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65" r:id="rId5"/>
    <p:sldId id="312" r:id="rId6"/>
    <p:sldId id="311" r:id="rId7"/>
    <p:sldId id="295" r:id="rId8"/>
    <p:sldId id="314" r:id="rId9"/>
    <p:sldId id="2309" r:id="rId10"/>
    <p:sldId id="261" r:id="rId11"/>
    <p:sldId id="2310" r:id="rId12"/>
    <p:sldId id="258" r:id="rId13"/>
    <p:sldId id="259" r:id="rId14"/>
    <p:sldId id="323" r:id="rId15"/>
    <p:sldId id="268" r:id="rId16"/>
    <p:sldId id="2302" r:id="rId17"/>
    <p:sldId id="2306" r:id="rId18"/>
    <p:sldId id="2307" r:id="rId19"/>
    <p:sldId id="2305" r:id="rId20"/>
    <p:sldId id="269" r:id="rId21"/>
    <p:sldId id="299" r:id="rId22"/>
    <p:sldId id="2311" r:id="rId23"/>
    <p:sldId id="2312" r:id="rId24"/>
    <p:sldId id="2301" r:id="rId25"/>
    <p:sldId id="272" r:id="rId26"/>
    <p:sldId id="2308" r:id="rId27"/>
    <p:sldId id="275" r:id="rId28"/>
    <p:sldId id="300" r:id="rId29"/>
    <p:sldId id="2303" r:id="rId30"/>
    <p:sldId id="286" r:id="rId31"/>
    <p:sldId id="2313" r:id="rId32"/>
    <p:sldId id="308" r:id="rId33"/>
    <p:sldId id="313" r:id="rId34"/>
    <p:sldId id="306" r:id="rId35"/>
    <p:sldId id="305"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3948B015-3472-8FAA-2C3E-E029C9E85A41}" name="Mulubrhan Gebremikael" initials="MG" userId="S::mulu.gebremikael@wri.org::f894f7b3-aff9-4595-911d-ab470dfa03d9" providerId="AD"/>
  <p188:author id="{DD44C61A-3B7D-1576-828C-712FB3A11990}" name="Raychel Santo (She/Her/Hers)" initials="RS" userId="S::raychel.santo@wri.org::edb7ca03-daa5-44f3-8075-7ff08b49548f" providerId="AD"/>
  <p188:author id="{6448731B-8695-2A9A-0C9F-6E459ACFAF28}" name="Irene BermanVaporis" initials="IB" userId="S::irene.bermanvaporis@wri.org::36199d59-03a9-4ff3-92e7-a7185e674d4a" providerId="AD"/>
  <p188:author id="{8D73405F-49FA-74B5-1520-6DEB4906675F}" name="Rhys Gerholdt" initials="RG" userId="S::Rhys.Gerholdt@wri.org::979e7171-3d68-4af2-97e3-e71dccf0ca23" providerId="AD"/>
  <p188:author id="{42E6036D-7F2E-35A0-B84D-8B36E3969E50}" name="Brynne Wilcox" initials="BW" userId="S::Brynne.Wilcox@wri.org::9ea332a5-72b0-4aba-9eed-02b5d0137144"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1F3064"/>
    <a:srgbClr val="1F3065"/>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CE0F7-115D-BC56-BF4A-02819EAB6B74}" v="8" dt="2025-07-08T18:22:40.398"/>
    <p1510:client id="{DAFF4C47-7AAF-3DEC-3004-A014F7F84C78}" v="94" dt="2025-07-10T16:51:50.220"/>
    <p1510:client id="{E10B8D9A-2D20-6F81-187B-5FEAD5857F71}" v="1" dt="2025-07-08T21:03:09.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83" autoAdjust="0"/>
  </p:normalViewPr>
  <p:slideViewPr>
    <p:cSldViewPr snapToGrid="0">
      <p:cViewPr varScale="1">
        <p:scale>
          <a:sx n="101" d="100"/>
          <a:sy n="101" d="100"/>
        </p:scale>
        <p:origin x="14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9ea332a5-72b0-4aba-9eed-02b5d0137144" providerId="ADAL" clId="{4D7A9593-6DC2-427F-A55E-6D7A2B553E43}"/>
    <pc:docChg chg="undo custSel addSld delSld modSld">
      <pc:chgData name="Brynne Wilcox" userId="9ea332a5-72b0-4aba-9eed-02b5d0137144" providerId="ADAL" clId="{4D7A9593-6DC2-427F-A55E-6D7A2B553E43}" dt="2025-06-05T14:41:50.126" v="258" actId="47"/>
      <pc:docMkLst>
        <pc:docMk/>
      </pc:docMkLst>
      <pc:sldChg chg="addSp delSp modSp mod">
        <pc:chgData name="Brynne Wilcox" userId="9ea332a5-72b0-4aba-9eed-02b5d0137144" providerId="ADAL" clId="{4D7A9593-6DC2-427F-A55E-6D7A2B553E43}" dt="2025-06-05T14:37:16.811" v="228" actId="1037"/>
        <pc:sldMkLst>
          <pc:docMk/>
          <pc:sldMk cId="2482071364" sldId="258"/>
        </pc:sldMkLst>
      </pc:sldChg>
      <pc:sldChg chg="addSp delSp modSp mod">
        <pc:chgData name="Brynne Wilcox" userId="9ea332a5-72b0-4aba-9eed-02b5d0137144" providerId="ADAL" clId="{4D7A9593-6DC2-427F-A55E-6D7A2B553E43}" dt="2025-06-05T14:37:44.632" v="232" actId="1076"/>
        <pc:sldMkLst>
          <pc:docMk/>
          <pc:sldMk cId="1244565649" sldId="259"/>
        </pc:sldMkLst>
      </pc:sldChg>
      <pc:sldChg chg="addSp modSp mod">
        <pc:chgData name="Brynne Wilcox" userId="9ea332a5-72b0-4aba-9eed-02b5d0137144" providerId="ADAL" clId="{4D7A9593-6DC2-427F-A55E-6D7A2B553E43}" dt="2025-06-05T14:16:58.122" v="15" actId="1037"/>
        <pc:sldMkLst>
          <pc:docMk/>
          <pc:sldMk cId="1828453102" sldId="260"/>
        </pc:sldMkLst>
      </pc:sldChg>
      <pc:sldChg chg="modSp mod">
        <pc:chgData name="Brynne Wilcox" userId="9ea332a5-72b0-4aba-9eed-02b5d0137144" providerId="ADAL" clId="{4D7A9593-6DC2-427F-A55E-6D7A2B553E43}" dt="2025-06-05T14:38:45.673" v="252" actId="20577"/>
        <pc:sldMkLst>
          <pc:docMk/>
          <pc:sldMk cId="2465932544" sldId="265"/>
        </pc:sldMkLst>
      </pc:sldChg>
      <pc:sldChg chg="add del">
        <pc:chgData name="Brynne Wilcox" userId="9ea332a5-72b0-4aba-9eed-02b5d0137144" providerId="ADAL" clId="{4D7A9593-6DC2-427F-A55E-6D7A2B553E43}" dt="2025-06-05T14:41:41.558" v="257"/>
        <pc:sldMkLst>
          <pc:docMk/>
          <pc:sldMk cId="482468140" sldId="275"/>
        </pc:sldMkLst>
      </pc:sldChg>
      <pc:sldChg chg="del">
        <pc:chgData name="Brynne Wilcox" userId="9ea332a5-72b0-4aba-9eed-02b5d0137144" providerId="ADAL" clId="{4D7A9593-6DC2-427F-A55E-6D7A2B553E43}" dt="2025-06-05T14:40:48.665" v="255" actId="47"/>
        <pc:sldMkLst>
          <pc:docMk/>
          <pc:sldMk cId="673794108" sldId="298"/>
        </pc:sldMkLst>
      </pc:sldChg>
      <pc:sldChg chg="add del setBg">
        <pc:chgData name="Brynne Wilcox" userId="9ea332a5-72b0-4aba-9eed-02b5d0137144" providerId="ADAL" clId="{4D7A9593-6DC2-427F-A55E-6D7A2B553E43}" dt="2025-06-05T14:41:41.558" v="257"/>
        <pc:sldMkLst>
          <pc:docMk/>
          <pc:sldMk cId="1073923670" sldId="300"/>
        </pc:sldMkLst>
      </pc:sldChg>
      <pc:sldChg chg="del">
        <pc:chgData name="Brynne Wilcox" userId="9ea332a5-72b0-4aba-9eed-02b5d0137144" providerId="ADAL" clId="{4D7A9593-6DC2-427F-A55E-6D7A2B553E43}" dt="2025-06-05T14:40:48.665" v="255" actId="47"/>
        <pc:sldMkLst>
          <pc:docMk/>
          <pc:sldMk cId="2445471682" sldId="317"/>
        </pc:sldMkLst>
      </pc:sldChg>
      <pc:sldChg chg="del">
        <pc:chgData name="Brynne Wilcox" userId="9ea332a5-72b0-4aba-9eed-02b5d0137144" providerId="ADAL" clId="{4D7A9593-6DC2-427F-A55E-6D7A2B553E43}" dt="2025-06-05T14:41:41.184" v="256" actId="47"/>
        <pc:sldMkLst>
          <pc:docMk/>
          <pc:sldMk cId="633616136" sldId="320"/>
        </pc:sldMkLst>
      </pc:sldChg>
      <pc:sldChg chg="del">
        <pc:chgData name="Brynne Wilcox" userId="9ea332a5-72b0-4aba-9eed-02b5d0137144" providerId="ADAL" clId="{4D7A9593-6DC2-427F-A55E-6D7A2B553E43}" dt="2025-06-05T14:41:50.126" v="258" actId="47"/>
        <pc:sldMkLst>
          <pc:docMk/>
          <pc:sldMk cId="113430918" sldId="321"/>
        </pc:sldMkLst>
      </pc:sldChg>
      <pc:sldChg chg="addSp delSp modSp add mod">
        <pc:chgData name="Brynne Wilcox" userId="9ea332a5-72b0-4aba-9eed-02b5d0137144" providerId="ADAL" clId="{4D7A9593-6DC2-427F-A55E-6D7A2B553E43}" dt="2025-06-05T14:38:08.726" v="241" actId="1037"/>
        <pc:sldMkLst>
          <pc:docMk/>
          <pc:sldMk cId="4057108726" sldId="322"/>
        </pc:sldMkLst>
      </pc:sldChg>
      <pc:sldChg chg="addSp delSp modSp add mod">
        <pc:chgData name="Brynne Wilcox" userId="9ea332a5-72b0-4aba-9eed-02b5d0137144" providerId="ADAL" clId="{4D7A9593-6DC2-427F-A55E-6D7A2B553E43}" dt="2025-06-05T14:38:35.192" v="248" actId="1037"/>
        <pc:sldMkLst>
          <pc:docMk/>
          <pc:sldMk cId="1285282941" sldId="323"/>
        </pc:sldMkLst>
      </pc:sldChg>
      <pc:sldChg chg="add">
        <pc:chgData name="Brynne Wilcox" userId="9ea332a5-72b0-4aba-9eed-02b5d0137144" providerId="ADAL" clId="{4D7A9593-6DC2-427F-A55E-6D7A2B553E43}" dt="2025-06-05T14:40:08.293" v="253"/>
        <pc:sldMkLst>
          <pc:docMk/>
          <pc:sldMk cId="2432924216" sldId="2301"/>
        </pc:sldMkLst>
      </pc:sldChg>
      <pc:sldChg chg="add setBg">
        <pc:chgData name="Brynne Wilcox" userId="9ea332a5-72b0-4aba-9eed-02b5d0137144" providerId="ADAL" clId="{4D7A9593-6DC2-427F-A55E-6D7A2B553E43}" dt="2025-06-05T14:40:41.551" v="254"/>
        <pc:sldMkLst>
          <pc:docMk/>
          <pc:sldMk cId="2191341833" sldId="2302"/>
        </pc:sldMkLst>
      </pc:sldChg>
      <pc:sldChg chg="add">
        <pc:chgData name="Brynne Wilcox" userId="9ea332a5-72b0-4aba-9eed-02b5d0137144" providerId="ADAL" clId="{4D7A9593-6DC2-427F-A55E-6D7A2B553E43}" dt="2025-06-05T14:41:41.558" v="257"/>
        <pc:sldMkLst>
          <pc:docMk/>
          <pc:sldMk cId="1737783011" sldId="2303"/>
        </pc:sldMkLst>
      </pc:sldChg>
      <pc:sldChg chg="add setBg">
        <pc:chgData name="Brynne Wilcox" userId="9ea332a5-72b0-4aba-9eed-02b5d0137144" providerId="ADAL" clId="{4D7A9593-6DC2-427F-A55E-6D7A2B553E43}" dt="2025-06-05T14:40:41.551" v="254"/>
        <pc:sldMkLst>
          <pc:docMk/>
          <pc:sldMk cId="3811693814" sldId="2305"/>
        </pc:sldMkLst>
      </pc:sldChg>
      <pc:sldChg chg="add setBg">
        <pc:chgData name="Brynne Wilcox" userId="9ea332a5-72b0-4aba-9eed-02b5d0137144" providerId="ADAL" clId="{4D7A9593-6DC2-427F-A55E-6D7A2B553E43}" dt="2025-06-05T14:40:41.551" v="254"/>
        <pc:sldMkLst>
          <pc:docMk/>
          <pc:sldMk cId="4292646509" sldId="2306"/>
        </pc:sldMkLst>
      </pc:sldChg>
      <pc:sldChg chg="add setBg">
        <pc:chgData name="Brynne Wilcox" userId="9ea332a5-72b0-4aba-9eed-02b5d0137144" providerId="ADAL" clId="{4D7A9593-6DC2-427F-A55E-6D7A2B553E43}" dt="2025-06-05T14:40:41.551" v="254"/>
        <pc:sldMkLst>
          <pc:docMk/>
          <pc:sldMk cId="2815539201" sldId="2307"/>
        </pc:sldMkLst>
      </pc:sldChg>
      <pc:sldChg chg="add setBg">
        <pc:chgData name="Brynne Wilcox" userId="9ea332a5-72b0-4aba-9eed-02b5d0137144" providerId="ADAL" clId="{4D7A9593-6DC2-427F-A55E-6D7A2B553E43}" dt="2025-06-05T14:41:41.558" v="257"/>
        <pc:sldMkLst>
          <pc:docMk/>
          <pc:sldMk cId="3322572939" sldId="2308"/>
        </pc:sldMkLst>
      </pc:sldChg>
    </pc:docChg>
  </pc:docChgLst>
  <pc:docChgLst>
    <pc:chgData name="Brynne Wilcox" userId="9ea332a5-72b0-4aba-9eed-02b5d0137144" providerId="ADAL" clId="{843F9325-FF82-4305-9D94-CB06EE34B2BA}"/>
    <pc:docChg chg="undo custSel addSld delSld modSld sldOrd modMainMaster">
      <pc:chgData name="Brynne Wilcox" userId="9ea332a5-72b0-4aba-9eed-02b5d0137144" providerId="ADAL" clId="{843F9325-FF82-4305-9D94-CB06EE34B2BA}" dt="2025-04-04T17:32:01.304" v="1779" actId="47"/>
      <pc:docMkLst>
        <pc:docMk/>
      </pc:docMkLst>
      <pc:sldChg chg="delSp modSp mod">
        <pc:chgData name="Brynne Wilcox" userId="9ea332a5-72b0-4aba-9eed-02b5d0137144" providerId="ADAL" clId="{843F9325-FF82-4305-9D94-CB06EE34B2BA}" dt="2025-04-04T16:47:15.124" v="596" actId="20577"/>
        <pc:sldMkLst>
          <pc:docMk/>
          <pc:sldMk cId="2482071364" sldId="258"/>
        </pc:sldMkLst>
      </pc:sldChg>
      <pc:sldChg chg="delSp mod">
        <pc:chgData name="Brynne Wilcox" userId="9ea332a5-72b0-4aba-9eed-02b5d0137144" providerId="ADAL" clId="{843F9325-FF82-4305-9D94-CB06EE34B2BA}" dt="2025-04-04T16:24:03.988" v="293" actId="478"/>
        <pc:sldMkLst>
          <pc:docMk/>
          <pc:sldMk cId="1244565649" sldId="259"/>
        </pc:sldMkLst>
      </pc:sldChg>
      <pc:sldChg chg="delSp modSp mod">
        <pc:chgData name="Brynne Wilcox" userId="9ea332a5-72b0-4aba-9eed-02b5d0137144" providerId="ADAL" clId="{843F9325-FF82-4305-9D94-CB06EE34B2BA}" dt="2025-04-04T16:45:55.108" v="591" actId="20577"/>
        <pc:sldMkLst>
          <pc:docMk/>
          <pc:sldMk cId="1828453102" sldId="260"/>
        </pc:sldMkLst>
      </pc:sldChg>
      <pc:sldChg chg="addSp delSp modSp mod setBg">
        <pc:chgData name="Brynne Wilcox" userId="9ea332a5-72b0-4aba-9eed-02b5d0137144" providerId="ADAL" clId="{843F9325-FF82-4305-9D94-CB06EE34B2BA}" dt="2025-04-04T16:36:44.998" v="378"/>
        <pc:sldMkLst>
          <pc:docMk/>
          <pc:sldMk cId="2657697154" sldId="261"/>
        </pc:sldMkLst>
      </pc:sldChg>
      <pc:sldChg chg="addSp delSp modSp mod modNotesTx">
        <pc:chgData name="Brynne Wilcox" userId="9ea332a5-72b0-4aba-9eed-02b5d0137144" providerId="ADAL" clId="{843F9325-FF82-4305-9D94-CB06EE34B2BA}" dt="2025-04-04T17:28:53.883" v="1718" actId="1076"/>
        <pc:sldMkLst>
          <pc:docMk/>
          <pc:sldMk cId="2465932544" sldId="265"/>
        </pc:sldMkLst>
      </pc:sldChg>
      <pc:sldChg chg="del">
        <pc:chgData name="Brynne Wilcox" userId="9ea332a5-72b0-4aba-9eed-02b5d0137144" providerId="ADAL" clId="{843F9325-FF82-4305-9D94-CB06EE34B2BA}" dt="2025-04-04T17:03:27.250" v="991" actId="47"/>
        <pc:sldMkLst>
          <pc:docMk/>
          <pc:sldMk cId="468942204" sldId="266"/>
        </pc:sldMkLst>
      </pc:sldChg>
      <pc:sldChg chg="addSp delSp modSp mod modNotesTx">
        <pc:chgData name="Brynne Wilcox" userId="9ea332a5-72b0-4aba-9eed-02b5d0137144" providerId="ADAL" clId="{843F9325-FF82-4305-9D94-CB06EE34B2BA}" dt="2025-04-04T17:30:19.378" v="1749" actId="478"/>
        <pc:sldMkLst>
          <pc:docMk/>
          <pc:sldMk cId="1581947101" sldId="268"/>
        </pc:sldMkLst>
      </pc:sldChg>
      <pc:sldChg chg="addSp delSp modSp mod modNotesTx">
        <pc:chgData name="Brynne Wilcox" userId="9ea332a5-72b0-4aba-9eed-02b5d0137144" providerId="ADAL" clId="{843F9325-FF82-4305-9D94-CB06EE34B2BA}" dt="2025-04-04T17:30:55.721" v="1763" actId="478"/>
        <pc:sldMkLst>
          <pc:docMk/>
          <pc:sldMk cId="129355536" sldId="269"/>
        </pc:sldMkLst>
      </pc:sldChg>
      <pc:sldChg chg="add del ord modNotesTx">
        <pc:chgData name="Brynne Wilcox" userId="9ea332a5-72b0-4aba-9eed-02b5d0137144" providerId="ADAL" clId="{843F9325-FF82-4305-9D94-CB06EE34B2BA}" dt="2025-04-04T17:27:01.268" v="1698" actId="47"/>
        <pc:sldMkLst>
          <pc:docMk/>
          <pc:sldMk cId="1257226474" sldId="271"/>
        </pc:sldMkLst>
      </pc:sldChg>
      <pc:sldChg chg="addSp delSp modSp add del mod modNotesTx">
        <pc:chgData name="Brynne Wilcox" userId="9ea332a5-72b0-4aba-9eed-02b5d0137144" providerId="ADAL" clId="{843F9325-FF82-4305-9D94-CB06EE34B2BA}" dt="2025-04-04T17:31:57.795" v="1778" actId="14100"/>
        <pc:sldMkLst>
          <pc:docMk/>
          <pc:sldMk cId="3090496764" sldId="272"/>
        </pc:sldMkLst>
      </pc:sldChg>
      <pc:sldChg chg="addSp delSp modSp add del mod modNotesTx">
        <pc:chgData name="Brynne Wilcox" userId="9ea332a5-72b0-4aba-9eed-02b5d0137144" providerId="ADAL" clId="{843F9325-FF82-4305-9D94-CB06EE34B2BA}" dt="2025-04-04T17:21:13.475" v="1488" actId="478"/>
        <pc:sldMkLst>
          <pc:docMk/>
          <pc:sldMk cId="482468140" sldId="275"/>
        </pc:sldMkLst>
      </pc:sldChg>
      <pc:sldChg chg="add del">
        <pc:chgData name="Brynne Wilcox" userId="9ea332a5-72b0-4aba-9eed-02b5d0137144" providerId="ADAL" clId="{843F9325-FF82-4305-9D94-CB06EE34B2BA}" dt="2025-04-04T16:41:30.703" v="508" actId="47"/>
        <pc:sldMkLst>
          <pc:docMk/>
          <pc:sldMk cId="1537884077" sldId="276"/>
        </pc:sldMkLst>
      </pc:sldChg>
      <pc:sldChg chg="add del">
        <pc:chgData name="Brynne Wilcox" userId="9ea332a5-72b0-4aba-9eed-02b5d0137144" providerId="ADAL" clId="{843F9325-FF82-4305-9D94-CB06EE34B2BA}" dt="2025-04-04T16:41:30.703" v="508" actId="47"/>
        <pc:sldMkLst>
          <pc:docMk/>
          <pc:sldMk cId="944105286" sldId="278"/>
        </pc:sldMkLst>
      </pc:sldChg>
      <pc:sldChg chg="add del">
        <pc:chgData name="Brynne Wilcox" userId="9ea332a5-72b0-4aba-9eed-02b5d0137144" providerId="ADAL" clId="{843F9325-FF82-4305-9D94-CB06EE34B2BA}" dt="2025-04-04T16:41:30.703" v="508" actId="47"/>
        <pc:sldMkLst>
          <pc:docMk/>
          <pc:sldMk cId="3025866340" sldId="281"/>
        </pc:sldMkLst>
      </pc:sldChg>
      <pc:sldChg chg="add del">
        <pc:chgData name="Brynne Wilcox" userId="9ea332a5-72b0-4aba-9eed-02b5d0137144" providerId="ADAL" clId="{843F9325-FF82-4305-9D94-CB06EE34B2BA}" dt="2025-04-04T16:41:30.703" v="508" actId="47"/>
        <pc:sldMkLst>
          <pc:docMk/>
          <pc:sldMk cId="1233977071" sldId="282"/>
        </pc:sldMkLst>
      </pc:sldChg>
      <pc:sldChg chg="add del">
        <pc:chgData name="Brynne Wilcox" userId="9ea332a5-72b0-4aba-9eed-02b5d0137144" providerId="ADAL" clId="{843F9325-FF82-4305-9D94-CB06EE34B2BA}" dt="2025-04-04T16:41:30.703" v="508" actId="47"/>
        <pc:sldMkLst>
          <pc:docMk/>
          <pc:sldMk cId="3654129496" sldId="283"/>
        </pc:sldMkLst>
      </pc:sldChg>
      <pc:sldChg chg="modSp mod">
        <pc:chgData name="Brynne Wilcox" userId="9ea332a5-72b0-4aba-9eed-02b5d0137144" providerId="ADAL" clId="{843F9325-FF82-4305-9D94-CB06EE34B2BA}" dt="2025-04-04T17:27:35.211" v="1701" actId="20577"/>
        <pc:sldMkLst>
          <pc:docMk/>
          <pc:sldMk cId="2979253065" sldId="286"/>
        </pc:sldMkLst>
      </pc:sldChg>
      <pc:sldChg chg="addSp delSp modSp mod setBg">
        <pc:chgData name="Brynne Wilcox" userId="9ea332a5-72b0-4aba-9eed-02b5d0137144" providerId="ADAL" clId="{843F9325-FF82-4305-9D94-CB06EE34B2BA}" dt="2025-04-04T16:37:45.555" v="380"/>
        <pc:sldMkLst>
          <pc:docMk/>
          <pc:sldMk cId="3491005689" sldId="295"/>
        </pc:sldMkLst>
      </pc:sldChg>
      <pc:sldChg chg="addSp delSp modSp add del mod setBg modNotesTx">
        <pc:chgData name="Brynne Wilcox" userId="9ea332a5-72b0-4aba-9eed-02b5d0137144" providerId="ADAL" clId="{843F9325-FF82-4305-9D94-CB06EE34B2BA}" dt="2025-04-04T16:53:18.618" v="765" actId="20577"/>
        <pc:sldMkLst>
          <pc:docMk/>
          <pc:sldMk cId="673794108" sldId="298"/>
        </pc:sldMkLst>
      </pc:sldChg>
      <pc:sldChg chg="addSp delSp modSp add del mod ord setBg modNotesTx">
        <pc:chgData name="Brynne Wilcox" userId="9ea332a5-72b0-4aba-9eed-02b5d0137144" providerId="ADAL" clId="{843F9325-FF82-4305-9D94-CB06EE34B2BA}" dt="2025-04-04T17:08:56.235" v="1278" actId="20577"/>
        <pc:sldMkLst>
          <pc:docMk/>
          <pc:sldMk cId="3025321054" sldId="299"/>
        </pc:sldMkLst>
      </pc:sldChg>
      <pc:sldChg chg="addSp delSp modSp add del mod setBg modNotesTx">
        <pc:chgData name="Brynne Wilcox" userId="9ea332a5-72b0-4aba-9eed-02b5d0137144" providerId="ADAL" clId="{843F9325-FF82-4305-9D94-CB06EE34B2BA}" dt="2025-04-04T17:18:22.588" v="1470" actId="14100"/>
        <pc:sldMkLst>
          <pc:docMk/>
          <pc:sldMk cId="1073923670" sldId="300"/>
        </pc:sldMkLst>
      </pc:sldChg>
      <pc:sldChg chg="add del setBg">
        <pc:chgData name="Brynne Wilcox" userId="9ea332a5-72b0-4aba-9eed-02b5d0137144" providerId="ADAL" clId="{843F9325-FF82-4305-9D94-CB06EE34B2BA}" dt="2025-04-04T16:41:30.703" v="508" actId="47"/>
        <pc:sldMkLst>
          <pc:docMk/>
          <pc:sldMk cId="2259766015" sldId="301"/>
        </pc:sldMkLst>
      </pc:sldChg>
      <pc:sldChg chg="add del setBg">
        <pc:chgData name="Brynne Wilcox" userId="9ea332a5-72b0-4aba-9eed-02b5d0137144" providerId="ADAL" clId="{843F9325-FF82-4305-9D94-CB06EE34B2BA}" dt="2025-04-04T16:41:30.703" v="508" actId="47"/>
        <pc:sldMkLst>
          <pc:docMk/>
          <pc:sldMk cId="2172836116" sldId="302"/>
        </pc:sldMkLst>
      </pc:sldChg>
      <pc:sldChg chg="add del setBg">
        <pc:chgData name="Brynne Wilcox" userId="9ea332a5-72b0-4aba-9eed-02b5d0137144" providerId="ADAL" clId="{843F9325-FF82-4305-9D94-CB06EE34B2BA}" dt="2025-04-04T16:41:30.703" v="508" actId="47"/>
        <pc:sldMkLst>
          <pc:docMk/>
          <pc:sldMk cId="3954212087" sldId="303"/>
        </pc:sldMkLst>
      </pc:sldChg>
      <pc:sldChg chg="setBg">
        <pc:chgData name="Brynne Wilcox" userId="9ea332a5-72b0-4aba-9eed-02b5d0137144" providerId="ADAL" clId="{843F9325-FF82-4305-9D94-CB06EE34B2BA}" dt="2025-04-04T16:36:44.998" v="378"/>
        <pc:sldMkLst>
          <pc:docMk/>
          <pc:sldMk cId="3412033240" sldId="304"/>
        </pc:sldMkLst>
      </pc:sldChg>
      <pc:sldChg chg="setBg">
        <pc:chgData name="Brynne Wilcox" userId="9ea332a5-72b0-4aba-9eed-02b5d0137144" providerId="ADAL" clId="{843F9325-FF82-4305-9D94-CB06EE34B2BA}" dt="2025-04-04T16:36:44.998" v="378"/>
        <pc:sldMkLst>
          <pc:docMk/>
          <pc:sldMk cId="3297484487" sldId="305"/>
        </pc:sldMkLst>
      </pc:sldChg>
      <pc:sldChg chg="setBg">
        <pc:chgData name="Brynne Wilcox" userId="9ea332a5-72b0-4aba-9eed-02b5d0137144" providerId="ADAL" clId="{843F9325-FF82-4305-9D94-CB06EE34B2BA}" dt="2025-04-04T16:36:44.998" v="378"/>
        <pc:sldMkLst>
          <pc:docMk/>
          <pc:sldMk cId="2467293915" sldId="306"/>
        </pc:sldMkLst>
      </pc:sldChg>
      <pc:sldChg chg="setBg">
        <pc:chgData name="Brynne Wilcox" userId="9ea332a5-72b0-4aba-9eed-02b5d0137144" providerId="ADAL" clId="{843F9325-FF82-4305-9D94-CB06EE34B2BA}" dt="2025-04-04T16:36:44.998" v="378"/>
        <pc:sldMkLst>
          <pc:docMk/>
          <pc:sldMk cId="3727230705" sldId="308"/>
        </pc:sldMkLst>
      </pc:sldChg>
      <pc:sldChg chg="addSp delSp modSp mod setBg">
        <pc:chgData name="Brynne Wilcox" userId="9ea332a5-72b0-4aba-9eed-02b5d0137144" providerId="ADAL" clId="{843F9325-FF82-4305-9D94-CB06EE34B2BA}" dt="2025-04-04T16:37:53.275" v="381"/>
        <pc:sldMkLst>
          <pc:docMk/>
          <pc:sldMk cId="133767893" sldId="311"/>
        </pc:sldMkLst>
      </pc:sldChg>
      <pc:sldChg chg="setBg">
        <pc:chgData name="Brynne Wilcox" userId="9ea332a5-72b0-4aba-9eed-02b5d0137144" providerId="ADAL" clId="{843F9325-FF82-4305-9D94-CB06EE34B2BA}" dt="2025-04-04T16:36:44.998" v="378"/>
        <pc:sldMkLst>
          <pc:docMk/>
          <pc:sldMk cId="2232418088" sldId="313"/>
        </pc:sldMkLst>
      </pc:sldChg>
      <pc:sldChg chg="addSp delSp modSp mod setBg modNotesTx">
        <pc:chgData name="Brynne Wilcox" userId="9ea332a5-72b0-4aba-9eed-02b5d0137144" providerId="ADAL" clId="{843F9325-FF82-4305-9D94-CB06EE34B2BA}" dt="2025-04-04T17:29:33.511" v="1735" actId="478"/>
        <pc:sldMkLst>
          <pc:docMk/>
          <pc:sldMk cId="292074846" sldId="314"/>
        </pc:sldMkLst>
      </pc:sldChg>
      <pc:sldChg chg="addSp delSp modSp add mod setBg">
        <pc:chgData name="Brynne Wilcox" userId="9ea332a5-72b0-4aba-9eed-02b5d0137144" providerId="ADAL" clId="{843F9325-FF82-4305-9D94-CB06EE34B2BA}" dt="2025-04-04T16:37:22.295" v="379"/>
        <pc:sldMkLst>
          <pc:docMk/>
          <pc:sldMk cId="2798390184" sldId="315"/>
        </pc:sldMkLst>
      </pc:sldChg>
      <pc:sldChg chg="add del">
        <pc:chgData name="Brynne Wilcox" userId="9ea332a5-72b0-4aba-9eed-02b5d0137144" providerId="ADAL" clId="{843F9325-FF82-4305-9D94-CB06EE34B2BA}" dt="2025-04-04T17:03:28.369" v="992" actId="47"/>
        <pc:sldMkLst>
          <pc:docMk/>
          <pc:sldMk cId="2393186791" sldId="316"/>
        </pc:sldMkLst>
      </pc:sldChg>
      <pc:sldChg chg="addSp delSp modSp add mod modNotesTx">
        <pc:chgData name="Brynne Wilcox" userId="9ea332a5-72b0-4aba-9eed-02b5d0137144" providerId="ADAL" clId="{843F9325-FF82-4305-9D94-CB06EE34B2BA}" dt="2025-04-04T16:59:30.755" v="990" actId="20577"/>
        <pc:sldMkLst>
          <pc:docMk/>
          <pc:sldMk cId="2445471682" sldId="317"/>
        </pc:sldMkLst>
      </pc:sldChg>
      <pc:sldChg chg="addSp delSp modSp add mod ord modNotesTx">
        <pc:chgData name="Brynne Wilcox" userId="9ea332a5-72b0-4aba-9eed-02b5d0137144" providerId="ADAL" clId="{843F9325-FF82-4305-9D94-CB06EE34B2BA}" dt="2025-04-04T17:08:10.516" v="1274" actId="20577"/>
        <pc:sldMkLst>
          <pc:docMk/>
          <pc:sldMk cId="1813833660" sldId="318"/>
        </pc:sldMkLst>
      </pc:sldChg>
      <pc:sldChg chg="addSp delSp modSp add mod ord">
        <pc:chgData name="Brynne Wilcox" userId="9ea332a5-72b0-4aba-9eed-02b5d0137144" providerId="ADAL" clId="{843F9325-FF82-4305-9D94-CB06EE34B2BA}" dt="2025-04-04T17:10:31.037" v="1308" actId="207"/>
        <pc:sldMkLst>
          <pc:docMk/>
          <pc:sldMk cId="2348024197" sldId="319"/>
        </pc:sldMkLst>
      </pc:sldChg>
      <pc:sldChg chg="addSp delSp modSp add mod ord modNotesTx">
        <pc:chgData name="Brynne Wilcox" userId="9ea332a5-72b0-4aba-9eed-02b5d0137144" providerId="ADAL" clId="{843F9325-FF82-4305-9D94-CB06EE34B2BA}" dt="2025-04-04T17:26:59.562" v="1697" actId="20577"/>
        <pc:sldMkLst>
          <pc:docMk/>
          <pc:sldMk cId="633616136" sldId="320"/>
        </pc:sldMkLst>
      </pc:sldChg>
      <pc:sldChg chg="add ord">
        <pc:chgData name="Brynne Wilcox" userId="9ea332a5-72b0-4aba-9eed-02b5d0137144" providerId="ADAL" clId="{843F9325-FF82-4305-9D94-CB06EE34B2BA}" dt="2025-04-04T17:21:55.222" v="1491"/>
        <pc:sldMkLst>
          <pc:docMk/>
          <pc:sldMk cId="113430918" sldId="321"/>
        </pc:sldMkLst>
      </pc:sldChg>
      <pc:sldChg chg="addSp delSp modSp add del mod">
        <pc:chgData name="Brynne Wilcox" userId="9ea332a5-72b0-4aba-9eed-02b5d0137144" providerId="ADAL" clId="{843F9325-FF82-4305-9D94-CB06EE34B2BA}" dt="2025-04-04T17:29:35.924" v="1736" actId="47"/>
        <pc:sldMkLst>
          <pc:docMk/>
          <pc:sldMk cId="1340096901" sldId="322"/>
        </pc:sldMkLst>
      </pc:sldChg>
      <pc:sldChg chg="addSp delSp modSp add del mod">
        <pc:chgData name="Brynne Wilcox" userId="9ea332a5-72b0-4aba-9eed-02b5d0137144" providerId="ADAL" clId="{843F9325-FF82-4305-9D94-CB06EE34B2BA}" dt="2025-04-04T17:30:58.280" v="1764" actId="47"/>
        <pc:sldMkLst>
          <pc:docMk/>
          <pc:sldMk cId="3193893926" sldId="322"/>
        </pc:sldMkLst>
      </pc:sldChg>
      <pc:sldChg chg="addSp delSp modSp add del mod">
        <pc:chgData name="Brynne Wilcox" userId="9ea332a5-72b0-4aba-9eed-02b5d0137144" providerId="ADAL" clId="{843F9325-FF82-4305-9D94-CB06EE34B2BA}" dt="2025-04-04T17:30:21.146" v="1750" actId="47"/>
        <pc:sldMkLst>
          <pc:docMk/>
          <pc:sldMk cId="3391203014" sldId="322"/>
        </pc:sldMkLst>
      </pc:sldChg>
      <pc:sldChg chg="addSp delSp modSp add del mod">
        <pc:chgData name="Brynne Wilcox" userId="9ea332a5-72b0-4aba-9eed-02b5d0137144" providerId="ADAL" clId="{843F9325-FF82-4305-9D94-CB06EE34B2BA}" dt="2025-04-04T17:32:01.304" v="1779" actId="47"/>
        <pc:sldMkLst>
          <pc:docMk/>
          <pc:sldMk cId="3429395020" sldId="322"/>
        </pc:sldMkLst>
      </pc:sldChg>
      <pc:sldChg chg="addSp delSp modSp add del mod">
        <pc:chgData name="Brynne Wilcox" userId="9ea332a5-72b0-4aba-9eed-02b5d0137144" providerId="ADAL" clId="{843F9325-FF82-4305-9D94-CB06EE34B2BA}" dt="2025-04-04T17:28:57.707" v="1719" actId="47"/>
        <pc:sldMkLst>
          <pc:docMk/>
          <pc:sldMk cId="3836666266" sldId="322"/>
        </pc:sldMkLst>
      </pc:sldChg>
      <pc:sldMasterChg chg="setBg modSldLayout">
        <pc:chgData name="Brynne Wilcox" userId="9ea332a5-72b0-4aba-9eed-02b5d0137144" providerId="ADAL" clId="{843F9325-FF82-4305-9D94-CB06EE34B2BA}" dt="2025-04-04T16:36:44.998" v="378"/>
        <pc:sldMasterMkLst>
          <pc:docMk/>
          <pc:sldMasterMk cId="1723504814" sldId="2147483648"/>
        </pc:sldMasterMkLst>
        <pc:sldLayoutChg chg="setBg">
          <pc:chgData name="Brynne Wilcox" userId="9ea332a5-72b0-4aba-9eed-02b5d0137144" providerId="ADAL" clId="{843F9325-FF82-4305-9D94-CB06EE34B2BA}" dt="2025-04-04T16:36:44.998" v="378"/>
          <pc:sldLayoutMkLst>
            <pc:docMk/>
            <pc:sldMasterMk cId="1723504814" sldId="2147483648"/>
            <pc:sldLayoutMk cId="1418323856" sldId="214748364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216082169" sldId="214748365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904971272" sldId="214748365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10391588" sldId="214748365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5842833" sldId="214748366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32555412" sldId="214748366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657067522" sldId="214748366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692971117" sldId="214748366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353641277" sldId="214748366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935214953" sldId="214748366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34875068" sldId="214748366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48441062" sldId="214748366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25191574" sldId="214748366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66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192587167" sldId="214748367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6656563" sldId="214748367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335768175" sldId="214748367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37229058" sldId="214748367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695725860" sldId="214748367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98137965" sldId="214748367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582283251" sldId="214748367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65403086" sldId="214748369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69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547807801" sldId="214748369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7578842" sldId="214748369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335768175" sldId="214748370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37229058" sldId="214748370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1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71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4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4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4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10391588" sldId="214748374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5842833" sldId="214748374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216082169" sldId="214748374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6656563" sldId="214748374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34875068" sldId="214748374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48441062" sldId="214748374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25191574" sldId="214748374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353641277" sldId="214748375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75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75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939631746" sldId="214748375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5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335768175" sldId="214748375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37229058" sldId="214748375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5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37229058" sldId="214748375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5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935214953" sldId="214748376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10391588" sldId="214748376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5842833" sldId="214748376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692971117" sldId="214748376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695725860" sldId="214748376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98137965" sldId="214748376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216082169" sldId="214748376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657067522" sldId="214748376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192587167" sldId="214748376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6656563" sldId="214748376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32555412" sldId="214748377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904971272" sldId="214748377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34875068" sldId="214748377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48441062" sldId="214748377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25191574" sldId="214748377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353641277" sldId="214748377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77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77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7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335768175" sldId="214748378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37229058" sldId="214748378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8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37229058" sldId="214748378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78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935214953" sldId="214748378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10391588" sldId="214748378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5842833" sldId="214748378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692971117" sldId="214748378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695725860" sldId="214748379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98137965" sldId="214748379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216082169" sldId="214748379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657067522" sldId="214748379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192587167" sldId="214748379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6656563" sldId="214748379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32555412" sldId="214748379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904971272" sldId="214748379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34875068" sldId="214748379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48441062" sldId="214748379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25191574" sldId="214748380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353641277" sldId="214748380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80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80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09649713" sldId="214748380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80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81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418323856" sldId="214748381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10391588" sldId="214748381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75842833" sldId="2147483813"/>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216082169" sldId="2147483814"/>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6656563" sldId="2147483815"/>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34875068" sldId="2147483816"/>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948441062" sldId="2147483817"/>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4125191574" sldId="2147483818"/>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2353641277" sldId="2147483819"/>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820"/>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3476301639" sldId="2147483821"/>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101003643" sldId="2147483822"/>
          </pc:sldLayoutMkLst>
        </pc:sldLayoutChg>
        <pc:sldLayoutChg chg="setBg">
          <pc:chgData name="Brynne Wilcox" userId="9ea332a5-72b0-4aba-9eed-02b5d0137144" providerId="ADAL" clId="{843F9325-FF82-4305-9D94-CB06EE34B2BA}" dt="2025-04-04T16:36:44.998" v="378"/>
          <pc:sldLayoutMkLst>
            <pc:docMk/>
            <pc:sldMasterMk cId="1723504814" sldId="2147483648"/>
            <pc:sldLayoutMk cId="158820883" sldId="2147483823"/>
          </pc:sldLayoutMkLst>
        </pc:sldLayoutChg>
      </pc:sldMasterChg>
    </pc:docChg>
  </pc:docChgLst>
  <pc:docChgLst>
    <pc:chgData name="Brynne Wilcox" userId="S::brynne.wilcox@wri.org::9ea332a5-72b0-4aba-9eed-02b5d0137144" providerId="AD" clId="Web-{5B5CE0F7-115D-BC56-BF4A-02819EAB6B74}"/>
    <pc:docChg chg="modSld sldOrd">
      <pc:chgData name="Brynne Wilcox" userId="S::brynne.wilcox@wri.org::9ea332a5-72b0-4aba-9eed-02b5d0137144" providerId="AD" clId="Web-{5B5CE0F7-115D-BC56-BF4A-02819EAB6B74}" dt="2025-07-07T13:43:46.068" v="34"/>
      <pc:docMkLst>
        <pc:docMk/>
      </pc:docMkLst>
      <pc:sldChg chg="ord">
        <pc:chgData name="Brynne Wilcox" userId="S::brynne.wilcox@wri.org::9ea332a5-72b0-4aba-9eed-02b5d0137144" providerId="AD" clId="Web-{5B5CE0F7-115D-BC56-BF4A-02819EAB6B74}" dt="2025-07-07T13:40:52.546" v="1"/>
        <pc:sldMkLst>
          <pc:docMk/>
          <pc:sldMk cId="2979253065" sldId="286"/>
        </pc:sldMkLst>
      </pc:sldChg>
      <pc:sldChg chg="ord">
        <pc:chgData name="Brynne Wilcox" userId="S::brynne.wilcox@wri.org::9ea332a5-72b0-4aba-9eed-02b5d0137144" providerId="AD" clId="Web-{5B5CE0F7-115D-BC56-BF4A-02819EAB6B74}" dt="2025-07-07T13:40:36.514" v="0"/>
        <pc:sldMkLst>
          <pc:docMk/>
          <pc:sldMk cId="3727230705" sldId="308"/>
        </pc:sldMkLst>
      </pc:sldChg>
      <pc:sldChg chg="modNotes">
        <pc:chgData name="Brynne Wilcox" userId="S::brynne.wilcox@wri.org::9ea332a5-72b0-4aba-9eed-02b5d0137144" providerId="AD" clId="Web-{5B5CE0F7-115D-BC56-BF4A-02819EAB6B74}" dt="2025-07-07T13:43:19.661" v="27"/>
        <pc:sldMkLst>
          <pc:docMk/>
          <pc:sldMk cId="2432924216" sldId="2301"/>
        </pc:sldMkLst>
      </pc:sldChg>
      <pc:sldChg chg="modNotes">
        <pc:chgData name="Brynne Wilcox" userId="S::brynne.wilcox@wri.org::9ea332a5-72b0-4aba-9eed-02b5d0137144" providerId="AD" clId="Web-{5B5CE0F7-115D-BC56-BF4A-02819EAB6B74}" dt="2025-07-07T13:43:46.068" v="34"/>
        <pc:sldMkLst>
          <pc:docMk/>
          <pc:sldMk cId="1737783011" sldId="2303"/>
        </pc:sldMkLst>
      </pc:sldChg>
    </pc:docChg>
  </pc:docChgLst>
  <pc:docChgLst>
    <pc:chgData name="Raychel Santo (She/Her/Hers)" userId="S::raychel.santo@wri.org::edb7ca03-daa5-44f3-8075-7ff08b49548f" providerId="AD" clId="Web-{1D29426A-AF70-7C35-9527-40D01051AA28}"/>
    <pc:docChg chg="addSld delSld modSld sldOrd">
      <pc:chgData name="Raychel Santo (She/Her/Hers)" userId="S::raychel.santo@wri.org::edb7ca03-daa5-44f3-8075-7ff08b49548f" providerId="AD" clId="Web-{1D29426A-AF70-7C35-9527-40D01051AA28}" dt="2025-07-03T21:22:29.455" v="51" actId="20577"/>
      <pc:docMkLst>
        <pc:docMk/>
      </pc:docMkLst>
      <pc:sldChg chg="del">
        <pc:chgData name="Raychel Santo (She/Her/Hers)" userId="S::raychel.santo@wri.org::edb7ca03-daa5-44f3-8075-7ff08b49548f" providerId="AD" clId="Web-{1D29426A-AF70-7C35-9527-40D01051AA28}" dt="2025-07-03T21:16:02.881" v="34"/>
        <pc:sldMkLst>
          <pc:docMk/>
          <pc:sldMk cId="1828453102" sldId="260"/>
        </pc:sldMkLst>
      </pc:sldChg>
      <pc:sldChg chg="ord">
        <pc:chgData name="Raychel Santo (She/Her/Hers)" userId="S::raychel.santo@wri.org::edb7ca03-daa5-44f3-8075-7ff08b49548f" providerId="AD" clId="Web-{1D29426A-AF70-7C35-9527-40D01051AA28}" dt="2025-07-03T21:12:59.634" v="28"/>
        <pc:sldMkLst>
          <pc:docMk/>
          <pc:sldMk cId="292074846" sldId="314"/>
        </pc:sldMkLst>
      </pc:sldChg>
      <pc:sldChg chg="addSp delSp modSp del">
        <pc:chgData name="Raychel Santo (She/Her/Hers)" userId="S::raychel.santo@wri.org::edb7ca03-daa5-44f3-8075-7ff08b49548f" providerId="AD" clId="Web-{1D29426A-AF70-7C35-9527-40D01051AA28}" dt="2025-07-03T21:14:19.577" v="31"/>
        <pc:sldMkLst>
          <pc:docMk/>
          <pc:sldMk cId="2798390184" sldId="315"/>
        </pc:sldMkLst>
      </pc:sldChg>
      <pc:sldChg chg="del">
        <pc:chgData name="Raychel Santo (She/Her/Hers)" userId="S::raychel.santo@wri.org::edb7ca03-daa5-44f3-8075-7ff08b49548f" providerId="AD" clId="Web-{1D29426A-AF70-7C35-9527-40D01051AA28}" dt="2025-07-03T21:21:42.327" v="49"/>
        <pc:sldMkLst>
          <pc:docMk/>
          <pc:sldMk cId="1813833660" sldId="318"/>
        </pc:sldMkLst>
      </pc:sldChg>
      <pc:sldChg chg="del">
        <pc:chgData name="Raychel Santo (She/Her/Hers)" userId="S::raychel.santo@wri.org::edb7ca03-daa5-44f3-8075-7ff08b49548f" providerId="AD" clId="Web-{1D29426A-AF70-7C35-9527-40D01051AA28}" dt="2025-07-03T21:21:36.451" v="48"/>
        <pc:sldMkLst>
          <pc:docMk/>
          <pc:sldMk cId="2348024197" sldId="319"/>
        </pc:sldMkLst>
      </pc:sldChg>
      <pc:sldChg chg="modSp">
        <pc:chgData name="Raychel Santo (She/Her/Hers)" userId="S::raychel.santo@wri.org::edb7ca03-daa5-44f3-8075-7ff08b49548f" providerId="AD" clId="Web-{1D29426A-AF70-7C35-9527-40D01051AA28}" dt="2025-07-03T21:22:29.455" v="51" actId="20577"/>
        <pc:sldMkLst>
          <pc:docMk/>
          <pc:sldMk cId="4292646509" sldId="2306"/>
        </pc:sldMkLst>
        <pc:spChg chg="mod">
          <ac:chgData name="Raychel Santo (She/Her/Hers)" userId="S::raychel.santo@wri.org::edb7ca03-daa5-44f3-8075-7ff08b49548f" providerId="AD" clId="Web-{1D29426A-AF70-7C35-9527-40D01051AA28}" dt="2025-07-03T21:22:29.455" v="51" actId="20577"/>
          <ac:spMkLst>
            <pc:docMk/>
            <pc:sldMk cId="4292646509" sldId="2306"/>
            <ac:spMk id="2" creationId="{3C4E954C-FB73-C107-1B06-6EFA33293B55}"/>
          </ac:spMkLst>
        </pc:spChg>
        <pc:picChg chg="mod">
          <ac:chgData name="Raychel Santo (She/Her/Hers)" userId="S::raychel.santo@wri.org::edb7ca03-daa5-44f3-8075-7ff08b49548f" providerId="AD" clId="Web-{1D29426A-AF70-7C35-9527-40D01051AA28}" dt="2025-07-03T21:18:23.219" v="37" actId="1076"/>
          <ac:picMkLst>
            <pc:docMk/>
            <pc:sldMk cId="4292646509" sldId="2306"/>
            <ac:picMk id="4" creationId="{952B9593-34F9-838E-6E56-7467088C2215}"/>
          </ac:picMkLst>
        </pc:picChg>
        <pc:picChg chg="mod">
          <ac:chgData name="Raychel Santo (She/Her/Hers)" userId="S::raychel.santo@wri.org::edb7ca03-daa5-44f3-8075-7ff08b49548f" providerId="AD" clId="Web-{1D29426A-AF70-7C35-9527-40D01051AA28}" dt="2025-07-03T21:18:31.063" v="39" actId="1076"/>
          <ac:picMkLst>
            <pc:docMk/>
            <pc:sldMk cId="4292646509" sldId="2306"/>
            <ac:picMk id="6" creationId="{5A35B13F-EF22-A707-CCBC-DB2F840B2DA5}"/>
          </ac:picMkLst>
        </pc:picChg>
      </pc:sldChg>
      <pc:sldChg chg="modSp">
        <pc:chgData name="Raychel Santo (She/Her/Hers)" userId="S::raychel.santo@wri.org::edb7ca03-daa5-44f3-8075-7ff08b49548f" providerId="AD" clId="Web-{1D29426A-AF70-7C35-9527-40D01051AA28}" dt="2025-07-03T21:18:53.799" v="43" actId="1076"/>
        <pc:sldMkLst>
          <pc:docMk/>
          <pc:sldMk cId="2815539201" sldId="2307"/>
        </pc:sldMkLst>
        <pc:picChg chg="mod">
          <ac:chgData name="Raychel Santo (She/Her/Hers)" userId="S::raychel.santo@wri.org::edb7ca03-daa5-44f3-8075-7ff08b49548f" providerId="AD" clId="Web-{1D29426A-AF70-7C35-9527-40D01051AA28}" dt="2025-07-03T21:18:53.799" v="43" actId="1076"/>
          <ac:picMkLst>
            <pc:docMk/>
            <pc:sldMk cId="2815539201" sldId="2307"/>
            <ac:picMk id="3" creationId="{DD22C378-4D89-5864-05C6-97AC35D89FB8}"/>
          </ac:picMkLst>
        </pc:picChg>
        <pc:picChg chg="mod">
          <ac:chgData name="Raychel Santo (She/Her/Hers)" userId="S::raychel.santo@wri.org::edb7ca03-daa5-44f3-8075-7ff08b49548f" providerId="AD" clId="Web-{1D29426A-AF70-7C35-9527-40D01051AA28}" dt="2025-07-03T21:18:50.362" v="42" actId="1076"/>
          <ac:picMkLst>
            <pc:docMk/>
            <pc:sldMk cId="2815539201" sldId="2307"/>
            <ac:picMk id="6" creationId="{8B59BE83-DDE5-BC61-022C-8E8DE84FD826}"/>
          </ac:picMkLst>
        </pc:picChg>
        <pc:picChg chg="mod">
          <ac:chgData name="Raychel Santo (She/Her/Hers)" userId="S::raychel.santo@wri.org::edb7ca03-daa5-44f3-8075-7ff08b49548f" providerId="AD" clId="Web-{1D29426A-AF70-7C35-9527-40D01051AA28}" dt="2025-07-03T21:18:47.439" v="41" actId="1076"/>
          <ac:picMkLst>
            <pc:docMk/>
            <pc:sldMk cId="2815539201" sldId="2307"/>
            <ac:picMk id="12" creationId="{D4CD74FE-E4C6-AFA0-FE4D-005A144B4D5F}"/>
          </ac:picMkLst>
        </pc:picChg>
      </pc:sldChg>
      <pc:sldChg chg="modNotes">
        <pc:chgData name="Raychel Santo (She/Her/Hers)" userId="S::raychel.santo@wri.org::edb7ca03-daa5-44f3-8075-7ff08b49548f" providerId="AD" clId="Web-{1D29426A-AF70-7C35-9527-40D01051AA28}" dt="2025-07-03T21:08:50.429" v="27"/>
        <pc:sldMkLst>
          <pc:docMk/>
          <pc:sldMk cId="3322572939" sldId="2308"/>
        </pc:sldMkLst>
      </pc:sldChg>
      <pc:sldChg chg="modSp add">
        <pc:chgData name="Raychel Santo (She/Her/Hers)" userId="S::raychel.santo@wri.org::edb7ca03-daa5-44f3-8075-7ff08b49548f" providerId="AD" clId="Web-{1D29426A-AF70-7C35-9527-40D01051AA28}" dt="2025-07-03T21:16:18.242" v="36" actId="1076"/>
        <pc:sldMkLst>
          <pc:docMk/>
          <pc:sldMk cId="186957915" sldId="2309"/>
        </pc:sldMkLst>
        <pc:picChg chg="mod">
          <ac:chgData name="Raychel Santo (She/Her/Hers)" userId="S::raychel.santo@wri.org::edb7ca03-daa5-44f3-8075-7ff08b49548f" providerId="AD" clId="Web-{1D29426A-AF70-7C35-9527-40D01051AA28}" dt="2025-07-03T21:16:18.242" v="36" actId="1076"/>
          <ac:picMkLst>
            <pc:docMk/>
            <pc:sldMk cId="186957915" sldId="2309"/>
            <ac:picMk id="4" creationId="{1B75BDA7-5B1D-F65E-3FA7-26DD35F740ED}"/>
          </ac:picMkLst>
        </pc:picChg>
      </pc:sldChg>
      <pc:sldChg chg="add">
        <pc:chgData name="Raychel Santo (She/Her/Hers)" userId="S::raychel.santo@wri.org::edb7ca03-daa5-44f3-8075-7ff08b49548f" providerId="AD" clId="Web-{1D29426A-AF70-7C35-9527-40D01051AA28}" dt="2025-07-03T21:15:59.709" v="33"/>
        <pc:sldMkLst>
          <pc:docMk/>
          <pc:sldMk cId="3931172156" sldId="2310"/>
        </pc:sldMkLst>
      </pc:sldChg>
      <pc:sldChg chg="add">
        <pc:chgData name="Raychel Santo (She/Her/Hers)" userId="S::raychel.santo@wri.org::edb7ca03-daa5-44f3-8075-7ff08b49548f" providerId="AD" clId="Web-{1D29426A-AF70-7C35-9527-40D01051AA28}" dt="2025-07-03T21:20:51.511" v="44"/>
        <pc:sldMkLst>
          <pc:docMk/>
          <pc:sldMk cId="3534740767" sldId="2311"/>
        </pc:sldMkLst>
      </pc:sldChg>
      <pc:sldChg chg="add del">
        <pc:chgData name="Raychel Santo (She/Her/Hers)" userId="S::raychel.santo@wri.org::edb7ca03-daa5-44f3-8075-7ff08b49548f" providerId="AD" clId="Web-{1D29426A-AF70-7C35-9527-40D01051AA28}" dt="2025-07-03T21:21:20.841" v="47"/>
        <pc:sldMkLst>
          <pc:docMk/>
          <pc:sldMk cId="1103147030" sldId="2312"/>
        </pc:sldMkLst>
      </pc:sldChg>
    </pc:docChg>
  </pc:docChgLst>
  <pc:docChgLst>
    <pc:chgData name="Mulubrhan Gebremikael" userId="S::mulu.gebremikael@wri.org::f894f7b3-aff9-4595-911d-ab470dfa03d9" providerId="AD" clId="Web-{D48A72A9-04A3-D4CA-82D6-66876B176FFD}"/>
    <pc:docChg chg="modSld">
      <pc:chgData name="Mulubrhan Gebremikael" userId="S::mulu.gebremikael@wri.org::f894f7b3-aff9-4595-911d-ab470dfa03d9" providerId="AD" clId="Web-{D48A72A9-04A3-D4CA-82D6-66876B176FFD}" dt="2025-07-03T14:56:19.878" v="0" actId="1076"/>
      <pc:docMkLst>
        <pc:docMk/>
      </pc:docMkLst>
      <pc:sldChg chg="modSp">
        <pc:chgData name="Mulubrhan Gebremikael" userId="S::mulu.gebremikael@wri.org::f894f7b3-aff9-4595-911d-ab470dfa03d9" providerId="AD" clId="Web-{D48A72A9-04A3-D4CA-82D6-66876B176FFD}" dt="2025-07-03T14:56:19.878" v="0" actId="1076"/>
        <pc:sldMkLst>
          <pc:docMk/>
          <pc:sldMk cId="2815539201" sldId="2307"/>
        </pc:sldMkLst>
        <pc:picChg chg="mod">
          <ac:chgData name="Mulubrhan Gebremikael" userId="S::mulu.gebremikael@wri.org::f894f7b3-aff9-4595-911d-ab470dfa03d9" providerId="AD" clId="Web-{D48A72A9-04A3-D4CA-82D6-66876B176FFD}" dt="2025-07-03T14:56:19.878" v="0" actId="1076"/>
          <ac:picMkLst>
            <pc:docMk/>
            <pc:sldMk cId="2815539201" sldId="2307"/>
            <ac:picMk id="3" creationId="{DD22C378-4D89-5864-05C6-97AC35D89FB8}"/>
          </ac:picMkLst>
        </pc:picChg>
      </pc:sldChg>
    </pc:docChg>
  </pc:docChgLst>
  <pc:docChgLst>
    <pc:chgData name="Brynne Wilcox" userId="S::brynne.wilcox@wri.org::9ea332a5-72b0-4aba-9eed-02b5d0137144" providerId="AD" clId="Web-{DAFF4C47-7AAF-3DEC-3004-A014F7F84C78}"/>
    <pc:docChg chg="addSld modSld">
      <pc:chgData name="Brynne Wilcox" userId="S::brynne.wilcox@wri.org::9ea332a5-72b0-4aba-9eed-02b5d0137144" providerId="AD" clId="Web-{DAFF4C47-7AAF-3DEC-3004-A014F7F84C78}" dt="2025-07-10T16:51:50.220" v="92"/>
      <pc:docMkLst>
        <pc:docMk/>
      </pc:docMkLst>
      <pc:sldChg chg="addSp delSp modSp">
        <pc:chgData name="Brynne Wilcox" userId="S::brynne.wilcox@wri.org::9ea332a5-72b0-4aba-9eed-02b5d0137144" providerId="AD" clId="Web-{DAFF4C47-7AAF-3DEC-3004-A014F7F84C78}" dt="2025-07-10T16:51:41.282" v="89" actId="1076"/>
        <pc:sldMkLst>
          <pc:docMk/>
          <pc:sldMk cId="2979253065" sldId="286"/>
        </pc:sldMkLst>
        <pc:spChg chg="ord">
          <ac:chgData name="Brynne Wilcox" userId="S::brynne.wilcox@wri.org::9ea332a5-72b0-4aba-9eed-02b5d0137144" providerId="AD" clId="Web-{DAFF4C47-7AAF-3DEC-3004-A014F7F84C78}" dt="2025-07-10T16:50:53.188" v="82"/>
          <ac:spMkLst>
            <pc:docMk/>
            <pc:sldMk cId="2979253065" sldId="286"/>
            <ac:spMk id="7" creationId="{C27C1727-C944-31FC-BCE0-114556BA146D}"/>
          </ac:spMkLst>
        </pc:spChg>
        <pc:spChg chg="mod ord">
          <ac:chgData name="Brynne Wilcox" userId="S::brynne.wilcox@wri.org::9ea332a5-72b0-4aba-9eed-02b5d0137144" providerId="AD" clId="Web-{DAFF4C47-7AAF-3DEC-3004-A014F7F84C78}" dt="2025-07-10T16:51:41.282" v="89" actId="1076"/>
          <ac:spMkLst>
            <pc:docMk/>
            <pc:sldMk cId="2979253065" sldId="286"/>
            <ac:spMk id="8" creationId="{096669C0-3DB3-51E6-1CD4-946A1443AB79}"/>
          </ac:spMkLst>
        </pc:spChg>
        <pc:picChg chg="add mod ord modCrop">
          <ac:chgData name="Brynne Wilcox" userId="S::brynne.wilcox@wri.org::9ea332a5-72b0-4aba-9eed-02b5d0137144" providerId="AD" clId="Web-{DAFF4C47-7AAF-3DEC-3004-A014F7F84C78}" dt="2025-07-10T16:51:09.782" v="85"/>
          <ac:picMkLst>
            <pc:docMk/>
            <pc:sldMk cId="2979253065" sldId="286"/>
            <ac:picMk id="4" creationId="{B57E6D8F-B8F0-EBD2-AFB5-BF3421B95BF7}"/>
          </ac:picMkLst>
        </pc:picChg>
        <pc:picChg chg="del">
          <ac:chgData name="Brynne Wilcox" userId="S::brynne.wilcox@wri.org::9ea332a5-72b0-4aba-9eed-02b5d0137144" providerId="AD" clId="Web-{DAFF4C47-7AAF-3DEC-3004-A014F7F84C78}" dt="2025-07-10T16:50:49.517" v="81"/>
          <ac:picMkLst>
            <pc:docMk/>
            <pc:sldMk cId="2979253065" sldId="286"/>
            <ac:picMk id="5" creationId="{A02CED7C-6C3F-4F8B-7E5B-D67939E3EAD1}"/>
          </ac:picMkLst>
        </pc:picChg>
      </pc:sldChg>
      <pc:sldChg chg="addSp delSp modSp new mod modClrScheme chgLayout">
        <pc:chgData name="Brynne Wilcox" userId="S::brynne.wilcox@wri.org::9ea332a5-72b0-4aba-9eed-02b5d0137144" providerId="AD" clId="Web-{DAFF4C47-7AAF-3DEC-3004-A014F7F84C78}" dt="2025-07-10T16:51:50.220" v="92"/>
        <pc:sldMkLst>
          <pc:docMk/>
          <pc:sldMk cId="3732009901" sldId="2313"/>
        </pc:sldMkLst>
        <pc:spChg chg="mod ord">
          <ac:chgData name="Brynne Wilcox" userId="S::brynne.wilcox@wri.org::9ea332a5-72b0-4aba-9eed-02b5d0137144" providerId="AD" clId="Web-{DAFF4C47-7AAF-3DEC-3004-A014F7F84C78}" dt="2025-07-10T16:48:35.173" v="65" actId="1076"/>
          <ac:spMkLst>
            <pc:docMk/>
            <pc:sldMk cId="3732009901" sldId="2313"/>
            <ac:spMk id="2" creationId="{761159B4-3ADA-30D0-6754-B12E81B94D67}"/>
          </ac:spMkLst>
        </pc:spChg>
        <pc:spChg chg="mod ord">
          <ac:chgData name="Brynne Wilcox" userId="S::brynne.wilcox@wri.org::9ea332a5-72b0-4aba-9eed-02b5d0137144" providerId="AD" clId="Web-{DAFF4C47-7AAF-3DEC-3004-A014F7F84C78}" dt="2025-07-10T16:47:13.548" v="53"/>
          <ac:spMkLst>
            <pc:docMk/>
            <pc:sldMk cId="3732009901" sldId="2313"/>
            <ac:spMk id="3" creationId="{762F2937-DCCD-347A-581A-0C579B56489F}"/>
          </ac:spMkLst>
        </pc:spChg>
        <pc:spChg chg="add del mod ord">
          <ac:chgData name="Brynne Wilcox" userId="S::brynne.wilcox@wri.org::9ea332a5-72b0-4aba-9eed-02b5d0137144" providerId="AD" clId="Web-{DAFF4C47-7AAF-3DEC-3004-A014F7F84C78}" dt="2025-07-10T16:45:29.126" v="2"/>
          <ac:spMkLst>
            <pc:docMk/>
            <pc:sldMk cId="3732009901" sldId="2313"/>
            <ac:spMk id="4" creationId="{21488FF9-9088-407F-1A0C-7E2E1BD35E54}"/>
          </ac:spMkLst>
        </pc:spChg>
        <pc:spChg chg="add ord">
          <ac:chgData name="Brynne Wilcox" userId="S::brynne.wilcox@wri.org::9ea332a5-72b0-4aba-9eed-02b5d0137144" providerId="AD" clId="Web-{DAFF4C47-7AAF-3DEC-3004-A014F7F84C78}" dt="2025-07-10T16:51:46.110" v="91"/>
          <ac:spMkLst>
            <pc:docMk/>
            <pc:sldMk cId="3732009901" sldId="2313"/>
            <ac:spMk id="12" creationId="{F755898B-12ED-F338-050D-257699CCE16D}"/>
          </ac:spMkLst>
        </pc:spChg>
        <pc:picChg chg="add ord">
          <ac:chgData name="Brynne Wilcox" userId="S::brynne.wilcox@wri.org::9ea332a5-72b0-4aba-9eed-02b5d0137144" providerId="AD" clId="Web-{DAFF4C47-7AAF-3DEC-3004-A014F7F84C78}" dt="2025-07-10T16:51:50.220" v="92"/>
          <ac:picMkLst>
            <pc:docMk/>
            <pc:sldMk cId="3732009901" sldId="2313"/>
            <ac:picMk id="10" creationId="{0762581C-0D36-B1E0-02B3-B15174AF29B9}"/>
          </ac:picMkLst>
        </pc:picChg>
        <pc:cxnChg chg="add del">
          <ac:chgData name="Brynne Wilcox" userId="S::brynne.wilcox@wri.org::9ea332a5-72b0-4aba-9eed-02b5d0137144" providerId="AD" clId="Web-{DAFF4C47-7AAF-3DEC-3004-A014F7F84C78}" dt="2025-07-10T16:48:04.689" v="58"/>
          <ac:cxnSpMkLst>
            <pc:docMk/>
            <pc:sldMk cId="3732009901" sldId="2313"/>
            <ac:cxnSpMk id="6" creationId="{FF1B4AE9-CCAF-CE0F-FE65-80BB335A512F}"/>
          </ac:cxnSpMkLst>
        </pc:cxnChg>
        <pc:cxnChg chg="add mod">
          <ac:chgData name="Brynne Wilcox" userId="S::brynne.wilcox@wri.org::9ea332a5-72b0-4aba-9eed-02b5d0137144" providerId="AD" clId="Web-{DAFF4C47-7AAF-3DEC-3004-A014F7F84C78}" dt="2025-07-10T16:48:13.642" v="59" actId="14100"/>
          <ac:cxnSpMkLst>
            <pc:docMk/>
            <pc:sldMk cId="3732009901" sldId="2313"/>
            <ac:cxnSpMk id="8" creationId="{48E6952B-DCD8-6634-CD14-74E93892892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7985E-9249-4E58-A996-836018ACC8D5}" type="datetimeFigureOut">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BBE77-BD11-4F95-9A43-752D5283F521}" type="slidenum">
              <a:t>‹#›</a:t>
            </a:fld>
            <a:endParaRPr lang="en-US"/>
          </a:p>
        </p:txBody>
      </p:sp>
    </p:spTree>
    <p:extLst>
      <p:ext uri="{BB962C8B-B14F-4D97-AF65-F5344CB8AC3E}">
        <p14:creationId xmlns:p14="http://schemas.microsoft.com/office/powerpoint/2010/main" val="339930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n.org/sustainabledevelopment/hung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sz="1200" kern="1200" dirty="0" err="1">
                <a:solidFill>
                  <a:schemeClr val="tx1"/>
                </a:solidFill>
                <a:latin typeface="+mn-lt"/>
                <a:ea typeface="+mn-ea"/>
                <a:cs typeface="+mn-cs"/>
              </a:rPr>
              <a:t>Dibakar</a:t>
            </a:r>
            <a:r>
              <a:rPr lang="en-US" sz="1200" kern="1200" dirty="0">
                <a:solidFill>
                  <a:schemeClr val="tx1"/>
                </a:solidFill>
                <a:latin typeface="+mn-lt"/>
                <a:ea typeface="+mn-ea"/>
                <a:cs typeface="+mn-cs"/>
              </a:rPr>
              <a:t> Roy</a:t>
            </a:r>
            <a:r>
              <a:rPr lang="en-US" dirty="0"/>
              <a:t>: https://unsplash.com/photos/a-group-of-people-working-in-a-field-UHUmHx11kSI</a:t>
            </a: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254012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A08E-C0D6-C138-DE4A-EE50A9F16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3AFA6-C3FD-0435-84A5-97A48F3D2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BA8C1-354B-A5E8-EA0C-7C9510081ACF}"/>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76BF92E-86E1-215C-CDBC-E55886E9D29E}"/>
              </a:ext>
            </a:extLst>
          </p:cNvPr>
          <p:cNvSpPr>
            <a:spLocks noGrp="1"/>
          </p:cNvSpPr>
          <p:nvPr>
            <p:ph type="sldNum" sz="quarter" idx="5"/>
          </p:nvPr>
        </p:nvSpPr>
        <p:spPr/>
        <p:txBody>
          <a:bodyPr/>
          <a:lstStyle/>
          <a:p>
            <a:fld id="{004C836E-2CE9-3944-A5AC-3E8E3096BCD8}" type="slidenum">
              <a:rPr lang="en-US" smtClean="0"/>
              <a:t>14</a:t>
            </a:fld>
            <a:endParaRPr lang="en-US"/>
          </a:p>
        </p:txBody>
      </p:sp>
    </p:spTree>
    <p:extLst>
      <p:ext uri="{BB962C8B-B14F-4D97-AF65-F5344CB8AC3E}">
        <p14:creationId xmlns:p14="http://schemas.microsoft.com/office/powerpoint/2010/main" val="15532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E9466-953B-C6D9-6736-17E577D27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F4037-AFAA-9072-BD58-C681181B9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FE6C7-18E8-42CF-610D-59EDD7BCCC4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AE6C1C69-8679-95BE-2C43-2FAF738D5596}"/>
              </a:ext>
            </a:extLst>
          </p:cNvPr>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09341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581A3-BE99-8636-0B39-249B7F93C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7BDA1-FC49-5614-0B6A-2BD1FFBF7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BF34E-3E6E-3D00-AA7B-F70B80A801C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708CD95-8212-92C9-2822-7B5BE70BC658}"/>
              </a:ext>
            </a:extLst>
          </p:cNvPr>
          <p:cNvSpPr>
            <a:spLocks noGrp="1"/>
          </p:cNvSpPr>
          <p:nvPr>
            <p:ph type="sldNum" sz="quarter" idx="5"/>
          </p:nvPr>
        </p:nvSpPr>
        <p:spPr/>
        <p:txBody>
          <a:bodyPr/>
          <a:lstStyle/>
          <a:p>
            <a:fld id="{004C836E-2CE9-3944-A5AC-3E8E3096BCD8}" type="slidenum">
              <a:rPr lang="en-US" smtClean="0"/>
              <a:t>16</a:t>
            </a:fld>
            <a:endParaRPr lang="en-US"/>
          </a:p>
        </p:txBody>
      </p:sp>
    </p:spTree>
    <p:extLst>
      <p:ext uri="{BB962C8B-B14F-4D97-AF65-F5344CB8AC3E}">
        <p14:creationId xmlns:p14="http://schemas.microsoft.com/office/powerpoint/2010/main" val="586342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sz="1200" kern="1200" dirty="0">
                <a:solidFill>
                  <a:schemeClr val="tx1"/>
                </a:solidFill>
                <a:latin typeface="+mn-lt"/>
                <a:ea typeface="+mn-ea"/>
                <a:cs typeface="+mn-cs"/>
              </a:rPr>
              <a:t>Kristen Goo via Flickr: </a:t>
            </a:r>
            <a:r>
              <a:rPr lang="en-US" dirty="0"/>
              <a:t>: https://flickr.com/photos/149698595@N08/34068455870/in/photolist-TUvK1b-chVcj1-Vn2mpW-gF11Wu-2nkvmei-2pNivtS-XnR1or-S413wU-gF2oYn-2p7AwKQ-i4ZMnF-2hF3c83-2g9b5e6-gF1sBZ-Gjxrwh-hv7k4w-RnejN4-2kh2bMK-2hXcEdH-2hXfqh8-2hXeTFy-tp8ZSy-2hXgi7a-2hXf15F-5t1Mhe-dWXHAw-2a1Efs5-DnaD2o-9s3fnT-NMR7WB-2pFK9p7-NMR7E4-gF1ReT-9cJdwi-8Niu44-2h6dy5N-2kGCeN9-scJzHg-9wPW4t-2jpzyjW-KbGE85-abeWyB-VbY9yh-2p7ubE4-2k4Yzie-2hKJ1NW-Dvp7b5-o8AQPz-e6sA7d-2iEkTAN</a:t>
            </a:r>
          </a:p>
        </p:txBody>
      </p:sp>
      <p:sp>
        <p:nvSpPr>
          <p:cNvPr id="4" name="Slide Number Placeholder 3"/>
          <p:cNvSpPr>
            <a:spLocks noGrp="1"/>
          </p:cNvSpPr>
          <p:nvPr>
            <p:ph type="sldNum" sz="quarter" idx="5"/>
          </p:nvPr>
        </p:nvSpPr>
        <p:spPr/>
        <p:txBody>
          <a:bodyPr/>
          <a:lstStyle/>
          <a:p>
            <a:fld id="{004C836E-2CE9-3944-A5AC-3E8E3096BCD8}" type="slidenum">
              <a:rPr lang="en-US" smtClean="0"/>
              <a:t>17</a:t>
            </a:fld>
            <a:endParaRPr lang="en-US"/>
          </a:p>
        </p:txBody>
      </p:sp>
    </p:spTree>
    <p:extLst>
      <p:ext uri="{BB962C8B-B14F-4D97-AF65-F5344CB8AC3E}">
        <p14:creationId xmlns:p14="http://schemas.microsoft.com/office/powerpoint/2010/main" val="115249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18</a:t>
            </a:fld>
            <a:endParaRPr lang="en-US"/>
          </a:p>
        </p:txBody>
      </p:sp>
    </p:spTree>
    <p:extLst>
      <p:ext uri="{BB962C8B-B14F-4D97-AF65-F5344CB8AC3E}">
        <p14:creationId xmlns:p14="http://schemas.microsoft.com/office/powerpoint/2010/main" val="311759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Irene </a:t>
            </a:r>
            <a:r>
              <a:rPr lang="en-US" dirty="0" err="1"/>
              <a:t>Luoug</a:t>
            </a:r>
            <a:r>
              <a:rPr lang="en-US" dirty="0"/>
              <a:t> via Flickr https://www.flickr.com/photos/132391405@N03/24167631104/in/photolist-CPBqJU-2nc7Cd3-r3P8AW-2iUVEnr-XtNkyP-NPFpRd-2hbuRdH-2npPmuD-aD7DNJ-5EuXj3-2iuEtxp-2nTpHhb-29SDiwb-2e6ixTn-hRegCb-9scSCW-2imSbpZ-dM5nhb-r3P6wf-ri3vr5-aR8Kje-aMvJwD-96kDvc-2TmZ9f-bpRNe1-p48ir6-2nzJ1AJ-biX22H-cvCxZh-2fKD8hj-2hB1Hic-2nxnUVL-7iBCns-72pKKT-2kZbL8z-aD3HbK-bCLJtR-6rv5nV-biWZz2-9cHX5C-2ov7Npx-aMvTLM-2jbJjQ5-8Z1PXG-ftPiSJ-D3nMro-TdAeuR-e8FMWW-a4AvMY-aMvQti </a:t>
            </a:r>
          </a:p>
        </p:txBody>
      </p:sp>
      <p:sp>
        <p:nvSpPr>
          <p:cNvPr id="4" name="Slide Number Placeholder 3"/>
          <p:cNvSpPr>
            <a:spLocks noGrp="1"/>
          </p:cNvSpPr>
          <p:nvPr>
            <p:ph type="sldNum" sz="quarter" idx="5"/>
          </p:nvPr>
        </p:nvSpPr>
        <p:spPr/>
        <p:txBody>
          <a:bodyPr/>
          <a:lstStyle/>
          <a:p>
            <a:fld id="{F8EBBE77-BD11-4F95-9A43-752D5283F521}" type="slidenum">
              <a:rPr lang="en-US" smtClean="0"/>
              <a:t>21</a:t>
            </a:fld>
            <a:endParaRPr lang="en-US"/>
          </a:p>
        </p:txBody>
      </p:sp>
    </p:spTree>
    <p:extLst>
      <p:ext uri="{BB962C8B-B14F-4D97-AF65-F5344CB8AC3E}">
        <p14:creationId xmlns:p14="http://schemas.microsoft.com/office/powerpoint/2010/main" val="991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sz="1200" kern="1200" dirty="0">
                <a:solidFill>
                  <a:schemeClr val="tx1"/>
                </a:solidFill>
                <a:latin typeface="+mn-lt"/>
                <a:ea typeface="+mn-ea"/>
                <a:cs typeface="+mn-cs"/>
              </a:rPr>
              <a:t>Graphic Node via </a:t>
            </a:r>
            <a:r>
              <a:rPr lang="en-US" sz="1200" kern="1200" dirty="0" err="1">
                <a:solidFill>
                  <a:schemeClr val="tx1"/>
                </a:solidFill>
                <a:latin typeface="+mn-lt"/>
                <a:ea typeface="+mn-ea"/>
                <a:cs typeface="+mn-cs"/>
              </a:rPr>
              <a:t>Unsplash</a:t>
            </a:r>
            <a:r>
              <a:rPr lang="en-US" dirty="0"/>
              <a:t>: https://unsplash.com/photos/people-standing-near-patio-umbrella-surrounded-with-fruits-and-vegetable-stalls-N-AC7tTcD-c</a:t>
            </a:r>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4178479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C4596-B014-F286-DC8F-725D097C8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BBB-07CB-AADC-D225-1E6CB07C6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7D134-142B-833A-D0B4-CE6DA06B4321}"/>
              </a:ext>
            </a:extLst>
          </p:cNvPr>
          <p:cNvSpPr>
            <a:spLocks noGrp="1"/>
          </p:cNvSpPr>
          <p:nvPr>
            <p:ph type="body" idx="1"/>
          </p:nvPr>
        </p:nvSpPr>
        <p:spPr/>
        <p:txBody>
          <a:bodyPr/>
          <a:lstStyle/>
          <a:p>
            <a:r>
              <a:rPr lang="en-US" dirty="0">
                <a:solidFill>
                  <a:srgbClr val="000000"/>
                </a:solidFill>
              </a:rPr>
              <a:t>Note: the most recent data available is from 2022. Given the substantial reductions </a:t>
            </a:r>
            <a:r>
              <a:rPr lang="en-US" b="0" i="0" dirty="0">
                <a:solidFill>
                  <a:srgbClr val="000000"/>
                </a:solidFill>
                <a:effectLst/>
              </a:rPr>
              <a:t>in </a:t>
            </a:r>
            <a:r>
              <a:rPr lang="en-US" dirty="0">
                <a:solidFill>
                  <a:srgbClr val="000000"/>
                </a:solidFill>
              </a:rPr>
              <a:t>international aid in 2025, progress made </a:t>
            </a:r>
            <a:r>
              <a:rPr lang="en-US" b="0" i="0" dirty="0">
                <a:solidFill>
                  <a:srgbClr val="000000"/>
                </a:solidFill>
                <a:effectLst/>
              </a:rPr>
              <a:t>is </a:t>
            </a:r>
            <a:r>
              <a:rPr lang="en-US" dirty="0">
                <a:solidFill>
                  <a:srgbClr val="000000"/>
                </a:solidFill>
              </a:rPr>
              <a:t>at serious risk of reversing.</a:t>
            </a:r>
            <a:endParaRPr lang="en-US" dirty="0"/>
          </a:p>
        </p:txBody>
      </p:sp>
      <p:sp>
        <p:nvSpPr>
          <p:cNvPr id="4" name="Slide Number Placeholder 3">
            <a:extLst>
              <a:ext uri="{FF2B5EF4-FFF2-40B4-BE49-F238E27FC236}">
                <a16:creationId xmlns:a16="http://schemas.microsoft.com/office/drawing/2014/main" id="{39847079-18DF-A148-F9B7-2E7B24F44438}"/>
              </a:ext>
            </a:extLst>
          </p:cNvPr>
          <p:cNvSpPr>
            <a:spLocks noGrp="1"/>
          </p:cNvSpPr>
          <p:nvPr>
            <p:ph type="sldNum" sz="quarter" idx="5"/>
          </p:nvPr>
        </p:nvSpPr>
        <p:spPr/>
        <p:txBody>
          <a:bodyPr/>
          <a:lstStyle/>
          <a:p>
            <a:fld id="{004C836E-2CE9-3944-A5AC-3E8E3096BCD8}" type="slidenum">
              <a:rPr lang="en-US" smtClean="0"/>
              <a:t>23</a:t>
            </a:fld>
            <a:endParaRPr lang="en-US"/>
          </a:p>
        </p:txBody>
      </p:sp>
    </p:spTree>
    <p:extLst>
      <p:ext uri="{BB962C8B-B14F-4D97-AF65-F5344CB8AC3E}">
        <p14:creationId xmlns:p14="http://schemas.microsoft.com/office/powerpoint/2010/main" val="43408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24</a:t>
            </a:fld>
            <a:endParaRPr lang="en-US"/>
          </a:p>
        </p:txBody>
      </p:sp>
    </p:spTree>
    <p:extLst>
      <p:ext uri="{BB962C8B-B14F-4D97-AF65-F5344CB8AC3E}">
        <p14:creationId xmlns:p14="http://schemas.microsoft.com/office/powerpoint/2010/main" val="260398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3094491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Poppins" panose="00000500000000000000" pitchFamily="2" charset="0"/>
              </a:rPr>
              <a:t>Global efforts to make agricultural production and food consumption more sustainable must be paired with broader interventions to alleviate hunger and food insecurity, working toward UN </a:t>
            </a:r>
            <a:r>
              <a:rPr lang="en-US" sz="1800" b="0" i="0" u="sng" strike="noStrike">
                <a:solidFill>
                  <a:srgbClr val="1155CC"/>
                </a:solidFill>
                <a:effectLst/>
                <a:latin typeface="Poppins" panose="00000500000000000000" pitchFamily="2" charset="0"/>
                <a:hlinkClick r:id="rId3"/>
              </a:rPr>
              <a:t>Sustainable Development Goal 2.1</a:t>
            </a:r>
            <a:r>
              <a:rPr lang="en-US" sz="1800" b="0" i="0">
                <a:solidFill>
                  <a:srgbClr val="000000"/>
                </a:solidFill>
                <a:effectLst/>
                <a:latin typeface="Poppins" panose="00000500000000000000" pitchFamily="2" charset="0"/>
              </a:rPr>
              <a:t> to end hunger and ensure all people have access to safe, nutritious and sufficient food all year round by 2030. While measures of food security reflect people’s experiences in accessing food, undernourishment or hunger reflect a chronically insufficient intake of calories to lead a healthy and active life.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25</a:t>
            </a:fld>
            <a:endParaRPr lang="en-US"/>
          </a:p>
        </p:txBody>
      </p:sp>
    </p:spTree>
    <p:extLst>
      <p:ext uri="{BB962C8B-B14F-4D97-AF65-F5344CB8AC3E}">
        <p14:creationId xmlns:p14="http://schemas.microsoft.com/office/powerpoint/2010/main" val="2547835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b="0" i="0" dirty="0">
                <a:solidFill>
                  <a:srgbClr val="000000"/>
                </a:solidFill>
                <a:effectLst/>
                <a:latin typeface="ui-sans-serif"/>
              </a:rPr>
              <a:t>Alex Hudson via </a:t>
            </a:r>
            <a:r>
              <a:rPr lang="en-US" b="0" i="0" dirty="0" err="1">
                <a:solidFill>
                  <a:srgbClr val="000000"/>
                </a:solidFill>
                <a:effectLst/>
                <a:latin typeface="ui-sans-serif"/>
              </a:rPr>
              <a:t>Unsplash</a:t>
            </a:r>
            <a:r>
              <a:rPr lang="en-US" b="0" i="0" dirty="0">
                <a:solidFill>
                  <a:srgbClr val="000000"/>
                </a:solidFill>
                <a:effectLst/>
                <a:latin typeface="ui-sans-serif"/>
              </a:rPr>
              <a:t>:</a:t>
            </a:r>
            <a:r>
              <a:rPr lang="en-US" dirty="0">
                <a:solidFill>
                  <a:srgbClr val="000000"/>
                </a:solidFill>
                <a:latin typeface="ui-sans-serif"/>
              </a:rPr>
              <a:t> </a:t>
            </a:r>
            <a:r>
              <a:rPr lang="en-US" dirty="0">
                <a:solidFill>
                  <a:srgbClr val="000000"/>
                </a:solidFill>
              </a:rPr>
              <a:t>https://unsplash.com/photos/person-standing-near-vegetables-m3I92SgM3Mk </a:t>
            </a:r>
            <a:endParaRPr lang="en-US" dirty="0"/>
          </a:p>
        </p:txBody>
      </p:sp>
      <p:sp>
        <p:nvSpPr>
          <p:cNvPr id="4" name="Slide Number Placeholder 3"/>
          <p:cNvSpPr>
            <a:spLocks noGrp="1"/>
          </p:cNvSpPr>
          <p:nvPr>
            <p:ph type="sldNum" sz="quarter" idx="5"/>
          </p:nvPr>
        </p:nvSpPr>
        <p:spPr/>
        <p:txBody>
          <a:bodyPr/>
          <a:lstStyle/>
          <a:p>
            <a:fld id="{F8EBBE77-BD11-4F95-9A43-752D5283F521}" type="slidenum">
              <a:rPr lang="en-US" smtClean="0"/>
              <a:t>26</a:t>
            </a:fld>
            <a:endParaRPr lang="en-US"/>
          </a:p>
        </p:txBody>
      </p:sp>
    </p:spTree>
    <p:extLst>
      <p:ext uri="{BB962C8B-B14F-4D97-AF65-F5344CB8AC3E}">
        <p14:creationId xmlns:p14="http://schemas.microsoft.com/office/powerpoint/2010/main" val="2863562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BBE77-BD11-4F95-9A43-752D5283F521}" type="slidenum">
              <a:rPr lang="en-US" smtClean="0"/>
              <a:t>27</a:t>
            </a:fld>
            <a:endParaRPr lang="en-US"/>
          </a:p>
        </p:txBody>
      </p:sp>
    </p:spTree>
    <p:extLst>
      <p:ext uri="{BB962C8B-B14F-4D97-AF65-F5344CB8AC3E}">
        <p14:creationId xmlns:p14="http://schemas.microsoft.com/office/powerpoint/2010/main" val="3953190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30</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Increase agricultural productivity sustainably, resiliently and without expanding into high-carbon, biodiverse ecosystems</a:t>
            </a:r>
          </a:p>
          <a:p>
            <a:r>
              <a:rPr lang="en-US" dirty="0"/>
              <a:t>To meet the food and nutrition demands of a growing population, it will be necessary to increase agricultural productivity sustainably and resiliently and reduce emissions and biodiversity impacts from farming, while also supporting farmer livelihoods. </a:t>
            </a:r>
          </a:p>
          <a:p>
            <a:r>
              <a:rPr lang="en-US" b="1" dirty="0"/>
              <a:t>Reduce food loss and waste</a:t>
            </a:r>
          </a:p>
          <a:p>
            <a:r>
              <a:rPr lang="en-US" dirty="0"/>
              <a:t>Today, one-third of food produced globally goes uneaten. The global community has agreed to reduce food losses and halve food waste by 2030. This will help decrease the biodiversity harms and greenhouse gas emissions associated with producing, transporting, and disposing of uneaten foods.</a:t>
            </a:r>
          </a:p>
          <a:p>
            <a:r>
              <a:rPr lang="en-US" b="1" dirty="0"/>
              <a:t>Ensure access to and adoption of healthier, more sustainable diets for all </a:t>
            </a:r>
          </a:p>
          <a:p>
            <a:r>
              <a:rPr lang="en-US" dirty="0"/>
              <a:t>Dietary shifts are necessary to equitably feed a growing global population, decrease biodiversity loss and limit global warming to 1.5°C. This entails improving nutrition and food security in low-income and under-consuming populations alongside improving nutrition and moderating consumption of emissions- and land-intensive foods like beef among high-consuming populations. </a:t>
            </a:r>
            <a:endParaRPr lang="en-US" b="1" dirty="0">
              <a:solidFill>
                <a:srgbClr val="A5A5A5"/>
              </a:solidFill>
              <a:latin typeface="Poppins"/>
              <a:cs typeface="Poppins"/>
            </a:endParaRPr>
          </a:p>
          <a:p>
            <a:endParaRPr lang="en-US" dirty="0">
              <a:cs typeface="Calibri"/>
            </a:endParaRPr>
          </a:p>
          <a:p>
            <a:endParaRPr lang="en-US" dirty="0">
              <a:cs typeface="Calibri"/>
            </a:endParaRPr>
          </a:p>
          <a:p>
            <a:r>
              <a:rPr lang="en-US" dirty="0">
                <a:cs typeface="Calibri"/>
              </a:rPr>
              <a:t>Photo by Frames For Your Heart via </a:t>
            </a:r>
            <a:r>
              <a:rPr lang="en-US" dirty="0" err="1">
                <a:cs typeface="Calibri"/>
              </a:rPr>
              <a:t>Unsplash</a:t>
            </a:r>
            <a:r>
              <a:rPr lang="en-US" dirty="0">
                <a:cs typeface="Calibri"/>
              </a:rPr>
              <a:t>: </a:t>
            </a:r>
            <a:r>
              <a:rPr lang="en-US" dirty="0"/>
              <a:t>https://unsplash.com/photos/a-herd-of-cattle-standing-on-top-of-a-lush-green-field-9EAEOis7TCI</a:t>
            </a:r>
          </a:p>
          <a:p>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288133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9112-D0A4-3160-3667-55B0C0894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ED541-05AB-E67E-DFF5-587B23891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E1920-6425-DF21-3E25-03052EEE69DD}"/>
              </a:ext>
            </a:extLst>
          </p:cNvPr>
          <p:cNvSpPr>
            <a:spLocks noGrp="1"/>
          </p:cNvSpPr>
          <p:nvPr>
            <p:ph type="body" idx="1"/>
          </p:nvPr>
        </p:nvSpPr>
        <p:spPr/>
        <p:txBody>
          <a:bodyPr/>
          <a:lstStyle/>
          <a:p>
            <a:r>
              <a:rPr lang="en-US" sz="1800" b="0" i="0">
                <a:solidFill>
                  <a:srgbClr val="000000"/>
                </a:solidFill>
                <a:effectLst/>
                <a:latin typeface="Aptos" panose="020B0004020202020204" pitchFamily="34" charset="0"/>
              </a:rPr>
              <a:t>Our research and analysis is centered around 3 major shifts, that together, can help bring our projected emissions from agricultural production and agriculture-related land use change down from a business-as-usual scenario of around 15 GtCO2e/year to scenarios compatible with pathways that limit global warming to 1.5 degrees C. </a:t>
            </a:r>
          </a:p>
          <a:p>
            <a:endParaRPr lang="en-US" b="1"/>
          </a:p>
          <a:p>
            <a:r>
              <a:rPr lang="en-US" b="1"/>
              <a:t>The first shift focuses on increasing agricultural productivity sustainably, resiliently and without expanding into high-carbon, biodiverse ecosystems</a:t>
            </a:r>
          </a:p>
          <a:p>
            <a:r>
              <a:rPr lang="en-US"/>
              <a:t>To meet the food and nutrition demands of a growing population, it will be necessary to increase agricultural productivity sustainably and resiliently, reduce emissions and biodiversity impacts from farming, while also supporting farmer livelihoods. </a:t>
            </a:r>
          </a:p>
          <a:p>
            <a:endParaRPr lang="en-US"/>
          </a:p>
          <a:p>
            <a:r>
              <a:rPr lang="en-US" b="1"/>
              <a:t>Reduce food loss and waste</a:t>
            </a:r>
          </a:p>
          <a:p>
            <a:r>
              <a:rPr lang="en-US"/>
              <a:t>Second, we need to reduce food loss and waste. You’ll hear more about this from Brian in a few minutes, but wanted to call out here that this shows the emissions reductions associated with cutting food loss and waste in half. </a:t>
            </a:r>
          </a:p>
          <a:p>
            <a:endParaRPr lang="en-US" b="1"/>
          </a:p>
          <a:p>
            <a:r>
              <a:rPr lang="en-US" b="1"/>
              <a:t>Ensure access to and adoption of healthier, more sustainable diets for all </a:t>
            </a:r>
          </a:p>
          <a:p>
            <a:r>
              <a:rPr lang="en-US"/>
              <a:t>And third, dietary shifts are necessary to equitably feed a growing global population, decrease biodiversity loss and limit global warming to 1.5°C. This entails improving nutrition and food security in low-income and under-consuming populations alongside improving nutrition and moderating consumption of emissions- and land-intensive foods like beef among high-consuming populations. </a:t>
            </a:r>
            <a:endParaRPr lang="en-US" b="1">
              <a:solidFill>
                <a:srgbClr val="A5A5A5"/>
              </a:solidFill>
              <a:latin typeface="Poppins"/>
              <a:cs typeface="Poppins"/>
            </a:endParaRPr>
          </a:p>
          <a:p>
            <a:endParaRPr lang="en-US">
              <a:cs typeface="Calibri"/>
            </a:endParaRPr>
          </a:p>
          <a:p>
            <a:endParaRPr lang="en-US"/>
          </a:p>
        </p:txBody>
      </p:sp>
      <p:sp>
        <p:nvSpPr>
          <p:cNvPr id="4" name="Slide Number Placeholder 3">
            <a:extLst>
              <a:ext uri="{FF2B5EF4-FFF2-40B4-BE49-F238E27FC236}">
                <a16:creationId xmlns:a16="http://schemas.microsoft.com/office/drawing/2014/main" id="{30B74845-0E94-CC1B-85D0-DF211EC24A53}"/>
              </a:ext>
            </a:extLst>
          </p:cNvPr>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325549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04CF-BCC6-17B5-C201-5C446C130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CE0F5-6633-94A8-EA2A-5EBACA0C7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EA3EA-A686-345A-EECD-968BD0FFAF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FAE4EB-978B-A504-8C77-2743FE0703A7}"/>
              </a:ext>
            </a:extLst>
          </p:cNvPr>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30464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ScotGov</a:t>
            </a:r>
            <a:r>
              <a:rPr lang="en-US" dirty="0"/>
              <a:t> Rural via Flickr: https://flickr.com/photos/scotgovrural/52280730586/in/dateposted/</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1044517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649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C1C53"/>
        </a:solidFill>
        <a:effectLst/>
      </p:bgPr>
    </p:bg>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3A3366EE-7E7F-F95E-F825-C17B1B1482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036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D7109A8F-5131-19FA-2BD9-2B4524BDCDD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4F09F949-4F12-D968-2158-5EF2676608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7/30/2025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BF1118C4-6CE4-A806-8F9B-DF2A157D46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letters&#10;&#10;Description automatically generated">
            <a:extLst>
              <a:ext uri="{FF2B5EF4-FFF2-40B4-BE49-F238E27FC236}">
                <a16:creationId xmlns:a16="http://schemas.microsoft.com/office/drawing/2014/main" id="{1AECB686-2DC0-E218-E5FF-A3241DB5AC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448ED251-1964-209D-BF67-38D42B5DD3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6960E69-5606-1A6F-40BD-D98FD03B95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8DEBD13-7AD5-A1A1-88CB-6AF1D7D7F9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F40BD6A-7434-29F6-E6DA-AB213821C8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FD0DDCB-91B0-C486-56DD-B7839D6596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DB50C40-E806-DD90-9217-AEAD33EAC7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155C9B9-4335-9804-2179-434884BB42B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8" name="Picture 7">
            <a:extLst>
              <a:ext uri="{FF2B5EF4-FFF2-40B4-BE49-F238E27FC236}">
                <a16:creationId xmlns:a16="http://schemas.microsoft.com/office/drawing/2014/main" id="{1180B11E-6311-4DD7-DA4A-FAFC448CD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4CDED1-2788-5010-594F-C0B683991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0F2BB2C2-37AB-FB0E-655B-0F663D92F9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6C1D22-A2F5-B626-7171-318E555B7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3FC38399-8134-F882-72B7-0945A29C41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BAE685-1D4E-0055-67AD-A0C49A8FD17D}"/>
              </a:ext>
            </a:extLst>
          </p:cNvPr>
          <p:cNvSpPr/>
          <p:nvPr userDrawn="1"/>
        </p:nvSpPr>
        <p:spPr>
          <a:xfrm>
            <a:off x="0" y="372826"/>
            <a:ext cx="350982" cy="1237313"/>
          </a:xfrm>
          <a:prstGeom prst="rect">
            <a:avLst/>
          </a:prstGeom>
          <a:solidFill>
            <a:srgbClr val="AA75D3"/>
          </a:solidFill>
          <a:ln>
            <a:solidFill>
              <a:srgbClr val="AA7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6" name="Picture 5">
            <a:extLst>
              <a:ext uri="{FF2B5EF4-FFF2-40B4-BE49-F238E27FC236}">
                <a16:creationId xmlns:a16="http://schemas.microsoft.com/office/drawing/2014/main" id="{2D8B5B65-3257-13F5-58DE-0A65FC2FB2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9604CDB-0732-0197-D276-CA0A37F78A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6191733-7EB5-A481-5A9F-45718EC83D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D5711E-31E5-C949-AF62-0E66E5CBB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CCAFE532-D0B1-F0D0-FEF9-D151DD94E9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8" name="Picture 7">
            <a:extLst>
              <a:ext uri="{FF2B5EF4-FFF2-40B4-BE49-F238E27FC236}">
                <a16:creationId xmlns:a16="http://schemas.microsoft.com/office/drawing/2014/main" id="{979DB6E8-470F-C487-BA6A-54E36D549C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3DAB2068-6E21-3D2A-B172-FA7C09A03B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195637FE-AF98-6248-C475-2F3673E456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99B44669-0FD4-E76E-C8E0-F357E3627E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5B633DCC-11F1-3018-F5B2-96F6996740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EBB9FCC7-DD88-5987-3ACA-E9C91D92A9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6C1D0710-DC78-BD56-63AD-80EDDC22FB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547B04BB-A2F1-DA7C-EAE7-026A378AD7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07B87C8-16B1-8CAD-1354-ED0CE1A54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963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691F707-8F3A-0ACA-F915-68C589FEBF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9426BC75-3CAE-5E42-A6B4-5F6AC6EBF1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8B2479CD-24DE-30B6-1580-D67A97C642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3" name="Slide Number Placeholder 5">
            <a:extLst>
              <a:ext uri="{FF2B5EF4-FFF2-40B4-BE49-F238E27FC236}">
                <a16:creationId xmlns:a16="http://schemas.microsoft.com/office/drawing/2014/main" id="{934962AE-5558-02E2-C8FA-EAB9AEAE7EC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316B15D-B9DC-6790-C779-56E44C2B10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05A5D240-AC8A-B3A2-9A4D-B34F835F2D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09" r:id="rId5"/>
    <p:sldLayoutId id="2147483779" r:id="rId6"/>
    <p:sldLayoutId id="2147483780" r:id="rId7"/>
    <p:sldLayoutId id="2147483781" r:id="rId8"/>
    <p:sldLayoutId id="2147483810" r:id="rId9"/>
    <p:sldLayoutId id="2147483782" r:id="rId10"/>
    <p:sldLayoutId id="2147483740" r:id="rId11"/>
    <p:sldLayoutId id="2147483649" r:id="rId12"/>
    <p:sldLayoutId id="2147483672" r:id="rId13"/>
    <p:sldLayoutId id="2147483673" r:id="rId14"/>
    <p:sldLayoutId id="2147483741" r:id="rId15"/>
    <p:sldLayoutId id="2147483696" r:id="rId16"/>
    <p:sldLayoutId id="2147483708"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84" r:id="rId36"/>
    <p:sldLayoutId id="2147483811" r:id="rId37"/>
    <p:sldLayoutId id="2147483785" r:id="rId38"/>
    <p:sldLayoutId id="2147483786" r:id="rId39"/>
    <p:sldLayoutId id="2147483812" r:id="rId40"/>
    <p:sldLayoutId id="2147483813" r:id="rId41"/>
    <p:sldLayoutId id="2147483787" r:id="rId42"/>
    <p:sldLayoutId id="2147483788" r:id="rId43"/>
    <p:sldLayoutId id="2147483789" r:id="rId44"/>
    <p:sldLayoutId id="2147483790" r:id="rId45"/>
    <p:sldLayoutId id="2147483791" r:id="rId46"/>
    <p:sldLayoutId id="2147483814" r:id="rId47"/>
    <p:sldLayoutId id="2147483792" r:id="rId48"/>
    <p:sldLayoutId id="2147483793" r:id="rId49"/>
    <p:sldLayoutId id="2147483794" r:id="rId50"/>
    <p:sldLayoutId id="2147483815" r:id="rId51"/>
    <p:sldLayoutId id="2147483795" r:id="rId52"/>
    <p:sldLayoutId id="2147483796" r:id="rId53"/>
    <p:sldLayoutId id="2147483797" r:id="rId54"/>
    <p:sldLayoutId id="2147483816" r:id="rId55"/>
    <p:sldLayoutId id="2147483817" r:id="rId56"/>
    <p:sldLayoutId id="2147483818" r:id="rId57"/>
    <p:sldLayoutId id="2147483819" r:id="rId58"/>
    <p:sldLayoutId id="2147483820" r:id="rId59"/>
    <p:sldLayoutId id="2147483821" r:id="rId60"/>
    <p:sldLayoutId id="2147483798" r:id="rId61"/>
    <p:sldLayoutId id="2147483799" r:id="rId62"/>
    <p:sldLayoutId id="2147483800" r:id="rId63"/>
    <p:sldLayoutId id="2147483801" r:id="rId64"/>
    <p:sldLayoutId id="2147483709" r:id="rId65"/>
    <p:sldLayoutId id="2147483742" r:id="rId66"/>
    <p:sldLayoutId id="2147483710" r:id="rId67"/>
    <p:sldLayoutId id="2147483665" r:id="rId68"/>
    <p:sldLayoutId id="2147483823" r:id="rId69"/>
    <p:sldLayoutId id="2147483743" r:id="rId70"/>
    <p:sldLayoutId id="2147483744" r:id="rId71"/>
    <p:sldLayoutId id="2147483656" r:id="rId72"/>
    <p:sldLayoutId id="2147483660" r:id="rId73"/>
    <p:sldLayoutId id="2147483663" r:id="rId74"/>
    <p:sldLayoutId id="2147483674" r:id="rId75"/>
    <p:sldLayoutId id="2147483675" r:id="rId76"/>
    <p:sldLayoutId id="2147483745" r:id="rId77"/>
    <p:sldLayoutId id="2147483650" r:id="rId78"/>
    <p:sldLayoutId id="2147483662" r:id="rId79"/>
    <p:sldLayoutId id="2147483670" r:id="rId80"/>
    <p:sldLayoutId id="2147483746" r:id="rId81"/>
    <p:sldLayoutId id="2147483671" r:id="rId82"/>
    <p:sldLayoutId id="2147483661" r:id="rId83"/>
    <p:sldLayoutId id="2147483652" r:id="rId84"/>
    <p:sldLayoutId id="2147483747" r:id="rId85"/>
    <p:sldLayoutId id="2147483748" r:id="rId86"/>
    <p:sldLayoutId id="2147483749" r:id="rId87"/>
    <p:sldLayoutId id="2147483750" r:id="rId88"/>
    <p:sldLayoutId id="2147483753" r:id="rId89"/>
    <p:sldLayoutId id="2147483776" r:id="rId90"/>
    <p:sldLayoutId id="2147483777" r:id="rId91"/>
    <p:sldLayoutId id="2147483802" r:id="rId92"/>
    <p:sldLayoutId id="2147483803" r:id="rId93"/>
    <p:sldLayoutId id="2147483751" r:id="rId94"/>
    <p:sldLayoutId id="2147483752" r:id="rId95"/>
    <p:sldLayoutId id="2147483666" r:id="rId96"/>
    <p:sldLayoutId id="2147483667" r:id="rId97"/>
    <p:sldLayoutId id="2147483668" r:id="rId98"/>
    <p:sldLayoutId id="2147483664" r:id="rId99"/>
    <p:sldLayoutId id="2147483808" r:id="rId100"/>
    <p:sldLayoutId id="2147483822" r:id="rId101"/>
    <p:sldLayoutId id="2147483669" r:id="rId102"/>
    <p:sldLayoutId id="2147483711" r:id="rId103"/>
    <p:sldLayoutId id="2147483697" r:id="rId104"/>
    <p:sldLayoutId id="2147483698" r:id="rId105"/>
    <p:sldLayoutId id="2147483676" r:id="rId106"/>
    <p:sldLayoutId id="2147483695" r:id="rId10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46.png"/><Relationship Id="rId5" Type="http://schemas.openxmlformats.org/officeDocument/2006/relationships/image" Target="../media/image38.png"/><Relationship Id="rId4" Type="http://schemas.openxmlformats.org/officeDocument/2006/relationships/image" Target="../media/image45.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00.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00.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00.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8.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8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0.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C98254-A4DC-13EA-68F1-383B27CE90D1}"/>
              </a:ext>
            </a:extLst>
          </p:cNvPr>
          <p:cNvPicPr>
            <a:picLocks noChangeAspect="1"/>
          </p:cNvPicPr>
          <p:nvPr/>
        </p:nvPicPr>
        <p:blipFill>
          <a:blip r:embed="rId3"/>
          <a:stretch>
            <a:fillRect/>
          </a:stretch>
        </p:blipFill>
        <p:spPr>
          <a:xfrm>
            <a:off x="-74997" y="0"/>
            <a:ext cx="12341993" cy="6953101"/>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dirty="0">
                <a:latin typeface="Poppins"/>
                <a:cs typeface="Poppins"/>
              </a:rPr>
              <a:t>Food and Agriculture</a:t>
            </a:r>
            <a:endParaRPr lang="en-US" dirty="0"/>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dirty="0">
                <a:latin typeface="Poppins"/>
                <a:cs typeface="Poppins"/>
              </a:rPr>
              <a:t>Last updated June 2025 | systemschangelab.org/food-and-agriculture</a:t>
            </a:r>
            <a:endParaRPr lang="en-US" sz="1600" spc="200" dirty="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593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40E43-DB4E-F581-A82A-58FBCA145876}"/>
              </a:ext>
            </a:extLst>
          </p:cNvPr>
          <p:cNvPicPr>
            <a:picLocks noChangeAspect="1"/>
          </p:cNvPicPr>
          <p:nvPr/>
        </p:nvPicPr>
        <p:blipFill>
          <a:blip r:embed="rId3"/>
          <a:stretch>
            <a:fillRect/>
          </a:stretch>
        </p:blipFill>
        <p:spPr>
          <a:xfrm>
            <a:off x="4356564" y="325372"/>
            <a:ext cx="5139113" cy="2012451"/>
          </a:xfrm>
          <a:prstGeom prst="rect">
            <a:avLst/>
          </a:prstGeom>
        </p:spPr>
      </p:pic>
      <p:pic>
        <p:nvPicPr>
          <p:cNvPr id="6" name="Picture 5">
            <a:extLst>
              <a:ext uri="{FF2B5EF4-FFF2-40B4-BE49-F238E27FC236}">
                <a16:creationId xmlns:a16="http://schemas.microsoft.com/office/drawing/2014/main" id="{28AEE111-0EED-A5D9-C4D6-80101032E350}"/>
              </a:ext>
            </a:extLst>
          </p:cNvPr>
          <p:cNvPicPr>
            <a:picLocks noChangeAspect="1"/>
          </p:cNvPicPr>
          <p:nvPr/>
        </p:nvPicPr>
        <p:blipFill>
          <a:blip r:embed="rId4"/>
          <a:srcRect r="33271"/>
          <a:stretch/>
        </p:blipFill>
        <p:spPr>
          <a:xfrm>
            <a:off x="9481136" y="325372"/>
            <a:ext cx="2550844" cy="2012451"/>
          </a:xfrm>
          <a:prstGeom prst="rect">
            <a:avLst/>
          </a:prstGeom>
        </p:spPr>
      </p:pic>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8258" y="1000244"/>
            <a:ext cx="3462275" cy="2328603"/>
          </a:xfrm>
        </p:spPr>
        <p:txBody>
          <a:bodyPr>
            <a:normAutofit/>
          </a:bodyPr>
          <a:lstStyle/>
          <a:p>
            <a:pPr>
              <a:lnSpc>
                <a:spcPct val="100000"/>
              </a:lnSpc>
            </a:pPr>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9591E2-F208-DF84-C89B-CC94322DEA7E}"/>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57E8C7-D1A8-F022-BE3C-5EE64FC2F3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11" name="Picture 10">
            <a:extLst>
              <a:ext uri="{FF2B5EF4-FFF2-40B4-BE49-F238E27FC236}">
                <a16:creationId xmlns:a16="http://schemas.microsoft.com/office/drawing/2014/main" id="{3BCDC6D9-8C30-D06E-A3D0-6659AB5482FF}"/>
              </a:ext>
            </a:extLst>
          </p:cNvPr>
          <p:cNvPicPr>
            <a:picLocks noChangeAspect="1"/>
          </p:cNvPicPr>
          <p:nvPr/>
        </p:nvPicPr>
        <p:blipFill>
          <a:blip r:embed="rId6"/>
          <a:stretch>
            <a:fillRect/>
          </a:stretch>
        </p:blipFill>
        <p:spPr>
          <a:xfrm>
            <a:off x="4356564" y="2507726"/>
            <a:ext cx="7690618" cy="2012452"/>
          </a:xfrm>
          <a:prstGeom prst="rect">
            <a:avLst/>
          </a:prstGeom>
        </p:spPr>
      </p:pic>
      <p:pic>
        <p:nvPicPr>
          <p:cNvPr id="15" name="Picture 14">
            <a:extLst>
              <a:ext uri="{FF2B5EF4-FFF2-40B4-BE49-F238E27FC236}">
                <a16:creationId xmlns:a16="http://schemas.microsoft.com/office/drawing/2014/main" id="{A9F54E97-DBE8-C532-8A73-4E40F86CDC12}"/>
              </a:ext>
            </a:extLst>
          </p:cNvPr>
          <p:cNvPicPr>
            <a:picLocks noChangeAspect="1"/>
          </p:cNvPicPr>
          <p:nvPr/>
        </p:nvPicPr>
        <p:blipFill>
          <a:blip r:embed="rId7"/>
          <a:stretch>
            <a:fillRect/>
          </a:stretch>
        </p:blipFill>
        <p:spPr>
          <a:xfrm>
            <a:off x="4356564" y="4630259"/>
            <a:ext cx="3847399" cy="2005191"/>
          </a:xfrm>
          <a:prstGeom prst="rect">
            <a:avLst/>
          </a:prstGeom>
        </p:spPr>
      </p:pic>
      <p:pic>
        <p:nvPicPr>
          <p:cNvPr id="17" name="Picture 16">
            <a:extLst>
              <a:ext uri="{FF2B5EF4-FFF2-40B4-BE49-F238E27FC236}">
                <a16:creationId xmlns:a16="http://schemas.microsoft.com/office/drawing/2014/main" id="{3778D760-EE90-8621-579D-934D1C7799DA}"/>
              </a:ext>
            </a:extLst>
          </p:cNvPr>
          <p:cNvPicPr>
            <a:picLocks noChangeAspect="1"/>
          </p:cNvPicPr>
          <p:nvPr/>
        </p:nvPicPr>
        <p:blipFill>
          <a:blip r:embed="rId8"/>
          <a:stretch>
            <a:fillRect/>
          </a:stretch>
        </p:blipFill>
        <p:spPr>
          <a:xfrm>
            <a:off x="8213676" y="4630259"/>
            <a:ext cx="3804973" cy="2005191"/>
          </a:xfrm>
          <a:prstGeom prst="rect">
            <a:avLst/>
          </a:prstGeom>
        </p:spPr>
      </p:pic>
      <p:pic>
        <p:nvPicPr>
          <p:cNvPr id="21" name="Picture 20">
            <a:extLst>
              <a:ext uri="{FF2B5EF4-FFF2-40B4-BE49-F238E27FC236}">
                <a16:creationId xmlns:a16="http://schemas.microsoft.com/office/drawing/2014/main" id="{AEF66637-F853-BAF3-BE39-C5B4340E3AAE}"/>
              </a:ext>
            </a:extLst>
          </p:cNvPr>
          <p:cNvPicPr>
            <a:picLocks noChangeAspect="1"/>
          </p:cNvPicPr>
          <p:nvPr/>
        </p:nvPicPr>
        <p:blipFill>
          <a:blip r:embed="rId9"/>
          <a:stretch>
            <a:fillRect/>
          </a:stretch>
        </p:blipFill>
        <p:spPr>
          <a:xfrm>
            <a:off x="3101924" y="4630259"/>
            <a:ext cx="1241309" cy="2005191"/>
          </a:xfrm>
          <a:prstGeom prst="rect">
            <a:avLst/>
          </a:prstGeom>
        </p:spPr>
      </p:pic>
      <p:sp>
        <p:nvSpPr>
          <p:cNvPr id="2" name="Title 2">
            <a:extLst>
              <a:ext uri="{FF2B5EF4-FFF2-40B4-BE49-F238E27FC236}">
                <a16:creationId xmlns:a16="http://schemas.microsoft.com/office/drawing/2014/main" id="{AC029BD4-AA17-FB11-BD30-443239DC1073}"/>
              </a:ext>
            </a:extLst>
          </p:cNvPr>
          <p:cNvSpPr txBox="1">
            <a:spLocks/>
          </p:cNvSpPr>
          <p:nvPr/>
        </p:nvSpPr>
        <p:spPr>
          <a:xfrm>
            <a:off x="668960" y="3585239"/>
            <a:ext cx="3462275"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dirty="0">
                <a:solidFill>
                  <a:schemeClr val="accent6"/>
                </a:solidFill>
                <a:latin typeface="Poppins"/>
                <a:cs typeface="Poppins Medium"/>
              </a:rPr>
              <a:t>In this system, we have identified 58 enablers and barriers to change.</a:t>
            </a:r>
            <a:endParaRPr lang="en-US" sz="1600" dirty="0">
              <a:solidFill>
                <a:schemeClr val="accent6"/>
              </a:solidFill>
              <a:latin typeface="Poppins"/>
              <a:cs typeface="Poppins"/>
            </a:endParaRPr>
          </a:p>
        </p:txBody>
      </p:sp>
    </p:spTree>
    <p:extLst>
      <p:ext uri="{BB962C8B-B14F-4D97-AF65-F5344CB8AC3E}">
        <p14:creationId xmlns:p14="http://schemas.microsoft.com/office/powerpoint/2010/main" val="1244565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E26D-45F9-B118-703C-0D5E44D687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A14EADD-3ED2-E362-389F-EE9E0E1E1263}"/>
              </a:ext>
            </a:extLst>
          </p:cNvPr>
          <p:cNvPicPr>
            <a:picLocks noChangeAspect="1"/>
          </p:cNvPicPr>
          <p:nvPr/>
        </p:nvPicPr>
        <p:blipFill>
          <a:blip r:embed="rId3"/>
          <a:stretch>
            <a:fillRect/>
          </a:stretch>
        </p:blipFill>
        <p:spPr>
          <a:xfrm>
            <a:off x="4356564" y="329235"/>
            <a:ext cx="7675416" cy="2023474"/>
          </a:xfrm>
          <a:prstGeom prst="rect">
            <a:avLst/>
          </a:prstGeom>
        </p:spPr>
      </p:pic>
      <p:sp>
        <p:nvSpPr>
          <p:cNvPr id="3" name="Title 2">
            <a:extLst>
              <a:ext uri="{FF2B5EF4-FFF2-40B4-BE49-F238E27FC236}">
                <a16:creationId xmlns:a16="http://schemas.microsoft.com/office/drawing/2014/main" id="{8C8F5A17-85D9-9B94-BF4A-312D3FDACDD4}"/>
              </a:ext>
            </a:extLst>
          </p:cNvPr>
          <p:cNvSpPr>
            <a:spLocks noGrp="1"/>
          </p:cNvSpPr>
          <p:nvPr>
            <p:ph type="title"/>
          </p:nvPr>
        </p:nvSpPr>
        <p:spPr>
          <a:xfrm>
            <a:off x="678258" y="1000244"/>
            <a:ext cx="3462275" cy="2328603"/>
          </a:xfrm>
        </p:spPr>
        <p:txBody>
          <a:bodyPr>
            <a:normAutofit/>
          </a:bodyPr>
          <a:lstStyle/>
          <a:p>
            <a:pPr>
              <a:lnSpc>
                <a:spcPct val="100000"/>
              </a:lnSpc>
            </a:pPr>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8BE7E06B-38F3-026A-39E3-093877E92925}"/>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96E2696-9BC5-4472-53A8-49B89855CF40}"/>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954990-F978-1AC5-E848-A29693115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10" name="Picture 9">
            <a:extLst>
              <a:ext uri="{FF2B5EF4-FFF2-40B4-BE49-F238E27FC236}">
                <a16:creationId xmlns:a16="http://schemas.microsoft.com/office/drawing/2014/main" id="{965D769A-470C-D022-5BAE-26F3A727541A}"/>
              </a:ext>
            </a:extLst>
          </p:cNvPr>
          <p:cNvPicPr>
            <a:picLocks noChangeAspect="1"/>
          </p:cNvPicPr>
          <p:nvPr/>
        </p:nvPicPr>
        <p:blipFill>
          <a:blip r:embed="rId5"/>
          <a:stretch>
            <a:fillRect/>
          </a:stretch>
        </p:blipFill>
        <p:spPr>
          <a:xfrm>
            <a:off x="4339473" y="2462884"/>
            <a:ext cx="2548438" cy="2026943"/>
          </a:xfrm>
          <a:prstGeom prst="rect">
            <a:avLst/>
          </a:prstGeom>
        </p:spPr>
      </p:pic>
      <p:pic>
        <p:nvPicPr>
          <p:cNvPr id="14" name="Picture 13">
            <a:extLst>
              <a:ext uri="{FF2B5EF4-FFF2-40B4-BE49-F238E27FC236}">
                <a16:creationId xmlns:a16="http://schemas.microsoft.com/office/drawing/2014/main" id="{97CB9171-ED90-496A-5025-C5AD9F5304F5}"/>
              </a:ext>
            </a:extLst>
          </p:cNvPr>
          <p:cNvPicPr>
            <a:picLocks noChangeAspect="1"/>
          </p:cNvPicPr>
          <p:nvPr/>
        </p:nvPicPr>
        <p:blipFill>
          <a:blip r:embed="rId6"/>
          <a:stretch>
            <a:fillRect/>
          </a:stretch>
        </p:blipFill>
        <p:spPr>
          <a:xfrm>
            <a:off x="6930641" y="2462884"/>
            <a:ext cx="5086491" cy="2023474"/>
          </a:xfrm>
          <a:prstGeom prst="rect">
            <a:avLst/>
          </a:prstGeom>
        </p:spPr>
      </p:pic>
      <p:pic>
        <p:nvPicPr>
          <p:cNvPr id="18" name="Picture 17">
            <a:extLst>
              <a:ext uri="{FF2B5EF4-FFF2-40B4-BE49-F238E27FC236}">
                <a16:creationId xmlns:a16="http://schemas.microsoft.com/office/drawing/2014/main" id="{9F83CD9A-6F43-F0F7-81F3-B3471F7BA2A4}"/>
              </a:ext>
            </a:extLst>
          </p:cNvPr>
          <p:cNvPicPr>
            <a:picLocks noChangeAspect="1"/>
          </p:cNvPicPr>
          <p:nvPr/>
        </p:nvPicPr>
        <p:blipFill>
          <a:blip r:embed="rId7"/>
          <a:stretch>
            <a:fillRect/>
          </a:stretch>
        </p:blipFill>
        <p:spPr>
          <a:xfrm>
            <a:off x="4348018" y="4596533"/>
            <a:ext cx="7655038" cy="2018535"/>
          </a:xfrm>
          <a:prstGeom prst="rect">
            <a:avLst/>
          </a:prstGeom>
        </p:spPr>
      </p:pic>
      <p:sp>
        <p:nvSpPr>
          <p:cNvPr id="15" name="Title 2">
            <a:extLst>
              <a:ext uri="{FF2B5EF4-FFF2-40B4-BE49-F238E27FC236}">
                <a16:creationId xmlns:a16="http://schemas.microsoft.com/office/drawing/2014/main" id="{3AC9609C-E422-960A-C08A-2D5D1397D5D2}"/>
              </a:ext>
            </a:extLst>
          </p:cNvPr>
          <p:cNvSpPr txBox="1">
            <a:spLocks/>
          </p:cNvSpPr>
          <p:nvPr/>
        </p:nvSpPr>
        <p:spPr>
          <a:xfrm>
            <a:off x="668960" y="3585239"/>
            <a:ext cx="3462275"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dirty="0">
                <a:solidFill>
                  <a:schemeClr val="accent6"/>
                </a:solidFill>
                <a:latin typeface="Poppins"/>
                <a:cs typeface="Poppins Medium"/>
              </a:rPr>
              <a:t>In this system, we have identified 58 enablers and barriers to change.</a:t>
            </a:r>
            <a:endParaRPr lang="en-US" sz="1600" dirty="0">
              <a:solidFill>
                <a:schemeClr val="accent6"/>
              </a:solidFill>
              <a:latin typeface="Poppins"/>
              <a:cs typeface="Poppins"/>
            </a:endParaRPr>
          </a:p>
        </p:txBody>
      </p:sp>
      <p:pic>
        <p:nvPicPr>
          <p:cNvPr id="17" name="Picture 16">
            <a:extLst>
              <a:ext uri="{FF2B5EF4-FFF2-40B4-BE49-F238E27FC236}">
                <a16:creationId xmlns:a16="http://schemas.microsoft.com/office/drawing/2014/main" id="{5CCF8D07-378A-E80D-685C-E6FE434840ED}"/>
              </a:ext>
            </a:extLst>
          </p:cNvPr>
          <p:cNvPicPr>
            <a:picLocks noChangeAspect="1"/>
          </p:cNvPicPr>
          <p:nvPr/>
        </p:nvPicPr>
        <p:blipFill>
          <a:blip r:embed="rId8"/>
          <a:stretch>
            <a:fillRect/>
          </a:stretch>
        </p:blipFill>
        <p:spPr>
          <a:xfrm>
            <a:off x="3085409" y="4596533"/>
            <a:ext cx="1233685" cy="1997394"/>
          </a:xfrm>
          <a:prstGeom prst="rect">
            <a:avLst/>
          </a:prstGeom>
        </p:spPr>
      </p:pic>
      <p:pic>
        <p:nvPicPr>
          <p:cNvPr id="2" name="Picture 1">
            <a:extLst>
              <a:ext uri="{FF2B5EF4-FFF2-40B4-BE49-F238E27FC236}">
                <a16:creationId xmlns:a16="http://schemas.microsoft.com/office/drawing/2014/main" id="{261C48FC-BE08-AA09-0B2C-012061BA718A}"/>
              </a:ext>
            </a:extLst>
          </p:cNvPr>
          <p:cNvPicPr>
            <a:picLocks noChangeAspect="1"/>
          </p:cNvPicPr>
          <p:nvPr/>
        </p:nvPicPr>
        <p:blipFill>
          <a:blip r:embed="rId9"/>
          <a:stretch>
            <a:fillRect/>
          </a:stretch>
        </p:blipFill>
        <p:spPr>
          <a:xfrm>
            <a:off x="1839514" y="4596533"/>
            <a:ext cx="1245895" cy="2024580"/>
          </a:xfrm>
          <a:prstGeom prst="rect">
            <a:avLst/>
          </a:prstGeom>
        </p:spPr>
      </p:pic>
    </p:spTree>
    <p:extLst>
      <p:ext uri="{BB962C8B-B14F-4D97-AF65-F5344CB8AC3E}">
        <p14:creationId xmlns:p14="http://schemas.microsoft.com/office/powerpoint/2010/main" val="128528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BBA3C-680C-81D6-D8D1-537652E9452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491846"/>
            <a:ext cx="10577904" cy="2613818"/>
          </a:xfrm>
        </p:spPr>
        <p:txBody>
          <a:bodyPr>
            <a:noAutofit/>
          </a:bodyPr>
          <a:lstStyle/>
          <a:p>
            <a:r>
              <a:rPr lang="en-US" sz="4800" dirty="0">
                <a:latin typeface="Poppins"/>
                <a:cs typeface="Poppins"/>
              </a:rPr>
              <a:t>Increase agricultural productivity </a:t>
            </a:r>
            <a:r>
              <a:rPr lang="en-US" sz="4800" b="0" dirty="0">
                <a:latin typeface="Poppins"/>
                <a:cs typeface="Poppins"/>
              </a:rPr>
              <a:t>sustainably, resiliently and without expanding into high-carbon, biodiverse ecosystems </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8194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9106" y="550527"/>
            <a:ext cx="10858181" cy="714558"/>
          </a:xfrm>
        </p:spPr>
        <p:txBody>
          <a:bodyPr vert="horz" lIns="91440" tIns="45720" rIns="91440" bIns="45720" rtlCol="0" anchor="t">
            <a:noAutofit/>
          </a:bodyPr>
          <a:lstStyle/>
          <a:p>
            <a:pPr>
              <a:lnSpc>
                <a:spcPct val="100000"/>
              </a:lnSpc>
            </a:pPr>
            <a:r>
              <a:rPr lang="en-US" sz="1400">
                <a:latin typeface="Poppins Medium"/>
                <a:cs typeface="Poppins Medium"/>
              </a:rPr>
              <a:t>WHAT IS PROMISING:</a:t>
            </a:r>
            <a:br>
              <a:rPr lang="en-US" sz="1400">
                <a:latin typeface="Poppins Medium"/>
                <a:cs typeface="Poppins Medium"/>
              </a:rPr>
            </a:br>
            <a:r>
              <a:rPr lang="en-US" sz="3000">
                <a:latin typeface="Poppins Medium"/>
                <a:cs typeface="Poppins Medium"/>
              </a:rPr>
              <a:t>Progress in agricultural efficiency and productivity</a:t>
            </a:r>
            <a:endParaRPr lang="en-US" sz="3000"/>
          </a:p>
        </p:txBody>
      </p:sp>
      <p:pic>
        <p:nvPicPr>
          <p:cNvPr id="7" name="Picture 6" descr="A graph on a blue background&#10;&#10;AI-generated content may be incorrect.">
            <a:extLst>
              <a:ext uri="{FF2B5EF4-FFF2-40B4-BE49-F238E27FC236}">
                <a16:creationId xmlns:a16="http://schemas.microsoft.com/office/drawing/2014/main" id="{C12C580B-73FB-3254-2D4B-9DAFFD552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73" y="2077130"/>
            <a:ext cx="3652801" cy="3600011"/>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478ED9FD-1596-E368-3A03-D744F9D0B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24" y="2077089"/>
            <a:ext cx="3605176" cy="3589682"/>
          </a:xfrm>
          <a:prstGeom prst="rect">
            <a:avLst/>
          </a:prstGeom>
        </p:spPr>
      </p:pic>
      <p:pic>
        <p:nvPicPr>
          <p:cNvPr id="4" name="Picture 3">
            <a:extLst>
              <a:ext uri="{FF2B5EF4-FFF2-40B4-BE49-F238E27FC236}">
                <a16:creationId xmlns:a16="http://schemas.microsoft.com/office/drawing/2014/main" id="{22F052D0-5AA8-EE1E-97EA-E166FCD3A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9284" y="2077110"/>
            <a:ext cx="3605176" cy="3594846"/>
          </a:xfrm>
          <a:prstGeom prst="rect">
            <a:avLst/>
          </a:prstGeom>
        </p:spPr>
      </p:pic>
    </p:spTree>
    <p:extLst>
      <p:ext uri="{BB962C8B-B14F-4D97-AF65-F5344CB8AC3E}">
        <p14:creationId xmlns:p14="http://schemas.microsoft.com/office/powerpoint/2010/main" val="2191341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0F7A-A088-499E-5696-531970C39F87}"/>
            </a:ext>
          </a:extLst>
        </p:cNvPr>
        <p:cNvGrpSpPr/>
        <p:nvPr/>
      </p:nvGrpSpPr>
      <p:grpSpPr>
        <a:xfrm>
          <a:off x="0" y="0"/>
          <a:ext cx="0" cy="0"/>
          <a:chOff x="0" y="0"/>
          <a:chExt cx="0" cy="0"/>
        </a:xfrm>
      </p:grpSpPr>
      <p:pic>
        <p:nvPicPr>
          <p:cNvPr id="5" name="Picture 4" descr="A graph on a blue background&#10;&#10;AI-generated content may be incorrect.">
            <a:extLst>
              <a:ext uri="{FF2B5EF4-FFF2-40B4-BE49-F238E27FC236}">
                <a16:creationId xmlns:a16="http://schemas.microsoft.com/office/drawing/2014/main" id="{BDB7A5C8-C5E1-6F8B-9C80-FB54D6A4B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19" y="2052458"/>
            <a:ext cx="3628408" cy="3633606"/>
          </a:xfrm>
          <a:prstGeom prst="rect">
            <a:avLst/>
          </a:prstGeom>
        </p:spPr>
      </p:pic>
      <p:sp>
        <p:nvSpPr>
          <p:cNvPr id="2" name="Title 1">
            <a:extLst>
              <a:ext uri="{FF2B5EF4-FFF2-40B4-BE49-F238E27FC236}">
                <a16:creationId xmlns:a16="http://schemas.microsoft.com/office/drawing/2014/main" id="{3C4E954C-FB73-C107-1B06-6EFA33293B55}"/>
              </a:ext>
            </a:extLst>
          </p:cNvPr>
          <p:cNvSpPr>
            <a:spLocks noGrp="1"/>
          </p:cNvSpPr>
          <p:nvPr>
            <p:ph type="title"/>
          </p:nvPr>
        </p:nvSpPr>
        <p:spPr>
          <a:xfrm>
            <a:off x="659106" y="669379"/>
            <a:ext cx="10767848" cy="646174"/>
          </a:xfrm>
        </p:spPr>
        <p:txBody>
          <a:bodyPr vert="horz" lIns="91440" tIns="45720" rIns="91440" bIns="45720" rtlCol="0" anchor="t">
            <a:noAutofit/>
          </a:bodyPr>
          <a:lstStyle/>
          <a:p>
            <a:r>
              <a:rPr lang="en-US" sz="3200" dirty="0">
                <a:latin typeface="Poppins Medium"/>
                <a:cs typeface="Poppins Medium"/>
              </a:rPr>
              <a:t>Progress needs to happen faster</a:t>
            </a:r>
            <a:endParaRPr lang="en-US" sz="3200"/>
          </a:p>
        </p:txBody>
      </p:sp>
      <p:pic>
        <p:nvPicPr>
          <p:cNvPr id="4" name="Picture 3">
            <a:extLst>
              <a:ext uri="{FF2B5EF4-FFF2-40B4-BE49-F238E27FC236}">
                <a16:creationId xmlns:a16="http://schemas.microsoft.com/office/drawing/2014/main" id="{952B9593-34F9-838E-6E56-7467088C2215}"/>
              </a:ext>
            </a:extLst>
          </p:cNvPr>
          <p:cNvPicPr>
            <a:picLocks noChangeAspect="1"/>
          </p:cNvPicPr>
          <p:nvPr/>
        </p:nvPicPr>
        <p:blipFill>
          <a:blip r:embed="rId4"/>
          <a:stretch>
            <a:fillRect/>
          </a:stretch>
        </p:blipFill>
        <p:spPr>
          <a:xfrm>
            <a:off x="8300628" y="2052458"/>
            <a:ext cx="3413135" cy="3633606"/>
          </a:xfrm>
          <a:prstGeom prst="rect">
            <a:avLst/>
          </a:prstGeom>
        </p:spPr>
      </p:pic>
      <p:pic>
        <p:nvPicPr>
          <p:cNvPr id="6" name="Picture 5">
            <a:extLst>
              <a:ext uri="{FF2B5EF4-FFF2-40B4-BE49-F238E27FC236}">
                <a16:creationId xmlns:a16="http://schemas.microsoft.com/office/drawing/2014/main" id="{5A35B13F-EF22-A707-CCBC-DB2F840B2DA5}"/>
              </a:ext>
            </a:extLst>
          </p:cNvPr>
          <p:cNvPicPr>
            <a:picLocks noChangeAspect="1"/>
          </p:cNvPicPr>
          <p:nvPr/>
        </p:nvPicPr>
        <p:blipFill>
          <a:blip r:embed="rId5"/>
          <a:stretch>
            <a:fillRect/>
          </a:stretch>
        </p:blipFill>
        <p:spPr>
          <a:xfrm>
            <a:off x="4528052" y="2046514"/>
            <a:ext cx="3499407" cy="3633531"/>
          </a:xfrm>
          <a:prstGeom prst="rect">
            <a:avLst/>
          </a:prstGeom>
        </p:spPr>
      </p:pic>
    </p:spTree>
    <p:extLst>
      <p:ext uri="{BB962C8B-B14F-4D97-AF65-F5344CB8AC3E}">
        <p14:creationId xmlns:p14="http://schemas.microsoft.com/office/powerpoint/2010/main" val="4292646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62C3C-2280-F0B4-2A0A-672FEE7CB348}"/>
            </a:ext>
          </a:extLst>
        </p:cNvPr>
        <p:cNvGrpSpPr/>
        <p:nvPr/>
      </p:nvGrpSpPr>
      <p:grpSpPr>
        <a:xfrm>
          <a:off x="0" y="0"/>
          <a:ext cx="0" cy="0"/>
          <a:chOff x="0" y="0"/>
          <a:chExt cx="0" cy="0"/>
        </a:xfrm>
      </p:grpSpPr>
      <p:pic>
        <p:nvPicPr>
          <p:cNvPr id="12" name="Picture 11" descr="A graph on a blue background&#10;&#10;AI-generated content may be incorrect.">
            <a:extLst>
              <a:ext uri="{FF2B5EF4-FFF2-40B4-BE49-F238E27FC236}">
                <a16:creationId xmlns:a16="http://schemas.microsoft.com/office/drawing/2014/main" id="{D4CD74FE-E4C6-AFA0-FE4D-005A144B4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3516" y="1951816"/>
            <a:ext cx="3644048" cy="3633607"/>
          </a:xfrm>
          <a:prstGeom prst="rect">
            <a:avLst/>
          </a:prstGeom>
        </p:spPr>
      </p:pic>
      <p:sp>
        <p:nvSpPr>
          <p:cNvPr id="2" name="Title 1">
            <a:extLst>
              <a:ext uri="{FF2B5EF4-FFF2-40B4-BE49-F238E27FC236}">
                <a16:creationId xmlns:a16="http://schemas.microsoft.com/office/drawing/2014/main" id="{C1409D6F-96AC-5C09-9CC7-B0B2E96568FD}"/>
              </a:ext>
            </a:extLst>
          </p:cNvPr>
          <p:cNvSpPr>
            <a:spLocks noGrp="1"/>
          </p:cNvSpPr>
          <p:nvPr>
            <p:ph type="title"/>
          </p:nvPr>
        </p:nvSpPr>
        <p:spPr>
          <a:xfrm>
            <a:off x="659106" y="545535"/>
            <a:ext cx="10846947" cy="929481"/>
          </a:xfrm>
        </p:spPr>
        <p:txBody>
          <a:bodyPr vert="horz" lIns="91440" tIns="45720" rIns="91440" bIns="45720" rtlCol="0" anchor="t">
            <a:noAutofit/>
          </a:bodyPr>
          <a:lstStyle/>
          <a:p>
            <a:pPr>
              <a:lnSpc>
                <a:spcPct val="100000"/>
              </a:lnSpc>
            </a:pPr>
            <a:r>
              <a:rPr lang="en-US" sz="1400">
                <a:latin typeface="Poppins Medium"/>
                <a:cs typeface="Poppins Medium"/>
              </a:rPr>
              <a:t>WHAT IS CONCERNING:</a:t>
            </a:r>
            <a:br>
              <a:rPr lang="en-US" sz="1400">
                <a:latin typeface="Poppins Medium"/>
                <a:cs typeface="Poppins Medium"/>
              </a:rPr>
            </a:br>
            <a:r>
              <a:rPr lang="en-US" sz="3000">
                <a:latin typeface="Poppins Medium"/>
                <a:cs typeface="Poppins Medium"/>
              </a:rPr>
              <a:t>Environmental pressures are intensifying</a:t>
            </a:r>
          </a:p>
        </p:txBody>
      </p:sp>
      <p:pic>
        <p:nvPicPr>
          <p:cNvPr id="6" name="Picture 5" descr="A screenshot of a graph&#10;&#10;AI-generated content may be incorrect.">
            <a:extLst>
              <a:ext uri="{FF2B5EF4-FFF2-40B4-BE49-F238E27FC236}">
                <a16:creationId xmlns:a16="http://schemas.microsoft.com/office/drawing/2014/main" id="{8B59BE83-DDE5-BC61-022C-8E8DE84FD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751" y="1951816"/>
            <a:ext cx="3644050" cy="3785134"/>
          </a:xfrm>
          <a:prstGeom prst="rect">
            <a:avLst/>
          </a:prstGeom>
        </p:spPr>
      </p:pic>
      <p:pic>
        <p:nvPicPr>
          <p:cNvPr id="3" name="Picture 2">
            <a:extLst>
              <a:ext uri="{FF2B5EF4-FFF2-40B4-BE49-F238E27FC236}">
                <a16:creationId xmlns:a16="http://schemas.microsoft.com/office/drawing/2014/main" id="{DD22C378-4D89-5864-05C6-97AC35D89FB8}"/>
              </a:ext>
            </a:extLst>
          </p:cNvPr>
          <p:cNvPicPr>
            <a:picLocks noChangeAspect="1"/>
          </p:cNvPicPr>
          <p:nvPr/>
        </p:nvPicPr>
        <p:blipFill>
          <a:blip r:embed="rId5"/>
          <a:stretch>
            <a:fillRect/>
          </a:stretch>
        </p:blipFill>
        <p:spPr>
          <a:xfrm>
            <a:off x="4223459" y="1953160"/>
            <a:ext cx="3796580" cy="3785058"/>
          </a:xfrm>
          <a:prstGeom prst="rect">
            <a:avLst/>
          </a:prstGeom>
        </p:spPr>
      </p:pic>
    </p:spTree>
    <p:extLst>
      <p:ext uri="{BB962C8B-B14F-4D97-AF65-F5344CB8AC3E}">
        <p14:creationId xmlns:p14="http://schemas.microsoft.com/office/powerpoint/2010/main" val="2815539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BF1FF-44D3-0E33-BC87-1201EE52C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1809F-C09F-7597-55E9-F3AA99DC84F7}"/>
              </a:ext>
            </a:extLst>
          </p:cNvPr>
          <p:cNvSpPr>
            <a:spLocks noGrp="1"/>
          </p:cNvSpPr>
          <p:nvPr>
            <p:ph type="title"/>
          </p:nvPr>
        </p:nvSpPr>
        <p:spPr>
          <a:xfrm>
            <a:off x="659106" y="522058"/>
            <a:ext cx="10858181" cy="773174"/>
          </a:xfrm>
        </p:spPr>
        <p:txBody>
          <a:bodyPr vert="horz" lIns="91440" tIns="45720" rIns="91440" bIns="45720" rtlCol="0" anchor="t">
            <a:noAutofit/>
          </a:bodyPr>
          <a:lstStyle/>
          <a:p>
            <a:br>
              <a:rPr lang="en-US" sz="1400">
                <a:latin typeface="Poppins Medium"/>
                <a:cs typeface="Poppins Medium"/>
              </a:rPr>
            </a:br>
            <a:r>
              <a:rPr lang="en-US" sz="3600">
                <a:latin typeface="Poppins Medium"/>
                <a:cs typeface="Poppins Medium"/>
              </a:rPr>
              <a:t>What could enable change</a:t>
            </a:r>
            <a:endParaRPr lang="en-US" sz="3600"/>
          </a:p>
        </p:txBody>
      </p:sp>
      <p:sp>
        <p:nvSpPr>
          <p:cNvPr id="3" name="TextBox 2">
            <a:extLst>
              <a:ext uri="{FF2B5EF4-FFF2-40B4-BE49-F238E27FC236}">
                <a16:creationId xmlns:a16="http://schemas.microsoft.com/office/drawing/2014/main" id="{B66D2F56-3612-A93B-6F85-5F53A5CF46A1}"/>
              </a:ext>
            </a:extLst>
          </p:cNvPr>
          <p:cNvSpPr txBox="1"/>
          <p:nvPr/>
        </p:nvSpPr>
        <p:spPr>
          <a:xfrm>
            <a:off x="837032" y="1811207"/>
            <a:ext cx="5069613" cy="423192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b="1">
                <a:solidFill>
                  <a:schemeClr val="bg1"/>
                </a:solidFill>
                <a:latin typeface="Poppins" panose="00000500000000000000" pitchFamily="2" charset="0"/>
                <a:cs typeface="Poppins" panose="00000500000000000000" pitchFamily="2" charset="0"/>
              </a:rPr>
              <a:t>Climate-smart agricultural technologies</a:t>
            </a:r>
            <a:r>
              <a:rPr lang="en-US" sz="1600">
                <a:solidFill>
                  <a:schemeClr val="bg1"/>
                </a:solidFill>
                <a:latin typeface="Poppins" panose="00000500000000000000" pitchFamily="2" charset="0"/>
                <a:cs typeface="Poppins" panose="00000500000000000000" pitchFamily="2" charset="0"/>
              </a:rPr>
              <a:t> </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Feed additives, genetics, feeds, water-efficient irrigation technologies, precision agriculture </a:t>
            </a:r>
          </a:p>
          <a:p>
            <a:pPr marL="285750" indent="-285750">
              <a:spcBef>
                <a:spcPts val="600"/>
              </a:spcBef>
              <a:buFont typeface="Arial" panose="020B0604020202020204" pitchFamily="34" charset="0"/>
              <a:buChar char="•"/>
            </a:pPr>
            <a:r>
              <a:rPr lang="en-US" sz="1600" b="1">
                <a:solidFill>
                  <a:schemeClr val="bg1"/>
                </a:solidFill>
                <a:latin typeface="Poppins" panose="00000500000000000000" pitchFamily="2" charset="0"/>
                <a:cs typeface="Poppins" panose="00000500000000000000" pitchFamily="2" charset="0"/>
              </a:rPr>
              <a:t>Policy and economic incentives</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Reform harmful subsidies </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Strengthen policies promoting sustainable intensification</a:t>
            </a:r>
          </a:p>
          <a:p>
            <a:pPr marL="285750" indent="-285750">
              <a:spcBef>
                <a:spcPts val="600"/>
              </a:spcBef>
              <a:buFont typeface="Arial" panose="020B0604020202020204" pitchFamily="34" charset="0"/>
              <a:buChar char="•"/>
            </a:pPr>
            <a:r>
              <a:rPr lang="en-US" sz="1600" b="1">
                <a:solidFill>
                  <a:schemeClr val="bg1"/>
                </a:solidFill>
                <a:latin typeface="Poppins" panose="00000500000000000000" pitchFamily="2" charset="0"/>
                <a:cs typeface="Poppins" panose="00000500000000000000" pitchFamily="2" charset="0"/>
              </a:rPr>
              <a:t>Access and equity</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Improve access to credit, markets, and technologies for smallholder farmers</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Address insecure land rights</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Close gender gaps</a:t>
            </a:r>
          </a:p>
          <a:p>
            <a:pPr marL="742950" lvl="1" indent="-285750">
              <a:spcBef>
                <a:spcPts val="600"/>
              </a:spcBef>
              <a:buFont typeface="Arial" panose="020B0604020202020204" pitchFamily="34" charset="0"/>
              <a:buChar char="•"/>
            </a:pPr>
            <a:r>
              <a:rPr lang="en-US" sz="1600">
                <a:solidFill>
                  <a:schemeClr val="bg1"/>
                </a:solidFill>
                <a:latin typeface="Poppins" panose="00000500000000000000" pitchFamily="2" charset="0"/>
                <a:cs typeface="Poppins" panose="00000500000000000000" pitchFamily="2" charset="0"/>
              </a:rPr>
              <a:t>Increase finance for R&amp;D</a:t>
            </a:r>
          </a:p>
        </p:txBody>
      </p:sp>
      <p:pic>
        <p:nvPicPr>
          <p:cNvPr id="6" name="Picture 5" descr="A screenshot of a computer screen&#10;&#10;AI-generated content may be incorrect.">
            <a:extLst>
              <a:ext uri="{FF2B5EF4-FFF2-40B4-BE49-F238E27FC236}">
                <a16:creationId xmlns:a16="http://schemas.microsoft.com/office/drawing/2014/main" id="{32C3F6BC-BAD2-3E4B-52FE-41710486A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5946" y="1811207"/>
            <a:ext cx="4669563" cy="4244870"/>
          </a:xfrm>
          <a:prstGeom prst="rect">
            <a:avLst/>
          </a:prstGeom>
        </p:spPr>
      </p:pic>
    </p:spTree>
    <p:extLst>
      <p:ext uri="{BB962C8B-B14F-4D97-AF65-F5344CB8AC3E}">
        <p14:creationId xmlns:p14="http://schemas.microsoft.com/office/powerpoint/2010/main" val="381169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E33BF0-40EF-3B2B-6276-FA57A9BCF9D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dirty="0">
                <a:latin typeface="Poppins"/>
                <a:cs typeface="Poppins"/>
              </a:rPr>
              <a:t>Reduce</a:t>
            </a:r>
            <a:r>
              <a:rPr lang="en-US" b="0" dirty="0">
                <a:latin typeface="Poppins"/>
                <a:cs typeface="Poppins"/>
              </a:rPr>
              <a:t> food loss and waste</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9355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6162"/>
            <a:ext cx="10880233" cy="646174"/>
          </a:xfrm>
        </p:spPr>
        <p:txBody>
          <a:bodyPr>
            <a:noAutofit/>
          </a:bodyPr>
          <a:lstStyle/>
          <a:p>
            <a:r>
              <a:rPr lang="en-US" sz="2800" dirty="0">
                <a:latin typeface="Poppins Medium"/>
                <a:cs typeface="Poppins Medium"/>
              </a:rPr>
              <a:t>Main drivers of food loss and waste</a:t>
            </a:r>
            <a:endParaRPr lang="en-US" sz="2800" dirty="0">
              <a:solidFill>
                <a:schemeClr val="bg1"/>
              </a:solidFill>
            </a:endParaRPr>
          </a:p>
        </p:txBody>
      </p:sp>
      <p:pic>
        <p:nvPicPr>
          <p:cNvPr id="5" name="Picture 4" descr="A blue and pink banners with white text&#10;&#10;AI-generated content may be incorrect.">
            <a:extLst>
              <a:ext uri="{FF2B5EF4-FFF2-40B4-BE49-F238E27FC236}">
                <a16:creationId xmlns:a16="http://schemas.microsoft.com/office/drawing/2014/main" id="{94BE79D0-F394-6242-764A-FBF29959EEF3}"/>
              </a:ext>
            </a:extLst>
          </p:cNvPr>
          <p:cNvPicPr>
            <a:picLocks noChangeAspect="1"/>
          </p:cNvPicPr>
          <p:nvPr/>
        </p:nvPicPr>
        <p:blipFill>
          <a:blip r:embed="rId3" cstate="print">
            <a:extLst>
              <a:ext uri="{28A0092B-C50C-407E-A947-70E740481C1C}">
                <a14:useLocalDpi xmlns:a14="http://schemas.microsoft.com/office/drawing/2010/main" val="0"/>
              </a:ext>
            </a:extLst>
          </a:blip>
          <a:srcRect t="13795"/>
          <a:stretch/>
        </p:blipFill>
        <p:spPr>
          <a:xfrm>
            <a:off x="899468" y="1657350"/>
            <a:ext cx="10372216" cy="5028514"/>
          </a:xfrm>
          <a:prstGeom prst="rect">
            <a:avLst/>
          </a:prstGeom>
        </p:spPr>
      </p:pic>
    </p:spTree>
    <p:extLst>
      <p:ext uri="{BB962C8B-B14F-4D97-AF65-F5344CB8AC3E}">
        <p14:creationId xmlns:p14="http://schemas.microsoft.com/office/powerpoint/2010/main" val="3025321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6A02-B9F5-312E-43BE-9CE941E1DF95}"/>
              </a:ext>
            </a:extLst>
          </p:cNvPr>
          <p:cNvSpPr>
            <a:spLocks noGrp="1"/>
          </p:cNvSpPr>
          <p:nvPr>
            <p:ph type="title"/>
          </p:nvPr>
        </p:nvSpPr>
        <p:spPr>
          <a:xfrm>
            <a:off x="673604" y="564576"/>
            <a:ext cx="10847294" cy="802481"/>
          </a:xfrm>
        </p:spPr>
        <p:txBody>
          <a:bodyPr>
            <a:noAutofit/>
          </a:bodyPr>
          <a:lstStyle/>
          <a:p>
            <a:pPr>
              <a:lnSpc>
                <a:spcPct val="100000"/>
              </a:lnSpc>
            </a:pPr>
            <a:r>
              <a:rPr lang="en-US" sz="1400">
                <a:latin typeface="Poppins Medium"/>
                <a:cs typeface="Poppins Medium"/>
              </a:rPr>
              <a:t>WHAT IS PROMISING:</a:t>
            </a:r>
            <a:br>
              <a:rPr lang="en-US" sz="1400">
                <a:latin typeface="Poppins Medium"/>
                <a:cs typeface="Poppins Medium"/>
              </a:rPr>
            </a:br>
            <a:r>
              <a:rPr lang="en-US" sz="3000">
                <a:latin typeface="Poppins Medium"/>
                <a:cs typeface="Poppins Medium"/>
              </a:rPr>
              <a:t>Countries and companies are beginning to take action</a:t>
            </a:r>
          </a:p>
        </p:txBody>
      </p:sp>
      <p:pic>
        <p:nvPicPr>
          <p:cNvPr id="11" name="Picture 10" descr="A graph on a blue background&#10;&#10;AI-generated content may be incorrect.">
            <a:extLst>
              <a:ext uri="{FF2B5EF4-FFF2-40B4-BE49-F238E27FC236}">
                <a16:creationId xmlns:a16="http://schemas.microsoft.com/office/drawing/2014/main" id="{175B8768-4E36-E458-A0B6-E60A5A7AF8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836" y="1826947"/>
            <a:ext cx="4331434" cy="4182501"/>
          </a:xfrm>
          <a:prstGeom prst="rect">
            <a:avLst/>
          </a:prstGeom>
        </p:spPr>
      </p:pic>
      <p:grpSp>
        <p:nvGrpSpPr>
          <p:cNvPr id="20" name="Group 19">
            <a:extLst>
              <a:ext uri="{FF2B5EF4-FFF2-40B4-BE49-F238E27FC236}">
                <a16:creationId xmlns:a16="http://schemas.microsoft.com/office/drawing/2014/main" id="{45E1445D-6111-39DC-A19B-48CFE8EB9241}"/>
              </a:ext>
            </a:extLst>
          </p:cNvPr>
          <p:cNvGrpSpPr/>
          <p:nvPr/>
        </p:nvGrpSpPr>
        <p:grpSpPr>
          <a:xfrm>
            <a:off x="1428965" y="1826946"/>
            <a:ext cx="4512188" cy="4182501"/>
            <a:chOff x="1193780" y="1826946"/>
            <a:chExt cx="4512188" cy="4182501"/>
          </a:xfrm>
        </p:grpSpPr>
        <p:pic>
          <p:nvPicPr>
            <p:cNvPr id="17" name="Picture 16" descr="A graph on a blue background&#10;&#10;AI-generated content may be incorrect.">
              <a:extLst>
                <a:ext uri="{FF2B5EF4-FFF2-40B4-BE49-F238E27FC236}">
                  <a16:creationId xmlns:a16="http://schemas.microsoft.com/office/drawing/2014/main" id="{FE31984D-88E4-CA2A-C427-7540D1F01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780" y="1826946"/>
              <a:ext cx="4512188" cy="4182501"/>
            </a:xfrm>
            <a:prstGeom prst="rect">
              <a:avLst/>
            </a:prstGeom>
          </p:spPr>
        </p:pic>
        <p:pic>
          <p:nvPicPr>
            <p:cNvPr id="19" name="Picture 18">
              <a:extLst>
                <a:ext uri="{FF2B5EF4-FFF2-40B4-BE49-F238E27FC236}">
                  <a16:creationId xmlns:a16="http://schemas.microsoft.com/office/drawing/2014/main" id="{FB7A3014-4929-2014-3477-FDC50D627B9F}"/>
                </a:ext>
              </a:extLst>
            </p:cNvPr>
            <p:cNvPicPr>
              <a:picLocks noChangeAspect="1"/>
            </p:cNvPicPr>
            <p:nvPr/>
          </p:nvPicPr>
          <p:blipFill>
            <a:blip r:embed="rId4"/>
            <a:srcRect t="8457" b="17440"/>
            <a:stretch/>
          </p:blipFill>
          <p:spPr>
            <a:xfrm>
              <a:off x="1275418" y="2257425"/>
              <a:ext cx="4387870" cy="295275"/>
            </a:xfrm>
            <a:prstGeom prst="rect">
              <a:avLst/>
            </a:prstGeom>
          </p:spPr>
        </p:pic>
      </p:grpSp>
    </p:spTree>
    <p:extLst>
      <p:ext uri="{BB962C8B-B14F-4D97-AF65-F5344CB8AC3E}">
        <p14:creationId xmlns:p14="http://schemas.microsoft.com/office/powerpoint/2010/main" val="3534740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07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88E3-F5F8-AF04-9296-226003A42598}"/>
              </a:ext>
            </a:extLst>
          </p:cNvPr>
          <p:cNvSpPr>
            <a:spLocks noGrp="1"/>
          </p:cNvSpPr>
          <p:nvPr>
            <p:ph type="title"/>
          </p:nvPr>
        </p:nvSpPr>
        <p:spPr>
          <a:xfrm>
            <a:off x="674142" y="564087"/>
            <a:ext cx="10837525" cy="880635"/>
          </a:xfrm>
        </p:spPr>
        <p:txBody>
          <a:bodyPr>
            <a:noAutofit/>
          </a:bodyPr>
          <a:lstStyle/>
          <a:p>
            <a:pPr>
              <a:lnSpc>
                <a:spcPct val="100000"/>
              </a:lnSpc>
            </a:pPr>
            <a:r>
              <a:rPr lang="en-US" sz="1400">
                <a:latin typeface="Poppins Medium"/>
                <a:cs typeface="Poppins Medium"/>
              </a:rPr>
              <a:t>WHAT IS CONCERNING:</a:t>
            </a:r>
            <a:br>
              <a:rPr lang="en-US" sz="1400">
                <a:latin typeface="Poppins Medium"/>
                <a:cs typeface="Poppins Medium"/>
              </a:rPr>
            </a:br>
            <a:r>
              <a:rPr lang="en-US" sz="3000">
                <a:latin typeface="Poppins Medium"/>
                <a:cs typeface="Poppins Medium"/>
              </a:rPr>
              <a:t>The world is not on track to halve food loss and waste</a:t>
            </a:r>
          </a:p>
        </p:txBody>
      </p:sp>
      <p:pic>
        <p:nvPicPr>
          <p:cNvPr id="4" name="Picture 3" descr="A screenshot of a computer&#10;&#10;AI-generated content may be incorrect.">
            <a:extLst>
              <a:ext uri="{FF2B5EF4-FFF2-40B4-BE49-F238E27FC236}">
                <a16:creationId xmlns:a16="http://schemas.microsoft.com/office/drawing/2014/main" id="{4326F9F4-BC58-F87B-8024-A9473A4912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2370" y="1821564"/>
            <a:ext cx="4358933" cy="4346443"/>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9B5352DB-C2EE-BEB8-971A-60F4EF0D4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949" y="1821564"/>
            <a:ext cx="4358933" cy="4346443"/>
          </a:xfrm>
          <a:prstGeom prst="rect">
            <a:avLst/>
          </a:prstGeom>
        </p:spPr>
      </p:pic>
    </p:spTree>
    <p:extLst>
      <p:ext uri="{BB962C8B-B14F-4D97-AF65-F5344CB8AC3E}">
        <p14:creationId xmlns:p14="http://schemas.microsoft.com/office/powerpoint/2010/main" val="1103147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gloves picking up oranges&#10;&#10;AI-generated content may be incorrect.">
            <a:extLst>
              <a:ext uri="{FF2B5EF4-FFF2-40B4-BE49-F238E27FC236}">
                <a16:creationId xmlns:a16="http://schemas.microsoft.com/office/drawing/2014/main" id="{BF3B5AC7-575A-F321-CC26-5C7FFE70859A}"/>
              </a:ext>
            </a:extLst>
          </p:cNvPr>
          <p:cNvPicPr>
            <a:picLocks noChangeAspect="1"/>
          </p:cNvPicPr>
          <p:nvPr/>
        </p:nvPicPr>
        <p:blipFill>
          <a:blip r:embed="rId3" cstate="print">
            <a:extLst>
              <a:ext uri="{28A0092B-C50C-407E-A947-70E740481C1C}">
                <a14:useLocalDpi xmlns:a14="http://schemas.microsoft.com/office/drawing/2010/main" val="0"/>
              </a:ext>
            </a:extLst>
          </a:blip>
          <a:srcRect r="225" b="6517"/>
          <a:stretch>
            <a:fillRect/>
          </a:stretch>
        </p:blipFill>
        <p:spPr>
          <a:xfrm>
            <a:off x="1249415" y="1859279"/>
            <a:ext cx="4172459" cy="3909332"/>
          </a:xfrm>
          <a:prstGeom prst="rect">
            <a:avLst/>
          </a:prstGeom>
        </p:spPr>
      </p:pic>
      <p:sp>
        <p:nvSpPr>
          <p:cNvPr id="2" name="Title 1">
            <a:extLst>
              <a:ext uri="{FF2B5EF4-FFF2-40B4-BE49-F238E27FC236}">
                <a16:creationId xmlns:a16="http://schemas.microsoft.com/office/drawing/2014/main" id="{46788847-B8B2-431E-9C0B-E5F600A819FA}"/>
              </a:ext>
            </a:extLst>
          </p:cNvPr>
          <p:cNvSpPr>
            <a:spLocks noGrp="1"/>
          </p:cNvSpPr>
          <p:nvPr>
            <p:ph type="title"/>
          </p:nvPr>
        </p:nvSpPr>
        <p:spPr>
          <a:xfrm>
            <a:off x="673654" y="635891"/>
            <a:ext cx="10847294" cy="646174"/>
          </a:xfrm>
        </p:spPr>
        <p:txBody>
          <a:bodyPr>
            <a:normAutofit/>
          </a:bodyPr>
          <a:lstStyle/>
          <a:p>
            <a:r>
              <a:rPr lang="en-US" sz="4000">
                <a:latin typeface="Poppins Medium"/>
                <a:cs typeface="Poppins Medium"/>
              </a:rPr>
              <a:t>What could enable change</a:t>
            </a:r>
          </a:p>
        </p:txBody>
      </p:sp>
      <p:sp>
        <p:nvSpPr>
          <p:cNvPr id="5" name="TextBox 4">
            <a:extLst>
              <a:ext uri="{FF2B5EF4-FFF2-40B4-BE49-F238E27FC236}">
                <a16:creationId xmlns:a16="http://schemas.microsoft.com/office/drawing/2014/main" id="{F5443CB6-8A41-25BE-819C-AF29FA4DF886}"/>
              </a:ext>
            </a:extLst>
          </p:cNvPr>
          <p:cNvSpPr txBox="1"/>
          <p:nvPr/>
        </p:nvSpPr>
        <p:spPr>
          <a:xfrm>
            <a:off x="6238875" y="2074293"/>
            <a:ext cx="4905375" cy="3508653"/>
          </a:xfrm>
          <a:prstGeom prst="rect">
            <a:avLst/>
          </a:prstGeom>
          <a:noFill/>
        </p:spPr>
        <p:txBody>
          <a:bodyPr wrap="square" lIns="91440" tIns="45720" rIns="91440" bIns="45720" rtlCol="0" anchor="t">
            <a:spAutoFit/>
          </a:bodyPr>
          <a:lstStyle/>
          <a:p>
            <a:pPr marL="342900" indent="-342900">
              <a:spcBef>
                <a:spcPts val="600"/>
              </a:spcBef>
              <a:buFont typeface="Arial" panose="020B0604020202020204" pitchFamily="34" charset="0"/>
              <a:buChar char="•"/>
            </a:pPr>
            <a:r>
              <a:rPr lang="en-US" sz="1600" b="1">
                <a:solidFill>
                  <a:schemeClr val="bg1"/>
                </a:solidFill>
                <a:latin typeface="Poppins"/>
                <a:cs typeface="Poppins"/>
              </a:rPr>
              <a:t>More public policies aimed at reducing food loss and waste, such as: </a:t>
            </a:r>
            <a:endParaRPr lang="en-US" sz="1400" b="1">
              <a:solidFill>
                <a:schemeClr val="bg1"/>
              </a:solidFill>
              <a:ea typeface="Calibri" panose="020F0502020204030204"/>
              <a:cs typeface="Calibri" panose="020F0502020204030204"/>
            </a:endParaRPr>
          </a:p>
          <a:p>
            <a:pPr marL="800100" lvl="1" indent="-285750">
              <a:spcBef>
                <a:spcPts val="600"/>
              </a:spcBef>
              <a:buFont typeface="Arial" panose="020B0604020202020204" pitchFamily="34" charset="0"/>
              <a:buChar char="•"/>
            </a:pPr>
            <a:r>
              <a:rPr lang="en-US" sz="1600">
                <a:solidFill>
                  <a:schemeClr val="bg1"/>
                </a:solidFill>
                <a:latin typeface="Poppins"/>
                <a:cs typeface="Poppins"/>
              </a:rPr>
              <a:t>S</a:t>
            </a:r>
            <a:r>
              <a:rPr lang="en-US" sz="1600" b="0" i="0">
                <a:solidFill>
                  <a:schemeClr val="bg1"/>
                </a:solidFill>
                <a:effectLst/>
                <a:latin typeface="Poppins"/>
                <a:cs typeface="Poppins"/>
              </a:rPr>
              <a:t>tandardizing food labeling </a:t>
            </a:r>
          </a:p>
          <a:p>
            <a:pPr marL="800100" lvl="1" indent="-285750">
              <a:spcBef>
                <a:spcPts val="600"/>
              </a:spcBef>
              <a:buFont typeface="Arial" panose="020B0604020202020204" pitchFamily="34" charset="0"/>
              <a:buChar char="•"/>
            </a:pPr>
            <a:r>
              <a:rPr lang="en-US" sz="1600" b="0" i="0">
                <a:solidFill>
                  <a:schemeClr val="bg1"/>
                </a:solidFill>
                <a:effectLst/>
                <a:latin typeface="Poppins"/>
                <a:cs typeface="Poppins"/>
              </a:rPr>
              <a:t>Changing food liability laws</a:t>
            </a:r>
          </a:p>
          <a:p>
            <a:pPr marL="800100" lvl="1" indent="-285750">
              <a:spcBef>
                <a:spcPts val="600"/>
              </a:spcBef>
              <a:buFont typeface="Arial" panose="020B0604020202020204" pitchFamily="34" charset="0"/>
              <a:buChar char="•"/>
            </a:pPr>
            <a:r>
              <a:rPr lang="en-US" sz="1600">
                <a:solidFill>
                  <a:schemeClr val="bg1"/>
                </a:solidFill>
                <a:latin typeface="Poppins"/>
                <a:cs typeface="Poppins"/>
              </a:rPr>
              <a:t>E</a:t>
            </a:r>
            <a:r>
              <a:rPr lang="en-US" sz="1600" b="0" i="0">
                <a:solidFill>
                  <a:schemeClr val="bg1"/>
                </a:solidFill>
                <a:effectLst/>
                <a:latin typeface="Poppins"/>
                <a:cs typeface="Poppins"/>
              </a:rPr>
              <a:t>xpanding public-private partnerships with food companies</a:t>
            </a:r>
          </a:p>
          <a:p>
            <a:pPr marL="800100" lvl="1" indent="-285750">
              <a:spcBef>
                <a:spcPts val="600"/>
              </a:spcBef>
              <a:buFont typeface="Arial" panose="020B0604020202020204" pitchFamily="34" charset="0"/>
              <a:buChar char="•"/>
            </a:pPr>
            <a:r>
              <a:rPr lang="en-US" sz="1600">
                <a:solidFill>
                  <a:schemeClr val="bg1"/>
                </a:solidFill>
                <a:latin typeface="Poppins"/>
                <a:cs typeface="Poppins"/>
              </a:rPr>
              <a:t>I</a:t>
            </a:r>
            <a:r>
              <a:rPr lang="en-US" sz="1600" b="0" i="0">
                <a:solidFill>
                  <a:schemeClr val="bg1"/>
                </a:solidFill>
                <a:effectLst/>
                <a:latin typeface="Poppins"/>
                <a:cs typeface="Poppins"/>
              </a:rPr>
              <a:t>nvesting in research and adoption of new technologies and practices</a:t>
            </a:r>
            <a:endParaRPr lang="en-US" sz="1600" i="0">
              <a:solidFill>
                <a:schemeClr val="bg1"/>
              </a:solidFill>
              <a:effectLst/>
              <a:latin typeface="Poppins"/>
              <a:cs typeface="Poppins"/>
            </a:endParaRPr>
          </a:p>
          <a:p>
            <a:pPr marL="342900" indent="-285750">
              <a:spcBef>
                <a:spcPts val="600"/>
              </a:spcBef>
              <a:buFont typeface="Arial" panose="020B0604020202020204" pitchFamily="34" charset="0"/>
              <a:buChar char="•"/>
            </a:pPr>
            <a:r>
              <a:rPr lang="en-US" sz="1600" b="1">
                <a:solidFill>
                  <a:schemeClr val="bg1"/>
                </a:solidFill>
                <a:latin typeface="Poppins"/>
                <a:cs typeface="Poppins"/>
              </a:rPr>
              <a:t>Improved access to markets, information and technologies</a:t>
            </a:r>
          </a:p>
          <a:p>
            <a:pPr marL="342900" indent="-285750">
              <a:spcBef>
                <a:spcPts val="600"/>
              </a:spcBef>
              <a:buFont typeface="Arial" panose="020B0604020202020204" pitchFamily="34" charset="0"/>
              <a:buChar char="•"/>
            </a:pPr>
            <a:r>
              <a:rPr lang="en-US" sz="1600" b="1">
                <a:solidFill>
                  <a:schemeClr val="bg1"/>
                </a:solidFill>
                <a:latin typeface="Poppins"/>
                <a:cs typeface="Poppins"/>
              </a:rPr>
              <a:t>More comprehensive, consistent and accurate data </a:t>
            </a:r>
            <a:endParaRPr lang="en-US" b="1">
              <a:solidFill>
                <a:schemeClr val="bg1"/>
              </a:solidFill>
              <a:latin typeface="Poppins"/>
              <a:cs typeface="Poppins"/>
            </a:endParaRPr>
          </a:p>
        </p:txBody>
      </p:sp>
    </p:spTree>
    <p:extLst>
      <p:ext uri="{BB962C8B-B14F-4D97-AF65-F5344CB8AC3E}">
        <p14:creationId xmlns:p14="http://schemas.microsoft.com/office/powerpoint/2010/main" val="2432924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4C72AA-29CD-C498-C2BD-A3AE6DEFD123}"/>
              </a:ext>
            </a:extLst>
          </p:cNvPr>
          <p:cNvPicPr>
            <a:picLocks noChangeAspect="1"/>
          </p:cNvPicPr>
          <p:nvPr/>
        </p:nvPicPr>
        <p:blipFill>
          <a:blip r:embed="rId3"/>
          <a:stretch>
            <a:fillRect/>
          </a:stretch>
        </p:blipFill>
        <p:spPr>
          <a:xfrm>
            <a:off x="13210" y="-1"/>
            <a:ext cx="12178789" cy="6865447"/>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741877"/>
            <a:ext cx="10565998" cy="2387600"/>
          </a:xfrm>
        </p:spPr>
        <p:txBody>
          <a:bodyPr>
            <a:normAutofit fontScale="90000"/>
          </a:bodyPr>
          <a:lstStyle/>
          <a:p>
            <a:pPr marL="0" indent="0">
              <a:buNone/>
            </a:pPr>
            <a:r>
              <a:rPr lang="en-US" sz="6000" b="1" dirty="0">
                <a:solidFill>
                  <a:schemeClr val="bg1"/>
                </a:solidFill>
                <a:latin typeface="Poppins"/>
                <a:cs typeface="Poppins"/>
              </a:rPr>
              <a:t>Ensure access </a:t>
            </a:r>
            <a:r>
              <a:rPr lang="en-US" sz="6000" b="0" dirty="0">
                <a:solidFill>
                  <a:schemeClr val="bg1"/>
                </a:solidFill>
                <a:latin typeface="Poppins"/>
                <a:cs typeface="Poppins"/>
              </a:rPr>
              <a:t>to and adoption of healthier, more sustainable diets for all </a:t>
            </a:r>
            <a:endParaRPr lang="en-US" sz="6000" b="0" dirty="0">
              <a:solidFill>
                <a:schemeClr val="bg1"/>
              </a:solidFill>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9049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A5E67-53D4-7A3D-F639-78B19FF31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75F4D-8226-2F06-EFBA-2E980F4E64C3}"/>
              </a:ext>
            </a:extLst>
          </p:cNvPr>
          <p:cNvSpPr>
            <a:spLocks noGrp="1"/>
          </p:cNvSpPr>
          <p:nvPr>
            <p:ph type="title"/>
          </p:nvPr>
        </p:nvSpPr>
        <p:spPr>
          <a:xfrm>
            <a:off x="624316" y="602432"/>
            <a:ext cx="11459734" cy="841558"/>
          </a:xfrm>
        </p:spPr>
        <p:txBody>
          <a:bodyPr>
            <a:noAutofit/>
          </a:bodyPr>
          <a:lstStyle/>
          <a:p>
            <a:pPr>
              <a:lnSpc>
                <a:spcPct val="100000"/>
              </a:lnSpc>
            </a:pPr>
            <a:r>
              <a:rPr lang="en-US" sz="1400">
                <a:latin typeface="Poppins Medium"/>
                <a:cs typeface="Poppins Medium"/>
              </a:rPr>
              <a:t>WHAT IS PROMISING:</a:t>
            </a:r>
            <a:br>
              <a:rPr lang="en-US" sz="1400">
                <a:latin typeface="Poppins Medium"/>
                <a:cs typeface="Poppins Medium"/>
              </a:rPr>
            </a:br>
            <a:r>
              <a:rPr lang="en-US" sz="2450">
                <a:latin typeface="Poppins Medium"/>
                <a:cs typeface="Poppins Medium"/>
              </a:rPr>
              <a:t>Some progress on childhood undernutrition, yet much more needed</a:t>
            </a:r>
            <a:endParaRPr lang="en-US" sz="2450"/>
          </a:p>
        </p:txBody>
      </p:sp>
      <p:pic>
        <p:nvPicPr>
          <p:cNvPr id="5" name="Picture 4" descr="A screenshot of a graph&#10;&#10;AI-generated content may be incorrect.">
            <a:extLst>
              <a:ext uri="{FF2B5EF4-FFF2-40B4-BE49-F238E27FC236}">
                <a16:creationId xmlns:a16="http://schemas.microsoft.com/office/drawing/2014/main" id="{CD09000F-BDF8-2B09-ACA4-27C95AC85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824" y="1717155"/>
            <a:ext cx="4340104" cy="4333887"/>
          </a:xfrm>
          <a:prstGeom prst="rect">
            <a:avLst/>
          </a:prstGeom>
        </p:spPr>
      </p:pic>
      <p:pic>
        <p:nvPicPr>
          <p:cNvPr id="7" name="Picture 6" descr="A graph on a computer screen&#10;&#10;AI-generated content may be incorrect.">
            <a:extLst>
              <a:ext uri="{FF2B5EF4-FFF2-40B4-BE49-F238E27FC236}">
                <a16:creationId xmlns:a16="http://schemas.microsoft.com/office/drawing/2014/main" id="{2C583A64-4629-A78D-2187-0A05FCF98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814" y="1717154"/>
            <a:ext cx="4340105" cy="4333888"/>
          </a:xfrm>
          <a:prstGeom prst="rect">
            <a:avLst/>
          </a:prstGeom>
        </p:spPr>
      </p:pic>
    </p:spTree>
    <p:extLst>
      <p:ext uri="{BB962C8B-B14F-4D97-AF65-F5344CB8AC3E}">
        <p14:creationId xmlns:p14="http://schemas.microsoft.com/office/powerpoint/2010/main" val="3322572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computer screen&#10;&#10;AI-generated content may be incorrect.">
            <a:extLst>
              <a:ext uri="{FF2B5EF4-FFF2-40B4-BE49-F238E27FC236}">
                <a16:creationId xmlns:a16="http://schemas.microsoft.com/office/drawing/2014/main" id="{F3B86D1E-A0CF-1203-3ED1-74CC2F54D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160" y="1748800"/>
            <a:ext cx="4161861" cy="4471914"/>
          </a:xfrm>
          <a:prstGeom prst="rect">
            <a:avLst/>
          </a:prstGeom>
        </p:spPr>
      </p:pic>
      <p:sp>
        <p:nvSpPr>
          <p:cNvPr id="2" name="Title 1">
            <a:extLst>
              <a:ext uri="{FF2B5EF4-FFF2-40B4-BE49-F238E27FC236}">
                <a16:creationId xmlns:a16="http://schemas.microsoft.com/office/drawing/2014/main" id="{6114AC9E-71D1-53DE-E0D0-B199CA1A65DD}"/>
              </a:ext>
            </a:extLst>
          </p:cNvPr>
          <p:cNvSpPr>
            <a:spLocks noGrp="1"/>
          </p:cNvSpPr>
          <p:nvPr>
            <p:ph type="title"/>
          </p:nvPr>
        </p:nvSpPr>
        <p:spPr>
          <a:xfrm>
            <a:off x="631070" y="602124"/>
            <a:ext cx="10871947" cy="632196"/>
          </a:xfrm>
        </p:spPr>
        <p:txBody>
          <a:bodyPr>
            <a:noAutofit/>
          </a:bodyPr>
          <a:lstStyle/>
          <a:p>
            <a:pPr>
              <a:lnSpc>
                <a:spcPct val="100000"/>
              </a:lnSpc>
            </a:pPr>
            <a:r>
              <a:rPr lang="en-US" sz="1400">
                <a:latin typeface="Poppins Medium"/>
                <a:cs typeface="Poppins Medium"/>
              </a:rPr>
              <a:t>WHAT IS PROMISING: </a:t>
            </a:r>
            <a:br>
              <a:rPr lang="en-US" sz="2800"/>
            </a:br>
            <a:r>
              <a:rPr lang="en-US" sz="2500">
                <a:latin typeface="Poppins Medium"/>
                <a:cs typeface="Poppins Medium"/>
              </a:rPr>
              <a:t>Declining ruminant meat consumption in high-consuming regions</a:t>
            </a:r>
            <a:endParaRPr lang="en-US" sz="2500"/>
          </a:p>
        </p:txBody>
      </p:sp>
      <p:pic>
        <p:nvPicPr>
          <p:cNvPr id="5" name="Picture 4">
            <a:extLst>
              <a:ext uri="{FF2B5EF4-FFF2-40B4-BE49-F238E27FC236}">
                <a16:creationId xmlns:a16="http://schemas.microsoft.com/office/drawing/2014/main" id="{A8F06852-6A2F-9C98-5DE3-553B967C1D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344" y="1748801"/>
            <a:ext cx="4145280" cy="4471913"/>
          </a:xfrm>
          <a:prstGeom prst="rect">
            <a:avLst/>
          </a:prstGeom>
        </p:spPr>
      </p:pic>
      <p:sp>
        <p:nvSpPr>
          <p:cNvPr id="8" name="Rectangle 7">
            <a:extLst>
              <a:ext uri="{FF2B5EF4-FFF2-40B4-BE49-F238E27FC236}">
                <a16:creationId xmlns:a16="http://schemas.microsoft.com/office/drawing/2014/main" id="{ABEA7E7F-49EF-607B-8078-67AD5421998F}"/>
              </a:ext>
            </a:extLst>
          </p:cNvPr>
          <p:cNvSpPr/>
          <p:nvPr/>
        </p:nvSpPr>
        <p:spPr>
          <a:xfrm>
            <a:off x="8035359" y="1748800"/>
            <a:ext cx="2291265" cy="277622"/>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4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35554" y="507641"/>
            <a:ext cx="10843781" cy="743866"/>
          </a:xfrm>
        </p:spPr>
        <p:txBody>
          <a:bodyPr>
            <a:noAutofit/>
          </a:bodyPr>
          <a:lstStyle/>
          <a:p>
            <a:r>
              <a:rPr lang="en-US" sz="1400">
                <a:latin typeface="Poppins Medium"/>
                <a:cs typeface="Poppins Medium"/>
              </a:rPr>
              <a:t>WHAT IS CONCERNING:</a:t>
            </a:r>
            <a:r>
              <a:rPr lang="en-US" sz="2500">
                <a:latin typeface="Poppins Medium"/>
                <a:cs typeface="Poppins Medium"/>
              </a:rPr>
              <a:t> </a:t>
            </a:r>
            <a:br>
              <a:rPr lang="en-US" sz="2500">
                <a:latin typeface="Poppins Medium"/>
                <a:cs typeface="Poppins Medium"/>
              </a:rPr>
            </a:br>
            <a:r>
              <a:rPr lang="en-US" sz="2500">
                <a:latin typeface="Poppins Medium"/>
                <a:cs typeface="Poppins Medium"/>
              </a:rPr>
              <a:t>Food insecurity and hunger remain at highest rates in a decade</a:t>
            </a:r>
            <a:endParaRPr lang="en-US" sz="2500"/>
          </a:p>
        </p:txBody>
      </p:sp>
      <p:pic>
        <p:nvPicPr>
          <p:cNvPr id="11" name="Picture 10" descr="A screenshot of a graph&#10;&#10;AI-generated content may be incorrect.">
            <a:extLst>
              <a:ext uri="{FF2B5EF4-FFF2-40B4-BE49-F238E27FC236}">
                <a16:creationId xmlns:a16="http://schemas.microsoft.com/office/drawing/2014/main" id="{084EFDD4-DE22-7927-EF86-08DAEA650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748" y="1748832"/>
            <a:ext cx="4312850" cy="4294314"/>
          </a:xfrm>
          <a:prstGeom prst="rect">
            <a:avLst/>
          </a:prstGeom>
        </p:spPr>
      </p:pic>
      <p:pic>
        <p:nvPicPr>
          <p:cNvPr id="13" name="Picture 12" descr="A screenshot of a graph&#10;&#10;AI-generated content may be incorrect.">
            <a:extLst>
              <a:ext uri="{FF2B5EF4-FFF2-40B4-BE49-F238E27FC236}">
                <a16:creationId xmlns:a16="http://schemas.microsoft.com/office/drawing/2014/main" id="{B204EAB8-7708-A568-B82A-B9C266801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783" y="1748832"/>
            <a:ext cx="4312851" cy="4294315"/>
          </a:xfrm>
          <a:prstGeom prst="rect">
            <a:avLst/>
          </a:prstGeom>
        </p:spPr>
      </p:pic>
    </p:spTree>
    <p:extLst>
      <p:ext uri="{BB962C8B-B14F-4D97-AF65-F5344CB8AC3E}">
        <p14:creationId xmlns:p14="http://schemas.microsoft.com/office/powerpoint/2010/main" val="1073923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789E1-5D72-912D-F78C-B10E06937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7CF82-D34A-1C85-554A-8DF10924FC48}"/>
              </a:ext>
            </a:extLst>
          </p:cNvPr>
          <p:cNvSpPr>
            <a:spLocks noGrp="1"/>
          </p:cNvSpPr>
          <p:nvPr>
            <p:ph type="title"/>
          </p:nvPr>
        </p:nvSpPr>
        <p:spPr>
          <a:xfrm>
            <a:off x="673115" y="654743"/>
            <a:ext cx="10847294" cy="646174"/>
          </a:xfrm>
        </p:spPr>
        <p:txBody>
          <a:bodyPr>
            <a:normAutofit/>
          </a:bodyPr>
          <a:lstStyle/>
          <a:p>
            <a:r>
              <a:rPr lang="en-US" sz="4000">
                <a:latin typeface="Poppins Medium"/>
                <a:cs typeface="Poppins Medium"/>
              </a:rPr>
              <a:t>What could enable change</a:t>
            </a:r>
          </a:p>
        </p:txBody>
      </p:sp>
      <p:sp>
        <p:nvSpPr>
          <p:cNvPr id="5" name="TextBox 4">
            <a:extLst>
              <a:ext uri="{FF2B5EF4-FFF2-40B4-BE49-F238E27FC236}">
                <a16:creationId xmlns:a16="http://schemas.microsoft.com/office/drawing/2014/main" id="{FAC6BF37-A9C8-6DA7-3B71-5F5FD8ECF602}"/>
              </a:ext>
            </a:extLst>
          </p:cNvPr>
          <p:cNvSpPr txBox="1"/>
          <p:nvPr/>
        </p:nvSpPr>
        <p:spPr>
          <a:xfrm>
            <a:off x="816912" y="1967120"/>
            <a:ext cx="5650564" cy="3949799"/>
          </a:xfrm>
          <a:prstGeom prst="rect">
            <a:avLst/>
          </a:prstGeom>
          <a:noFill/>
        </p:spPr>
        <p:txBody>
          <a:bodyPr wrap="square" lIns="91440" tIns="45720" rIns="91440" bIns="45720" rtlCol="0" anchor="t">
            <a:spAutoFit/>
          </a:bodyPr>
          <a:lstStyle/>
          <a:p>
            <a:pPr marL="457200" indent="-457200">
              <a:spcAft>
                <a:spcPts val="400"/>
              </a:spcAft>
              <a:buFont typeface="Arial" panose="020B0604020202020204" pitchFamily="34" charset="0"/>
              <a:buChar char="•"/>
            </a:pPr>
            <a:r>
              <a:rPr lang="en-US" sz="1600" b="1">
                <a:solidFill>
                  <a:schemeClr val="bg1"/>
                </a:solidFill>
                <a:latin typeface="Poppins"/>
                <a:cs typeface="Poppins"/>
              </a:rPr>
              <a:t>Comprehensive policies to advance healthy, sustainable diets, including:</a:t>
            </a:r>
            <a:endParaRPr lang="en-US">
              <a:ea typeface="Calibri" panose="020F0502020204030204"/>
              <a:cs typeface="Calibri" panose="020F0502020204030204"/>
            </a:endParaRPr>
          </a:p>
          <a:p>
            <a:pPr marL="914400" lvl="1" indent="-285750">
              <a:spcAft>
                <a:spcPts val="400"/>
              </a:spcAft>
              <a:buFont typeface="Arial" panose="020B0604020202020204" pitchFamily="34" charset="0"/>
              <a:buChar char="•"/>
            </a:pPr>
            <a:r>
              <a:rPr lang="en-US" sz="1600">
                <a:solidFill>
                  <a:srgbClr val="FFFFFF"/>
                </a:solidFill>
                <a:latin typeface="Poppins"/>
                <a:cs typeface="Poppins"/>
              </a:rPr>
              <a:t>R</a:t>
            </a:r>
            <a:r>
              <a:rPr lang="en-US" sz="1600" b="0" i="0">
                <a:solidFill>
                  <a:srgbClr val="FFFFFF"/>
                </a:solidFill>
                <a:effectLst/>
                <a:latin typeface="Poppins"/>
                <a:cs typeface="Poppins"/>
              </a:rPr>
              <a:t>estricting advertising of unhealthy or unsustainable foods</a:t>
            </a:r>
          </a:p>
          <a:p>
            <a:pPr marL="914400" lvl="1" indent="-285750">
              <a:buFont typeface="Arial" panose="020B0604020202020204" pitchFamily="34" charset="0"/>
              <a:buChar char="•"/>
            </a:pPr>
            <a:r>
              <a:rPr lang="en-US" sz="1600">
                <a:solidFill>
                  <a:srgbClr val="FFFFFF"/>
                </a:solidFill>
                <a:latin typeface="Poppins"/>
                <a:cs typeface="Poppins"/>
              </a:rPr>
              <a:t>Increasing agricultural</a:t>
            </a:r>
            <a:r>
              <a:rPr lang="en-US" sz="1600" b="0" i="0">
                <a:solidFill>
                  <a:srgbClr val="FFFFFF"/>
                </a:solidFill>
                <a:effectLst/>
                <a:latin typeface="Poppins"/>
                <a:cs typeface="Poppins"/>
              </a:rPr>
              <a:t> subsidies for pulses, fruits and vegetables</a:t>
            </a:r>
          </a:p>
          <a:p>
            <a:pPr marL="914400" lvl="1" indent="-285750">
              <a:spcBef>
                <a:spcPts val="600"/>
              </a:spcBef>
              <a:buFont typeface="Arial" panose="020B0604020202020204" pitchFamily="34" charset="0"/>
              <a:buChar char="•"/>
            </a:pPr>
            <a:r>
              <a:rPr lang="en-US" sz="1600">
                <a:solidFill>
                  <a:srgbClr val="FFFFFF"/>
                </a:solidFill>
                <a:latin typeface="Poppins"/>
                <a:cs typeface="Poppins"/>
              </a:rPr>
              <a:t>I</a:t>
            </a:r>
            <a:r>
              <a:rPr lang="en-US" sz="1600" b="0" i="0">
                <a:solidFill>
                  <a:srgbClr val="FFFFFF"/>
                </a:solidFill>
                <a:effectLst/>
                <a:latin typeface="Poppins"/>
                <a:cs typeface="Poppins"/>
              </a:rPr>
              <a:t>ntegrating sustainability into national dietary guidelines</a:t>
            </a:r>
          </a:p>
          <a:p>
            <a:pPr marL="457200" indent="-285750">
              <a:spcBef>
                <a:spcPts val="600"/>
              </a:spcBef>
              <a:buFont typeface="Arial" panose="020B0604020202020204" pitchFamily="34" charset="0"/>
              <a:buChar char="•"/>
            </a:pPr>
            <a:r>
              <a:rPr lang="en-US" sz="1600" b="1" i="0">
                <a:solidFill>
                  <a:srgbClr val="FFFFFF"/>
                </a:solidFill>
                <a:effectLst/>
                <a:latin typeface="Poppins"/>
                <a:cs typeface="Poppins"/>
              </a:rPr>
              <a:t>Improved accessibility and affordability of healthy and sustainable foods</a:t>
            </a:r>
            <a:endParaRPr lang="en-US" sz="1600" b="1" i="0">
              <a:solidFill>
                <a:schemeClr val="bg1"/>
              </a:solidFill>
              <a:effectLst/>
              <a:latin typeface="Poppins"/>
              <a:cs typeface="Poppins"/>
            </a:endParaRPr>
          </a:p>
          <a:p>
            <a:pPr marL="457200" indent="-285750">
              <a:spcBef>
                <a:spcPts val="600"/>
              </a:spcBef>
              <a:buFont typeface="Arial" panose="020B0604020202020204" pitchFamily="34" charset="0"/>
              <a:buChar char="•"/>
            </a:pPr>
            <a:r>
              <a:rPr lang="en-US" sz="1600" b="1">
                <a:solidFill>
                  <a:schemeClr val="bg1"/>
                </a:solidFill>
                <a:latin typeface="Poppins"/>
                <a:cs typeface="Poppins"/>
              </a:rPr>
              <a:t>Enhanced consumer knowledge and skills to prepare healthy, plant-rich meals </a:t>
            </a:r>
          </a:p>
          <a:p>
            <a:pPr marL="457200" indent="-285750">
              <a:spcBef>
                <a:spcPts val="600"/>
              </a:spcBef>
              <a:buFont typeface="Arial" panose="020B0604020202020204" pitchFamily="34" charset="0"/>
              <a:buChar char="•"/>
            </a:pPr>
            <a:r>
              <a:rPr lang="en-US" sz="1600" b="1" i="0">
                <a:solidFill>
                  <a:srgbClr val="FFFFFF"/>
                </a:solidFill>
                <a:effectLst/>
                <a:latin typeface="Poppins"/>
                <a:cs typeface="Poppins"/>
              </a:rPr>
              <a:t>Increased price and taste parity and commercial availability of alternative proteins</a:t>
            </a:r>
            <a:endParaRPr lang="en-US" sz="1600" b="1">
              <a:solidFill>
                <a:schemeClr val="bg1"/>
              </a:solidFill>
              <a:latin typeface="Poppins"/>
              <a:cs typeface="Poppins"/>
            </a:endParaRPr>
          </a:p>
        </p:txBody>
      </p:sp>
      <p:pic>
        <p:nvPicPr>
          <p:cNvPr id="4" name="Picture 3" descr="A group of people at a market&#10;&#10;AI-generated content may be incorrect.">
            <a:extLst>
              <a:ext uri="{FF2B5EF4-FFF2-40B4-BE49-F238E27FC236}">
                <a16:creationId xmlns:a16="http://schemas.microsoft.com/office/drawing/2014/main" id="{75709619-EC51-D018-1244-F09FD95804E9}"/>
              </a:ext>
            </a:extLst>
          </p:cNvPr>
          <p:cNvPicPr>
            <a:picLocks noChangeAspect="1"/>
          </p:cNvPicPr>
          <p:nvPr/>
        </p:nvPicPr>
        <p:blipFill>
          <a:blip r:embed="rId3" cstate="print">
            <a:extLst>
              <a:ext uri="{28A0092B-C50C-407E-A947-70E740481C1C}">
                <a14:useLocalDpi xmlns:a14="http://schemas.microsoft.com/office/drawing/2010/main" val="0"/>
              </a:ext>
            </a:extLst>
          </a:blip>
          <a:srcRect l="11588" t="4725" r="23319" b="429"/>
          <a:stretch>
            <a:fillRect/>
          </a:stretch>
        </p:blipFill>
        <p:spPr>
          <a:xfrm>
            <a:off x="6938884" y="1834109"/>
            <a:ext cx="4333387" cy="4206258"/>
          </a:xfrm>
          <a:prstGeom prst="rect">
            <a:avLst/>
          </a:prstGeom>
        </p:spPr>
      </p:pic>
    </p:spTree>
    <p:extLst>
      <p:ext uri="{BB962C8B-B14F-4D97-AF65-F5344CB8AC3E}">
        <p14:creationId xmlns:p14="http://schemas.microsoft.com/office/powerpoint/2010/main" val="1737783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rcular diagram with colorful lines and text&#10;&#10;AI-generated content may be incorrect.">
            <a:extLst>
              <a:ext uri="{FF2B5EF4-FFF2-40B4-BE49-F238E27FC236}">
                <a16:creationId xmlns:a16="http://schemas.microsoft.com/office/drawing/2014/main" id="{B57E6D8F-B8F0-EBD2-AFB5-BF3421B95BF7}"/>
              </a:ext>
            </a:extLst>
          </p:cNvPr>
          <p:cNvPicPr>
            <a:picLocks noChangeAspect="1"/>
          </p:cNvPicPr>
          <p:nvPr/>
        </p:nvPicPr>
        <p:blipFill>
          <a:blip r:embed="rId3"/>
          <a:srcRect t="12971" r="386" b="16360"/>
          <a:stretch>
            <a:fillRect/>
          </a:stretch>
        </p:blipFill>
        <p:spPr>
          <a:xfrm>
            <a:off x="5304087" y="3147"/>
            <a:ext cx="6663748" cy="6546348"/>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dirty="0">
                <a:latin typeface="Poppins"/>
                <a:cs typeface="Poppins"/>
              </a:rPr>
              <a:t>VISIT: SYSTEMSCHANGELAB.ORG/</a:t>
            </a:r>
            <a:r>
              <a:rPr lang="en-US" sz="1800" spc="200" dirty="0">
                <a:latin typeface="Poppins"/>
                <a:cs typeface="Poppins"/>
              </a:rPr>
              <a:t>FOOD-AND-AGRICULTURE</a:t>
            </a:r>
            <a:endParaRPr lang="en-US" dirty="0"/>
          </a:p>
          <a:p>
            <a:pPr>
              <a:lnSpc>
                <a:spcPct val="120000"/>
              </a:lnSpc>
            </a:pPr>
            <a:r>
              <a:rPr lang="en-US" dirty="0">
                <a:latin typeface="Poppins"/>
                <a:cs typeface="Poppins"/>
              </a:rPr>
              <a:t>EMAIL: CONTACT@SYSTEMSCHANGELAB.ORG</a:t>
            </a:r>
            <a:endParaRPr lang="en-US" dirty="0"/>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253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rcular diagram with colorful lines and text&#10;&#10;AI-generated content may be incorrect.">
            <a:extLst>
              <a:ext uri="{FF2B5EF4-FFF2-40B4-BE49-F238E27FC236}">
                <a16:creationId xmlns:a16="http://schemas.microsoft.com/office/drawing/2014/main" id="{0762581C-0D36-B1E0-02B3-B15174AF29B9}"/>
              </a:ext>
            </a:extLst>
          </p:cNvPr>
          <p:cNvPicPr>
            <a:picLocks noChangeAspect="1"/>
          </p:cNvPicPr>
          <p:nvPr/>
        </p:nvPicPr>
        <p:blipFill>
          <a:blip r:embed="rId2"/>
          <a:srcRect t="12971" r="386" b="16360"/>
          <a:stretch>
            <a:fillRect/>
          </a:stretch>
        </p:blipFill>
        <p:spPr>
          <a:xfrm>
            <a:off x="5304087" y="3147"/>
            <a:ext cx="6663748" cy="6546348"/>
          </a:xfrm>
          <a:prstGeom prst="rect">
            <a:avLst/>
          </a:prstGeom>
        </p:spPr>
      </p:pic>
      <p:sp>
        <p:nvSpPr>
          <p:cNvPr id="12" name="Rectangle 11">
            <a:extLst>
              <a:ext uri="{FF2B5EF4-FFF2-40B4-BE49-F238E27FC236}">
                <a16:creationId xmlns:a16="http://schemas.microsoft.com/office/drawing/2014/main" id="{F755898B-12ED-F338-050D-257699CCE16D}"/>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159B4-3ADA-30D0-6754-B12E81B94D67}"/>
              </a:ext>
            </a:extLst>
          </p:cNvPr>
          <p:cNvSpPr>
            <a:spLocks noGrp="1"/>
          </p:cNvSpPr>
          <p:nvPr>
            <p:ph type="ctrTitle"/>
          </p:nvPr>
        </p:nvSpPr>
        <p:spPr>
          <a:xfrm>
            <a:off x="926756" y="2641235"/>
            <a:ext cx="10565998" cy="2387600"/>
          </a:xfrm>
        </p:spPr>
        <p:txBody>
          <a:bodyPr>
            <a:noAutofit/>
          </a:bodyPr>
          <a:lstStyle/>
          <a:p>
            <a:r>
              <a:rPr lang="en-US" sz="5400" b="0" dirty="0">
                <a:latin typeface="Poppins"/>
                <a:cs typeface="Poppins"/>
              </a:rPr>
              <a:t>Quick tips on using the Systems Change Lab platform to create additional slides</a:t>
            </a:r>
            <a:endParaRPr lang="en-US" sz="5400" b="0"/>
          </a:p>
        </p:txBody>
      </p:sp>
      <p:sp>
        <p:nvSpPr>
          <p:cNvPr id="3" name="Subtitle 2">
            <a:extLst>
              <a:ext uri="{FF2B5EF4-FFF2-40B4-BE49-F238E27FC236}">
                <a16:creationId xmlns:a16="http://schemas.microsoft.com/office/drawing/2014/main" id="{762F2937-DCCD-347A-581A-0C579B56489F}"/>
              </a:ext>
            </a:extLst>
          </p:cNvPr>
          <p:cNvSpPr>
            <a:spLocks noGrp="1"/>
          </p:cNvSpPr>
          <p:nvPr>
            <p:ph type="subTitle" idx="1"/>
          </p:nvPr>
        </p:nvSpPr>
        <p:spPr/>
        <p:txBody>
          <a:bodyPr/>
          <a:lstStyle/>
          <a:p>
            <a:r>
              <a:rPr lang="en-US" dirty="0">
                <a:latin typeface="Poppins"/>
                <a:cs typeface="Poppins"/>
              </a:rPr>
              <a:t>Continue to learn how to find and highlight additional indicators</a:t>
            </a:r>
            <a:endParaRPr lang="en-US" dirty="0"/>
          </a:p>
        </p:txBody>
      </p:sp>
      <p:cxnSp>
        <p:nvCxnSpPr>
          <p:cNvPr id="8" name="Straight Connector 7">
            <a:extLst>
              <a:ext uri="{FF2B5EF4-FFF2-40B4-BE49-F238E27FC236}">
                <a16:creationId xmlns:a16="http://schemas.microsoft.com/office/drawing/2014/main" id="{48E6952B-DCD8-6634-CD14-74E938928928}"/>
              </a:ext>
            </a:extLst>
          </p:cNvPr>
          <p:cNvCxnSpPr>
            <a:cxnSpLocks/>
          </p:cNvCxnSpPr>
          <p:nvPr/>
        </p:nvCxnSpPr>
        <p:spPr>
          <a:xfrm>
            <a:off x="922747" y="5192728"/>
            <a:ext cx="10555002" cy="2875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09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47206"/>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727230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20" name="Group 19">
            <a:extLst>
              <a:ext uri="{FF2B5EF4-FFF2-40B4-BE49-F238E27FC236}">
                <a16:creationId xmlns:a16="http://schemas.microsoft.com/office/drawing/2014/main" id="{AF786491-9E36-1CCC-F521-CD0CC4E2AA36}"/>
              </a:ext>
            </a:extLst>
          </p:cNvPr>
          <p:cNvGrpSpPr/>
          <p:nvPr/>
        </p:nvGrpSpPr>
        <p:grpSpPr>
          <a:xfrm>
            <a:off x="577648" y="2194957"/>
            <a:ext cx="11146604" cy="3698229"/>
            <a:chOff x="577648" y="2194957"/>
            <a:chExt cx="11146604" cy="3698229"/>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11" name="Group 10">
              <a:extLst>
                <a:ext uri="{FF2B5EF4-FFF2-40B4-BE49-F238E27FC236}">
                  <a16:creationId xmlns:a16="http://schemas.microsoft.com/office/drawing/2014/main" id="{5FF55DBF-17C4-B5BB-3E76-13458DFCE63F}"/>
                </a:ext>
              </a:extLst>
            </p:cNvPr>
            <p:cNvGrpSpPr/>
            <p:nvPr/>
          </p:nvGrpSpPr>
          <p:grpSpPr>
            <a:xfrm>
              <a:off x="3401098" y="2194957"/>
              <a:ext cx="1029193" cy="1391781"/>
              <a:chOff x="3401098" y="2194957"/>
              <a:chExt cx="1029193" cy="1391781"/>
            </a:xfrm>
          </p:grpSpPr>
          <p:pic>
            <p:nvPicPr>
              <p:cNvPr id="10" name="Picture 9" descr="A blue circle with a train in it&#10;&#10;AI-generated content may be incorrect.">
                <a:extLst>
                  <a:ext uri="{FF2B5EF4-FFF2-40B4-BE49-F238E27FC236}">
                    <a16:creationId xmlns:a16="http://schemas.microsoft.com/office/drawing/2014/main" id="{4AC39EF3-9585-228E-C5DB-254FD692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621" y="2194957"/>
                <a:ext cx="925002" cy="913143"/>
              </a:xfrm>
              <a:prstGeom prst="rect">
                <a:avLst/>
              </a:prstGeom>
            </p:spPr>
          </p:pic>
          <p:sp>
            <p:nvSpPr>
              <p:cNvPr id="5" name="TextBox 2">
                <a:extLst>
                  <a:ext uri="{FF2B5EF4-FFF2-40B4-BE49-F238E27FC236}">
                    <a16:creationId xmlns:a16="http://schemas.microsoft.com/office/drawing/2014/main" id="{1EB8CCA0-623B-278A-8E0B-A34B28D64AEB}"/>
                  </a:ext>
                </a:extLst>
              </p:cNvPr>
              <p:cNvSpPr txBox="1"/>
              <p:nvPr/>
            </p:nvSpPr>
            <p:spPr>
              <a:xfrm>
                <a:off x="340109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Transport</a:t>
                </a:r>
              </a:p>
            </p:txBody>
          </p:sp>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19" name="Group 18">
              <a:extLst>
                <a:ext uri="{FF2B5EF4-FFF2-40B4-BE49-F238E27FC236}">
                  <a16:creationId xmlns:a16="http://schemas.microsoft.com/office/drawing/2014/main" id="{A1A59966-3004-DC6E-C1DC-7E3596FA7EBB}"/>
                </a:ext>
              </a:extLst>
            </p:cNvPr>
            <p:cNvGrpSpPr/>
            <p:nvPr/>
          </p:nvGrpSpPr>
          <p:grpSpPr>
            <a:xfrm>
              <a:off x="2695341" y="4348010"/>
              <a:ext cx="1029193" cy="1541546"/>
              <a:chOff x="2695341" y="4348010"/>
              <a:chExt cx="1029193" cy="1541546"/>
            </a:xfrm>
          </p:grpSpPr>
          <p:pic>
            <p:nvPicPr>
              <p:cNvPr id="18" name="Picture 17" descr="A blue circle with a bowl of food&#10;&#10;AI-generated content may be incorrect.">
                <a:extLst>
                  <a:ext uri="{FF2B5EF4-FFF2-40B4-BE49-F238E27FC236}">
                    <a16:creationId xmlns:a16="http://schemas.microsoft.com/office/drawing/2014/main" id="{EEE2EFF5-69D8-A175-9F5A-6E7DDADA21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5030" y="4348010"/>
                <a:ext cx="881871" cy="881871"/>
              </a:xfrm>
              <a:prstGeom prst="rect">
                <a:avLst/>
              </a:prstGeom>
            </p:spPr>
          </p:pic>
          <p:sp>
            <p:nvSpPr>
              <p:cNvPr id="40" name="TextBox 8">
                <a:extLst>
                  <a:ext uri="{FF2B5EF4-FFF2-40B4-BE49-F238E27FC236}">
                    <a16:creationId xmlns:a16="http://schemas.microsoft.com/office/drawing/2014/main" id="{3A653519-055B-6956-F541-7042832B6A25}"/>
                  </a:ext>
                </a:extLst>
              </p:cNvPr>
              <p:cNvSpPr txBox="1"/>
              <p:nvPr/>
            </p:nvSpPr>
            <p:spPr>
              <a:xfrm>
                <a:off x="2695341" y="5489446"/>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Food &amp;</a:t>
                </a:r>
              </a:p>
              <a:p>
                <a:pPr algn="ctr"/>
                <a:r>
                  <a:rPr lang="en-US" sz="1000" b="1" dirty="0">
                    <a:solidFill>
                      <a:schemeClr val="bg1"/>
                    </a:solidFill>
                    <a:latin typeface="Poppins" pitchFamily="2" charset="77"/>
                    <a:cs typeface="Poppins" pitchFamily="2" charset="77"/>
                  </a:rPr>
                  <a:t>Agriculture</a:t>
                </a:r>
                <a:endParaRPr lang="en-US" sz="1000" b="1" i="0" dirty="0">
                  <a:solidFill>
                    <a:schemeClr val="bg1"/>
                  </a:solidFill>
                  <a:latin typeface="Poppins" pitchFamily="2" charset="77"/>
                  <a:cs typeface="Poppins" pitchFamily="2" charset="77"/>
                </a:endParaRPr>
              </a:p>
            </p:txBody>
          </p:sp>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3"/>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5" name="Group 14">
              <a:extLst>
                <a:ext uri="{FF2B5EF4-FFF2-40B4-BE49-F238E27FC236}">
                  <a16:creationId xmlns:a16="http://schemas.microsoft.com/office/drawing/2014/main" id="{C6A4DDF5-228B-0872-8A9B-FDB826502AF1}"/>
                </a:ext>
              </a:extLst>
            </p:cNvPr>
            <p:cNvGrpSpPr/>
            <p:nvPr/>
          </p:nvGrpSpPr>
          <p:grpSpPr>
            <a:xfrm>
              <a:off x="577648" y="2215970"/>
              <a:ext cx="1029193" cy="1370768"/>
              <a:chOff x="577648" y="2215970"/>
              <a:chExt cx="1029193" cy="1370768"/>
            </a:xfrm>
          </p:grpSpPr>
          <p:pic>
            <p:nvPicPr>
              <p:cNvPr id="14" name="Picture 13" descr="A blue lightning bolt in a circle&#10;&#10;Description automatically generated">
                <a:extLst>
                  <a:ext uri="{FF2B5EF4-FFF2-40B4-BE49-F238E27FC236}">
                    <a16:creationId xmlns:a16="http://schemas.microsoft.com/office/drawing/2014/main" id="{7F3EE49C-D1FC-4677-07FD-8D316E71B4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979" y="2215970"/>
                <a:ext cx="867103" cy="855842"/>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13376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241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0431" y="768429"/>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67293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4917" y="767072"/>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297484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1719"/>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341203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8" name="Picture 7" descr="A blue circle with a bowl of food&#10;&#10;AI-generated content may be incorrect.">
            <a:extLst>
              <a:ext uri="{FF2B5EF4-FFF2-40B4-BE49-F238E27FC236}">
                <a16:creationId xmlns:a16="http://schemas.microsoft.com/office/drawing/2014/main" id="{5B7EACDF-B8C2-8EDC-A84F-44F85C8BF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634" y="462036"/>
            <a:ext cx="752520" cy="752520"/>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dirty="0">
                <a:solidFill>
                  <a:schemeClr val="bg1"/>
                </a:solidFill>
                <a:latin typeface="Poppins Medium"/>
                <a:cs typeface="Poppins Medium"/>
              </a:rPr>
              <a:t>The food and agriculture system</a:t>
            </a:r>
            <a:endParaRPr lang="en-US" dirty="0">
              <a:solidFill>
                <a:schemeClr val="bg1"/>
              </a:solidFill>
            </a:endParaRPr>
          </a:p>
        </p:txBody>
      </p:sp>
      <p:pic>
        <p:nvPicPr>
          <p:cNvPr id="6" name="Picture 5" descr="A graph of different colored lines&#10;&#10;AI-generated content may be incorrect.">
            <a:extLst>
              <a:ext uri="{FF2B5EF4-FFF2-40B4-BE49-F238E27FC236}">
                <a16:creationId xmlns:a16="http://schemas.microsoft.com/office/drawing/2014/main" id="{A54AE824-F11E-C1CD-F267-0C2A6596E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57" y="1542144"/>
            <a:ext cx="9129486" cy="5134309"/>
          </a:xfrm>
          <a:prstGeom prst="rect">
            <a:avLst/>
          </a:prstGeom>
        </p:spPr>
      </p:pic>
    </p:spTree>
    <p:extLst>
      <p:ext uri="{BB962C8B-B14F-4D97-AF65-F5344CB8AC3E}">
        <p14:creationId xmlns:p14="http://schemas.microsoft.com/office/powerpoint/2010/main" val="349100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1E10B2-CD16-602F-794A-49CDBC5CE425}"/>
              </a:ext>
            </a:extLst>
          </p:cNvPr>
          <p:cNvPicPr>
            <a:picLocks noChangeAspect="1"/>
          </p:cNvPicPr>
          <p:nvPr/>
        </p:nvPicPr>
        <p:blipFill>
          <a:blip r:embed="rId3"/>
          <a:stretch>
            <a:fillRect/>
          </a:stretch>
        </p:blipFill>
        <p:spPr>
          <a:xfrm>
            <a:off x="4762" y="0"/>
            <a:ext cx="12182475" cy="6858000"/>
          </a:xfrm>
          <a:prstGeom prst="rect">
            <a:avLst/>
          </a:prstGeom>
        </p:spPr>
      </p:pic>
      <p:sp>
        <p:nvSpPr>
          <p:cNvPr id="3" name="Oval 2">
            <a:extLst>
              <a:ext uri="{FF2B5EF4-FFF2-40B4-BE49-F238E27FC236}">
                <a16:creationId xmlns:a16="http://schemas.microsoft.com/office/drawing/2014/main" id="{E8E8BB03-7A8E-E100-9BF5-6A863BA87E26}"/>
              </a:ext>
            </a:extLst>
          </p:cNvPr>
          <p:cNvSpPr/>
          <p:nvPr/>
        </p:nvSpPr>
        <p:spPr>
          <a:xfrm>
            <a:off x="1083219" y="248483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006BC0-6E62-5BCE-E5C7-2BDC4565A8BC}"/>
              </a:ext>
            </a:extLst>
          </p:cNvPr>
          <p:cNvSpPr/>
          <p:nvPr/>
        </p:nvSpPr>
        <p:spPr>
          <a:xfrm>
            <a:off x="6805408" y="2480612"/>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DC4846-E002-628A-FA71-0628C013D8B9}"/>
              </a:ext>
            </a:extLst>
          </p:cNvPr>
          <p:cNvSpPr/>
          <p:nvPr/>
        </p:nvSpPr>
        <p:spPr>
          <a:xfrm>
            <a:off x="1083218" y="545847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34CD5A78-217F-62AE-10D9-34D23D3C0122}"/>
              </a:ext>
            </a:extLst>
          </p:cNvPr>
          <p:cNvSpPr txBox="1">
            <a:spLocks/>
          </p:cNvSpPr>
          <p:nvPr/>
        </p:nvSpPr>
        <p:spPr>
          <a:xfrm>
            <a:off x="645460" y="646179"/>
            <a:ext cx="10847294" cy="1179445"/>
          </a:xfrm>
          <a:prstGeom prst="rect">
            <a:avLst/>
          </a:prstGeom>
        </p:spPr>
        <p:txBody>
          <a:bodyPr>
            <a:noAutofit/>
          </a:bodyPr>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4000" dirty="0">
                <a:solidFill>
                  <a:schemeClr val="bg1"/>
                </a:solidFill>
                <a:latin typeface="Poppins Medium"/>
                <a:cs typeface="Poppins Medium"/>
              </a:rPr>
              <a:t>The three shifts needed to </a:t>
            </a:r>
            <a:r>
              <a:rPr lang="en-US" sz="4000" dirty="0">
                <a:solidFill>
                  <a:srgbClr val="64C9FF"/>
                </a:solidFill>
                <a:latin typeface="Poppins Medium"/>
                <a:cs typeface="Poppins Medium"/>
              </a:rPr>
              <a:t>transform </a:t>
            </a:r>
          </a:p>
          <a:p>
            <a:r>
              <a:rPr lang="en-US" sz="4000" dirty="0">
                <a:solidFill>
                  <a:srgbClr val="64C9FF"/>
                </a:solidFill>
                <a:latin typeface="Poppins Medium"/>
                <a:cs typeface="Poppins Medium"/>
              </a:rPr>
              <a:t>the food and agriculture system</a:t>
            </a:r>
            <a:endParaRPr lang="en-US" sz="4000" dirty="0">
              <a:solidFill>
                <a:srgbClr val="64C9FF"/>
              </a:solidFill>
            </a:endParaRPr>
          </a:p>
        </p:txBody>
      </p:sp>
      <p:sp>
        <p:nvSpPr>
          <p:cNvPr id="19" name="Text Placeholder 4">
            <a:extLst>
              <a:ext uri="{FF2B5EF4-FFF2-40B4-BE49-F238E27FC236}">
                <a16:creationId xmlns:a16="http://schemas.microsoft.com/office/drawing/2014/main" id="{4E287962-F64D-5483-44C4-B80E6D15005E}"/>
              </a:ext>
            </a:extLst>
          </p:cNvPr>
          <p:cNvSpPr txBox="1">
            <a:spLocks/>
          </p:cNvSpPr>
          <p:nvPr/>
        </p:nvSpPr>
        <p:spPr>
          <a:xfrm>
            <a:off x="1387548" y="2373521"/>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chemeClr val="bg1"/>
                </a:solidFill>
                <a:latin typeface="Poppins"/>
                <a:cs typeface="Poppins"/>
              </a:rPr>
              <a:t>Increase agricultural productivity </a:t>
            </a:r>
            <a:r>
              <a:rPr lang="en-US" sz="2500" dirty="0">
                <a:solidFill>
                  <a:schemeClr val="bg1"/>
                </a:solidFill>
                <a:latin typeface="Poppins"/>
                <a:cs typeface="Poppins"/>
              </a:rPr>
              <a:t>sustainably, resiliently and without expanding into high-carbon, biodiverse ecosystems </a:t>
            </a:r>
            <a:endParaRPr lang="en-US" sz="2500" dirty="0">
              <a:solidFill>
                <a:schemeClr val="bg1"/>
              </a:solidFill>
            </a:endParaRPr>
          </a:p>
        </p:txBody>
      </p:sp>
      <p:sp>
        <p:nvSpPr>
          <p:cNvPr id="21" name="Text Placeholder 8">
            <a:extLst>
              <a:ext uri="{FF2B5EF4-FFF2-40B4-BE49-F238E27FC236}">
                <a16:creationId xmlns:a16="http://schemas.microsoft.com/office/drawing/2014/main" id="{6D783FB2-5140-E0C9-44B6-DCF071D49EAC}"/>
              </a:ext>
            </a:extLst>
          </p:cNvPr>
          <p:cNvSpPr txBox="1">
            <a:spLocks/>
          </p:cNvSpPr>
          <p:nvPr/>
        </p:nvSpPr>
        <p:spPr>
          <a:xfrm>
            <a:off x="1387548" y="5386815"/>
            <a:ext cx="3888532" cy="816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chemeClr val="bg1"/>
                </a:solidFill>
                <a:latin typeface="Poppins"/>
                <a:cs typeface="Poppins"/>
              </a:rPr>
              <a:t>Reduce </a:t>
            </a:r>
            <a:r>
              <a:rPr lang="en-US" sz="2500" dirty="0">
                <a:solidFill>
                  <a:schemeClr val="bg1"/>
                </a:solidFill>
                <a:latin typeface="Poppins"/>
                <a:cs typeface="Poppins"/>
              </a:rPr>
              <a:t>food loss and waste </a:t>
            </a:r>
          </a:p>
        </p:txBody>
      </p:sp>
      <p:sp>
        <p:nvSpPr>
          <p:cNvPr id="22" name="Text Placeholder 12">
            <a:extLst>
              <a:ext uri="{FF2B5EF4-FFF2-40B4-BE49-F238E27FC236}">
                <a16:creationId xmlns:a16="http://schemas.microsoft.com/office/drawing/2014/main" id="{54CF1BDC-6084-8247-6621-D4C2CA167ADA}"/>
              </a:ext>
            </a:extLst>
          </p:cNvPr>
          <p:cNvSpPr txBox="1">
            <a:spLocks/>
          </p:cNvSpPr>
          <p:nvPr/>
        </p:nvSpPr>
        <p:spPr>
          <a:xfrm>
            <a:off x="7123866" y="2373521"/>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chemeClr val="bg1"/>
                </a:solidFill>
                <a:latin typeface="Poppins"/>
                <a:cs typeface="Poppins"/>
              </a:rPr>
              <a:t>Ensure access to and adoption of </a:t>
            </a:r>
            <a:r>
              <a:rPr lang="en-US" sz="2500" dirty="0">
                <a:solidFill>
                  <a:schemeClr val="bg1"/>
                </a:solidFill>
                <a:latin typeface="Poppins"/>
                <a:cs typeface="Poppins"/>
              </a:rPr>
              <a:t>healthier, more sustainable diets for all </a:t>
            </a:r>
            <a:endParaRPr lang="en-US" sz="2500" dirty="0">
              <a:solidFill>
                <a:schemeClr val="bg1"/>
              </a:solidFill>
            </a:endParaRPr>
          </a:p>
        </p:txBody>
      </p:sp>
    </p:spTree>
    <p:extLst>
      <p:ext uri="{BB962C8B-B14F-4D97-AF65-F5344CB8AC3E}">
        <p14:creationId xmlns:p14="http://schemas.microsoft.com/office/powerpoint/2010/main" val="29207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4ADF-BD49-ECB4-6340-6B5B8DADD8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CD22AD-0909-9EBD-D324-A76AA7718621}"/>
              </a:ext>
            </a:extLst>
          </p:cNvPr>
          <p:cNvSpPr/>
          <p:nvPr/>
        </p:nvSpPr>
        <p:spPr>
          <a:xfrm>
            <a:off x="9791700" y="6343650"/>
            <a:ext cx="2400300" cy="514350"/>
          </a:xfrm>
          <a:prstGeom prst="rect">
            <a:avLst/>
          </a:prstGeom>
          <a:solidFill>
            <a:srgbClr val="0C1C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75BDA7-5B1D-F65E-3FA7-26DD35F740ED}"/>
              </a:ext>
            </a:extLst>
          </p:cNvPr>
          <p:cNvPicPr>
            <a:picLocks noChangeAspect="1"/>
          </p:cNvPicPr>
          <p:nvPr/>
        </p:nvPicPr>
        <p:blipFill>
          <a:blip r:embed="rId3"/>
          <a:srcRect t="16088" r="-57" b="-88"/>
          <a:stretch>
            <a:fillRect/>
          </a:stretch>
        </p:blipFill>
        <p:spPr>
          <a:xfrm>
            <a:off x="650243" y="1718684"/>
            <a:ext cx="10961064" cy="5011917"/>
          </a:xfrm>
          <a:prstGeom prst="rect">
            <a:avLst/>
          </a:prstGeom>
        </p:spPr>
      </p:pic>
      <p:sp>
        <p:nvSpPr>
          <p:cNvPr id="2" name="Title 1">
            <a:extLst>
              <a:ext uri="{FF2B5EF4-FFF2-40B4-BE49-F238E27FC236}">
                <a16:creationId xmlns:a16="http://schemas.microsoft.com/office/drawing/2014/main" id="{025253B3-2062-FB8B-9470-B92CDD0F9402}"/>
              </a:ext>
            </a:extLst>
          </p:cNvPr>
          <p:cNvSpPr>
            <a:spLocks noGrp="1"/>
          </p:cNvSpPr>
          <p:nvPr>
            <p:ph type="title"/>
          </p:nvPr>
        </p:nvSpPr>
        <p:spPr>
          <a:xfrm>
            <a:off x="654247" y="838813"/>
            <a:ext cx="10847294" cy="646174"/>
          </a:xfrm>
        </p:spPr>
        <p:txBody>
          <a:bodyPr>
            <a:normAutofit/>
          </a:bodyPr>
          <a:lstStyle/>
          <a:p>
            <a:r>
              <a:rPr lang="en-US" sz="2600">
                <a:solidFill>
                  <a:schemeClr val="bg1"/>
                </a:solidFill>
                <a:latin typeface="Poppins Medium"/>
                <a:cs typeface="Poppins Medium"/>
              </a:rPr>
              <a:t>Key shifts needed to align the food system with 1.5°C pathways</a:t>
            </a:r>
            <a:endParaRPr lang="en-US" sz="2600">
              <a:solidFill>
                <a:schemeClr val="bg1"/>
              </a:solidFill>
            </a:endParaRPr>
          </a:p>
        </p:txBody>
      </p:sp>
    </p:spTree>
    <p:extLst>
      <p:ext uri="{BB962C8B-B14F-4D97-AF65-F5344CB8AC3E}">
        <p14:creationId xmlns:p14="http://schemas.microsoft.com/office/powerpoint/2010/main" val="186957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3" name="Picture 2" descr="A blue circle with a bowl of food&#10;&#10;AI-generated content may be incorrect.">
            <a:extLst>
              <a:ext uri="{FF2B5EF4-FFF2-40B4-BE49-F238E27FC236}">
                <a16:creationId xmlns:a16="http://schemas.microsoft.com/office/drawing/2014/main" id="{8DAE62C5-D95A-E8F5-FC06-91953249A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634" y="462036"/>
            <a:ext cx="752520" cy="752520"/>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9272" y="621223"/>
            <a:ext cx="10847294" cy="646174"/>
          </a:xfrm>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69272" y="1267397"/>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000"/>
              </a:spcAft>
            </a:pPr>
            <a:endParaRPr lang="en-US" sz="1600" dirty="0">
              <a:solidFill>
                <a:schemeClr val="accent3"/>
              </a:solidFill>
              <a:latin typeface="Poppins"/>
              <a:cs typeface="Poppins"/>
            </a:endParaRPr>
          </a:p>
          <a:p>
            <a:pPr>
              <a:lnSpc>
                <a:spcPct val="140000"/>
              </a:lnSpc>
              <a:spcBef>
                <a:spcPts val="0"/>
              </a:spcBef>
              <a:spcAft>
                <a:spcPts val="1000"/>
              </a:spcAft>
            </a:pPr>
            <a:r>
              <a:rPr lang="en-US" sz="1800" dirty="0">
                <a:solidFill>
                  <a:schemeClr val="bg1"/>
                </a:solidFill>
                <a:latin typeface="Poppins"/>
                <a:cs typeface="Poppins"/>
              </a:rPr>
              <a:t>Agricultural production accounts </a:t>
            </a:r>
            <a:r>
              <a:rPr lang="en-US" sz="1800" dirty="0">
                <a:solidFill>
                  <a:srgbClr val="64C9FF"/>
                </a:solidFill>
                <a:latin typeface="Poppins"/>
                <a:cs typeface="Poppins"/>
              </a:rPr>
              <a:t>for 11% of global GHG emissions</a:t>
            </a:r>
            <a:r>
              <a:rPr lang="en-US" sz="1800" dirty="0">
                <a:solidFill>
                  <a:schemeClr val="bg1"/>
                </a:solidFill>
                <a:latin typeface="Poppins"/>
                <a:cs typeface="Poppins"/>
              </a:rPr>
              <a:t>. Including food-related emissions associated with land-use change and other sectors across the supply chain, food system emissions total roughly </a:t>
            </a:r>
            <a:r>
              <a:rPr lang="en-US" sz="1800" dirty="0">
                <a:solidFill>
                  <a:srgbClr val="64C9FF"/>
                </a:solidFill>
                <a:latin typeface="Poppins"/>
                <a:cs typeface="Poppins"/>
              </a:rPr>
              <a:t>one-third </a:t>
            </a:r>
            <a:r>
              <a:rPr lang="en-US" sz="1800" dirty="0">
                <a:solidFill>
                  <a:schemeClr val="bg1"/>
                </a:solidFill>
                <a:latin typeface="Poppins"/>
                <a:cs typeface="Poppins"/>
              </a:rPr>
              <a:t>of global emissions.</a:t>
            </a:r>
          </a:p>
          <a:p>
            <a:pPr>
              <a:lnSpc>
                <a:spcPct val="140000"/>
              </a:lnSpc>
              <a:spcBef>
                <a:spcPts val="0"/>
              </a:spcBef>
              <a:spcAft>
                <a:spcPts val="1000"/>
              </a:spcAft>
            </a:pPr>
            <a:r>
              <a:rPr lang="en-US" sz="1800" dirty="0">
                <a:solidFill>
                  <a:schemeClr val="accent6"/>
                </a:solidFill>
                <a:latin typeface="Poppins"/>
                <a:cs typeface="Poppins"/>
              </a:rPr>
              <a:t>Agricultural land expansion is the </a:t>
            </a:r>
            <a:r>
              <a:rPr lang="en-US" sz="1800" dirty="0">
                <a:solidFill>
                  <a:schemeClr val="bg1"/>
                </a:solidFill>
                <a:latin typeface="Poppins"/>
                <a:cs typeface="Poppins"/>
              </a:rPr>
              <a:t>leading driver of terrestrial biodiversity loss</a:t>
            </a:r>
            <a:r>
              <a:rPr lang="en-US" sz="1800" dirty="0">
                <a:solidFill>
                  <a:schemeClr val="accent6"/>
                </a:solidFill>
                <a:latin typeface="Poppins"/>
                <a:cs typeface="Poppins"/>
              </a:rPr>
              <a:t>, including driving </a:t>
            </a:r>
            <a:r>
              <a:rPr lang="en-US" sz="1800" dirty="0">
                <a:solidFill>
                  <a:srgbClr val="64C9FF"/>
                </a:solidFill>
                <a:latin typeface="Poppins"/>
                <a:cs typeface="Poppins"/>
              </a:rPr>
              <a:t>at least 90% </a:t>
            </a:r>
            <a:r>
              <a:rPr lang="en-US" sz="1800" dirty="0">
                <a:solidFill>
                  <a:schemeClr val="accent6"/>
                </a:solidFill>
                <a:latin typeface="Poppins"/>
                <a:cs typeface="Poppins"/>
              </a:rPr>
              <a:t>of tropical deforestation.</a:t>
            </a:r>
          </a:p>
          <a:p>
            <a:pPr>
              <a:lnSpc>
                <a:spcPct val="140000"/>
              </a:lnSpc>
              <a:spcBef>
                <a:spcPts val="0"/>
              </a:spcBef>
              <a:spcAft>
                <a:spcPts val="1000"/>
              </a:spcAft>
            </a:pPr>
            <a:r>
              <a:rPr lang="en-US" sz="1800" dirty="0">
                <a:solidFill>
                  <a:srgbClr val="64C9FF"/>
                </a:solidFill>
                <a:latin typeface="Poppins"/>
                <a:cs typeface="Poppins"/>
              </a:rPr>
              <a:t>One-third</a:t>
            </a:r>
            <a:r>
              <a:rPr lang="en-US" sz="1800" dirty="0">
                <a:solidFill>
                  <a:schemeClr val="bg1"/>
                </a:solidFill>
                <a:latin typeface="Poppins"/>
                <a:cs typeface="Poppins"/>
              </a:rPr>
              <a:t> of food produced goes uneaten. Global rates of food loss and waste are not yet moving in the right direction.</a:t>
            </a:r>
          </a:p>
          <a:p>
            <a:pPr>
              <a:lnSpc>
                <a:spcPct val="140000"/>
              </a:lnSpc>
              <a:spcBef>
                <a:spcPts val="0"/>
              </a:spcBef>
              <a:spcAft>
                <a:spcPts val="1000"/>
              </a:spcAft>
            </a:pPr>
            <a:r>
              <a:rPr lang="en-US" sz="1800" dirty="0">
                <a:solidFill>
                  <a:schemeClr val="bg1"/>
                </a:solidFill>
                <a:latin typeface="Poppins"/>
                <a:cs typeface="Poppins"/>
              </a:rPr>
              <a:t>29% of the global population faces food insecurity and </a:t>
            </a:r>
            <a:r>
              <a:rPr lang="en-US" sz="1800" dirty="0">
                <a:solidFill>
                  <a:srgbClr val="64C9FF"/>
                </a:solidFill>
                <a:latin typeface="Poppins"/>
                <a:cs typeface="Poppins"/>
              </a:rPr>
              <a:t>9% is chronically hungry</a:t>
            </a:r>
            <a:r>
              <a:rPr lang="en-US" sz="1800" dirty="0">
                <a:solidFill>
                  <a:schemeClr val="bg1"/>
                </a:solidFill>
                <a:latin typeface="Poppins"/>
                <a:cs typeface="Poppins"/>
              </a:rPr>
              <a:t>. Alongside improving nutrition, a course correction is needed to reverse trends in food insecurity and hunger, which remain at the highest levels in nearly a decade.</a:t>
            </a:r>
            <a:endParaRPr lang="en-US" sz="1800" dirty="0">
              <a:solidFill>
                <a:schemeClr val="bg1"/>
              </a:solidFill>
            </a:endParaRPr>
          </a:p>
        </p:txBody>
      </p:sp>
    </p:spTree>
    <p:extLst>
      <p:ext uri="{BB962C8B-B14F-4D97-AF65-F5344CB8AC3E}">
        <p14:creationId xmlns:p14="http://schemas.microsoft.com/office/powerpoint/2010/main" val="265769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32 outcome indicators to meet climate, nature and equity goals. </a:t>
            </a:r>
            <a:endParaRPr lang="en-US" sz="1600">
              <a:latin typeface="Poppins"/>
            </a:endParaRPr>
          </a:p>
        </p:txBody>
      </p:sp>
      <p:sp>
        <p:nvSpPr>
          <p:cNvPr id="6" name="Rectangle 5">
            <a:extLst>
              <a:ext uri="{FF2B5EF4-FFF2-40B4-BE49-F238E27FC236}">
                <a16:creationId xmlns:a16="http://schemas.microsoft.com/office/drawing/2014/main" id="{EF7C0B01-A8EF-6643-00FF-1C4AD3950E70}"/>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55630085-3720-5497-B2F7-5ABF997262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366" y="5198"/>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17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00245"/>
            <a:ext cx="3462275" cy="237622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10000"/>
              </a:lnSpc>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064314B-4369-FDFD-C8A4-D252ECC4750B}"/>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6190C9-DD6C-3AB9-29B7-36B942A09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3" name="Picture 2">
            <a:extLst>
              <a:ext uri="{FF2B5EF4-FFF2-40B4-BE49-F238E27FC236}">
                <a16:creationId xmlns:a16="http://schemas.microsoft.com/office/drawing/2014/main" id="{F9B2FC80-CE32-F44B-0D90-25B9236FD4DF}"/>
              </a:ext>
            </a:extLst>
          </p:cNvPr>
          <p:cNvPicPr>
            <a:picLocks noChangeAspect="1"/>
          </p:cNvPicPr>
          <p:nvPr/>
        </p:nvPicPr>
        <p:blipFill>
          <a:blip r:embed="rId3"/>
          <a:stretch>
            <a:fillRect/>
          </a:stretch>
        </p:blipFill>
        <p:spPr>
          <a:xfrm>
            <a:off x="4353128" y="325372"/>
            <a:ext cx="7678852" cy="2038725"/>
          </a:xfrm>
          <a:prstGeom prst="rect">
            <a:avLst/>
          </a:prstGeom>
        </p:spPr>
      </p:pic>
      <p:pic>
        <p:nvPicPr>
          <p:cNvPr id="5" name="Picture 4">
            <a:extLst>
              <a:ext uri="{FF2B5EF4-FFF2-40B4-BE49-F238E27FC236}">
                <a16:creationId xmlns:a16="http://schemas.microsoft.com/office/drawing/2014/main" id="{10D0D1CF-01BF-4522-34D8-AECE1DB2A80A}"/>
              </a:ext>
            </a:extLst>
          </p:cNvPr>
          <p:cNvPicPr>
            <a:picLocks noChangeAspect="1"/>
          </p:cNvPicPr>
          <p:nvPr/>
        </p:nvPicPr>
        <p:blipFill>
          <a:blip r:embed="rId4"/>
          <a:stretch>
            <a:fillRect/>
          </a:stretch>
        </p:blipFill>
        <p:spPr>
          <a:xfrm>
            <a:off x="4370220" y="2442568"/>
            <a:ext cx="6380390" cy="2013230"/>
          </a:xfrm>
          <a:prstGeom prst="rect">
            <a:avLst/>
          </a:prstGeom>
        </p:spPr>
      </p:pic>
      <p:pic>
        <p:nvPicPr>
          <p:cNvPr id="11" name="Picture 10">
            <a:extLst>
              <a:ext uri="{FF2B5EF4-FFF2-40B4-BE49-F238E27FC236}">
                <a16:creationId xmlns:a16="http://schemas.microsoft.com/office/drawing/2014/main" id="{85501A51-5EBF-6ED9-CB87-DB47D2ADA97A}"/>
              </a:ext>
            </a:extLst>
          </p:cNvPr>
          <p:cNvPicPr>
            <a:picLocks noChangeAspect="1"/>
          </p:cNvPicPr>
          <p:nvPr/>
        </p:nvPicPr>
        <p:blipFill>
          <a:blip r:embed="rId5"/>
          <a:stretch>
            <a:fillRect/>
          </a:stretch>
        </p:blipFill>
        <p:spPr>
          <a:xfrm>
            <a:off x="10793340" y="2442567"/>
            <a:ext cx="1237726" cy="2013229"/>
          </a:xfrm>
          <a:prstGeom prst="rect">
            <a:avLst/>
          </a:prstGeom>
        </p:spPr>
      </p:pic>
      <p:pic>
        <p:nvPicPr>
          <p:cNvPr id="13" name="Picture 12">
            <a:extLst>
              <a:ext uri="{FF2B5EF4-FFF2-40B4-BE49-F238E27FC236}">
                <a16:creationId xmlns:a16="http://schemas.microsoft.com/office/drawing/2014/main" id="{182FEAF7-30B4-5C4D-E065-32AF6CC26A72}"/>
              </a:ext>
            </a:extLst>
          </p:cNvPr>
          <p:cNvPicPr>
            <a:picLocks noChangeAspect="1"/>
          </p:cNvPicPr>
          <p:nvPr/>
        </p:nvPicPr>
        <p:blipFill>
          <a:blip r:embed="rId6"/>
          <a:stretch>
            <a:fillRect/>
          </a:stretch>
        </p:blipFill>
        <p:spPr>
          <a:xfrm>
            <a:off x="4370221" y="4550627"/>
            <a:ext cx="7660846" cy="2029460"/>
          </a:xfrm>
          <a:prstGeom prst="rect">
            <a:avLst/>
          </a:prstGeom>
        </p:spPr>
      </p:pic>
      <p:pic>
        <p:nvPicPr>
          <p:cNvPr id="17" name="Picture 16">
            <a:extLst>
              <a:ext uri="{FF2B5EF4-FFF2-40B4-BE49-F238E27FC236}">
                <a16:creationId xmlns:a16="http://schemas.microsoft.com/office/drawing/2014/main" id="{BAE23AB7-B313-9C86-C6C4-87FCA0F989E7}"/>
              </a:ext>
            </a:extLst>
          </p:cNvPr>
          <p:cNvPicPr>
            <a:picLocks noChangeAspect="1"/>
          </p:cNvPicPr>
          <p:nvPr/>
        </p:nvPicPr>
        <p:blipFill>
          <a:blip r:embed="rId7"/>
          <a:stretch>
            <a:fillRect/>
          </a:stretch>
        </p:blipFill>
        <p:spPr>
          <a:xfrm>
            <a:off x="3093577" y="4550627"/>
            <a:ext cx="1251005" cy="2027176"/>
          </a:xfrm>
          <a:prstGeom prst="rect">
            <a:avLst/>
          </a:prstGeom>
        </p:spPr>
      </p:pic>
      <p:sp>
        <p:nvSpPr>
          <p:cNvPr id="2" name="Title 2">
            <a:extLst>
              <a:ext uri="{FF2B5EF4-FFF2-40B4-BE49-F238E27FC236}">
                <a16:creationId xmlns:a16="http://schemas.microsoft.com/office/drawing/2014/main" id="{056AD1D7-1285-D5C7-ADA8-079F60776BA8}"/>
              </a:ext>
            </a:extLst>
          </p:cNvPr>
          <p:cNvSpPr txBox="1">
            <a:spLocks/>
          </p:cNvSpPr>
          <p:nvPr/>
        </p:nvSpPr>
        <p:spPr>
          <a:xfrm>
            <a:off x="668960" y="3585239"/>
            <a:ext cx="3462275"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dirty="0">
                <a:solidFill>
                  <a:schemeClr val="accent6"/>
                </a:solidFill>
                <a:latin typeface="Poppins"/>
                <a:cs typeface="Poppins Medium"/>
              </a:rPr>
              <a:t>In this system, we have identified 58 enablers and barriers to change.</a:t>
            </a:r>
            <a:endParaRPr lang="en-US" sz="1600" dirty="0">
              <a:solidFill>
                <a:schemeClr val="accent6"/>
              </a:solidFill>
              <a:latin typeface="Poppins"/>
              <a:cs typeface="Poppins"/>
            </a:endParaRPr>
          </a:p>
        </p:txBody>
      </p:sp>
    </p:spTree>
    <p:extLst>
      <p:ext uri="{BB962C8B-B14F-4D97-AF65-F5344CB8AC3E}">
        <p14:creationId xmlns:p14="http://schemas.microsoft.com/office/powerpoint/2010/main" val="2482071364"/>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Props1.xml><?xml version="1.0" encoding="utf-8"?>
<ds:datastoreItem xmlns:ds="http://schemas.openxmlformats.org/officeDocument/2006/customXml" ds:itemID="{9AEAB1D5-C604-44F4-A569-87EF5FAE8A9C}">
  <ds:schemaRefs>
    <ds:schemaRef ds:uri="http://schemas.microsoft.com/sharepoint/v3/contenttype/forms"/>
  </ds:schemaRefs>
</ds:datastoreItem>
</file>

<file path=customXml/itemProps2.xml><?xml version="1.0" encoding="utf-8"?>
<ds:datastoreItem xmlns:ds="http://schemas.openxmlformats.org/officeDocument/2006/customXml" ds:itemID="{C0CAFD08-C332-495E-8B2B-BC7A3DE6F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ba3b4cf-1946-4ae6-bfb6-77d990214beb"/>
    <ds:schemaRef ds:uri="60961fab-d629-44e6-b6be-fdf2fc7f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3B94E-E012-4D41-BB8C-617CE8D8B0B3}">
  <ds:schemaRefs>
    <ds:schemaRef ds:uri="http://schemas.openxmlformats.org/package/2006/metadata/core-properties"/>
    <ds:schemaRef ds:uri="http://schemas.microsoft.com/office/2006/documentManagement/types"/>
    <ds:schemaRef ds:uri="http://schemas.microsoft.com/sharepoint/v3"/>
    <ds:schemaRef ds:uri="http://purl.org/dc/terms/"/>
    <ds:schemaRef ds:uri="http://purl.org/dc/dcmitype/"/>
    <ds:schemaRef ds:uri="http://purl.org/dc/elements/1.1/"/>
    <ds:schemaRef ds:uri="http://schemas.microsoft.com/office/2006/metadata/properties"/>
    <ds:schemaRef ds:uri="http://schemas.microsoft.com/office/infopath/2007/PartnerControls"/>
    <ds:schemaRef ds:uri="60961fab-d629-44e6-b6be-fdf2fc7f6b8e"/>
    <ds:schemaRef ds:uri="c18f4232-699d-43c2-afd1-ad28c7d4979f"/>
    <ds:schemaRef ds:uri="http://www.w3.org/XML/1998/namespace"/>
    <ds:schemaRef ds:uri="2ba3b4cf-1946-4ae6-bfb6-77d990214beb"/>
  </ds:schemaRefs>
</ds:datastoreItem>
</file>

<file path=docProps/app.xml><?xml version="1.0" encoding="utf-8"?>
<Properties xmlns="http://schemas.openxmlformats.org/officeDocument/2006/extended-properties" xmlns:vt="http://schemas.openxmlformats.org/officeDocument/2006/docPropsVTypes">
  <Template>office theme</Template>
  <TotalTime>1428</TotalTime>
  <Words>1569</Words>
  <Application>Microsoft Office PowerPoint</Application>
  <PresentationFormat>Widescreen</PresentationFormat>
  <Paragraphs>165</Paragraphs>
  <Slides>33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ui-sans-serif</vt:lpstr>
      <vt:lpstr>Aptos</vt:lpstr>
      <vt:lpstr>Arial</vt:lpstr>
      <vt:lpstr>Calibri</vt:lpstr>
      <vt:lpstr>Calibri Light</vt:lpstr>
      <vt:lpstr>Georgia</vt:lpstr>
      <vt:lpstr>Poppins</vt:lpstr>
      <vt:lpstr>Poppins Medium</vt:lpstr>
      <vt:lpstr>Poppins SemiBold</vt:lpstr>
      <vt:lpstr>Office Theme</vt:lpstr>
      <vt:lpstr>Food and Agriculture</vt:lpstr>
      <vt:lpstr>PowerPoint Presentation</vt:lpstr>
      <vt:lpstr>Interconnected systems    </vt:lpstr>
      <vt:lpstr>The food and agriculture system</vt:lpstr>
      <vt:lpstr>PowerPoint Presentation</vt:lpstr>
      <vt:lpstr>Key shifts needed to align the food system with 1.5°C pathways</vt:lpstr>
      <vt:lpstr>Highlights</vt:lpstr>
      <vt:lpstr>Progress toward targets</vt:lpstr>
      <vt:lpstr>PowerPoint Presentation</vt:lpstr>
      <vt:lpstr>Enablers and barriers</vt:lpstr>
      <vt:lpstr>Enablers and barriers</vt:lpstr>
      <vt:lpstr>Increase agricultural productivity sustainably, resiliently and without expanding into high-carbon, biodiverse ecosystems </vt:lpstr>
      <vt:lpstr>WHAT IS PROMISING: Progress in agricultural efficiency and productivity</vt:lpstr>
      <vt:lpstr>Progress needs to happen faster</vt:lpstr>
      <vt:lpstr>WHAT IS CONCERNING: Environmental pressures are intensifying</vt:lpstr>
      <vt:lpstr> What could enable change</vt:lpstr>
      <vt:lpstr>Reduce food loss and waste</vt:lpstr>
      <vt:lpstr>Main drivers of food loss and waste</vt:lpstr>
      <vt:lpstr>WHAT IS PROMISING: Countries and companies are beginning to take action</vt:lpstr>
      <vt:lpstr>WHAT IS CONCERNING: The world is not on track to halve food loss and waste</vt:lpstr>
      <vt:lpstr>What could enable change</vt:lpstr>
      <vt:lpstr>Ensure access to and adoption of healthier, more sustainable diets for all </vt:lpstr>
      <vt:lpstr>WHAT IS PROMISING: Some progress on childhood undernutrition, yet much more needed</vt:lpstr>
      <vt:lpstr>WHAT IS PROMISING:  Declining ruminant meat consumption in high-consuming regions</vt:lpstr>
      <vt:lpstr>WHAT IS CONCERNING:  Food insecurity and hunger remain at highest rates in a decade</vt:lpstr>
      <vt:lpstr>What could enable change</vt:lpstr>
      <vt:lpstr>For more information</vt:lpstr>
      <vt:lpstr>Quick tips on using the Systems Change Lab platform to create additional slides</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175</cp:revision>
  <dcterms:created xsi:type="dcterms:W3CDTF">2023-01-12T20:12:29Z</dcterms:created>
  <dcterms:modified xsi:type="dcterms:W3CDTF">2025-07-30T17:07:26Z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{"FileActivityType":"6","FileActivityTimeStamp":"2023-01-17T17:32:58.190Z","FileActivityUsersOnPage":[{"DisplayName":"Brynne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