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65" r:id="rId5"/>
    <p:sldId id="312" r:id="rId6"/>
    <p:sldId id="311" r:id="rId7"/>
    <p:sldId id="295" r:id="rId8"/>
    <p:sldId id="314" r:id="rId9"/>
    <p:sldId id="261" r:id="rId10"/>
    <p:sldId id="260" r:id="rId11"/>
    <p:sldId id="258" r:id="rId12"/>
    <p:sldId id="259" r:id="rId13"/>
    <p:sldId id="268" r:id="rId14"/>
    <p:sldId id="323" r:id="rId15"/>
    <p:sldId id="298" r:id="rId16"/>
    <p:sldId id="324" r:id="rId17"/>
    <p:sldId id="266" r:id="rId18"/>
    <p:sldId id="269" r:id="rId19"/>
    <p:sldId id="326" r:id="rId20"/>
    <p:sldId id="325" r:id="rId21"/>
    <p:sldId id="271" r:id="rId22"/>
    <p:sldId id="272" r:id="rId23"/>
    <p:sldId id="327" r:id="rId24"/>
    <p:sldId id="316" r:id="rId25"/>
    <p:sldId id="328" r:id="rId26"/>
    <p:sldId id="329" r:id="rId27"/>
    <p:sldId id="2313" r:id="rId28"/>
    <p:sldId id="318" r:id="rId29"/>
    <p:sldId id="319" r:id="rId30"/>
    <p:sldId id="320" r:id="rId31"/>
    <p:sldId id="321" r:id="rId32"/>
    <p:sldId id="32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C53"/>
    <a:srgbClr val="64C9FF"/>
    <a:srgbClr val="1F3065"/>
    <a:srgbClr val="1F3064"/>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00007-01A2-4BCF-BE32-963EF947059C}" v="24" dt="2025-04-16T17:35:38.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69664" autoAdjust="0"/>
  </p:normalViewPr>
  <p:slideViewPr>
    <p:cSldViewPr snapToGrid="0">
      <p:cViewPr varScale="1">
        <p:scale>
          <a:sx n="77" d="100"/>
          <a:sy n="77" d="100"/>
        </p:scale>
        <p:origin x="10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D2FD53A2-F7F6-EB84-FE15-A4A880AC3128}"/>
    <pc:docChg chg="modSld">
      <pc:chgData name="Brynne Wilcox" userId="S::brynne.wilcox@wri.org::9ea332a5-72b0-4aba-9eed-02b5d0137144" providerId="AD" clId="Web-{D2FD53A2-F7F6-EB84-FE15-A4A880AC3128}" dt="2025-04-07T13:27:59.503" v="28" actId="1076"/>
      <pc:docMkLst>
        <pc:docMk/>
      </pc:docMkLst>
      <pc:sldChg chg="modSp">
        <pc:chgData name="Brynne Wilcox" userId="S::brynne.wilcox@wri.org::9ea332a5-72b0-4aba-9eed-02b5d0137144" providerId="AD" clId="Web-{D2FD53A2-F7F6-EB84-FE15-A4A880AC3128}" dt="2025-04-07T13:26:19.784" v="1" actId="1076"/>
        <pc:sldMkLst>
          <pc:docMk/>
          <pc:sldMk cId="2465932544" sldId="265"/>
        </pc:sldMkLst>
        <pc:picChg chg="mod">
          <ac:chgData name="Brynne Wilcox" userId="S::brynne.wilcox@wri.org::9ea332a5-72b0-4aba-9eed-02b5d0137144" providerId="AD" clId="Web-{D2FD53A2-F7F6-EB84-FE15-A4A880AC3128}" dt="2025-04-07T13:26:19.784" v="1" actId="1076"/>
          <ac:picMkLst>
            <pc:docMk/>
            <pc:sldMk cId="2465932544" sldId="265"/>
            <ac:picMk id="11" creationId="{0CD809A6-39CE-3D21-21F4-E8F0006988C8}"/>
          </ac:picMkLst>
        </pc:picChg>
      </pc:sldChg>
      <pc:sldChg chg="modSp">
        <pc:chgData name="Brynne Wilcox" userId="S::brynne.wilcox@wri.org::9ea332a5-72b0-4aba-9eed-02b5d0137144" providerId="AD" clId="Web-{D2FD53A2-F7F6-EB84-FE15-A4A880AC3128}" dt="2025-04-07T13:27:59.503" v="28" actId="1076"/>
        <pc:sldMkLst>
          <pc:docMk/>
          <pc:sldMk cId="1581947101" sldId="268"/>
        </pc:sldMkLst>
        <pc:picChg chg="mod">
          <ac:chgData name="Brynne Wilcox" userId="S::brynne.wilcox@wri.org::9ea332a5-72b0-4aba-9eed-02b5d0137144" providerId="AD" clId="Web-{D2FD53A2-F7F6-EB84-FE15-A4A880AC3128}" dt="2025-04-07T13:27:59.503" v="28" actId="1076"/>
          <ac:picMkLst>
            <pc:docMk/>
            <pc:sldMk cId="1581947101" sldId="268"/>
            <ac:picMk id="12" creationId="{A643DB9B-6081-F422-55D2-0A086AC3C6A7}"/>
          </ac:picMkLst>
        </pc:picChg>
      </pc:sldChg>
      <pc:sldChg chg="modSp">
        <pc:chgData name="Brynne Wilcox" userId="S::brynne.wilcox@wri.org::9ea332a5-72b0-4aba-9eed-02b5d0137144" providerId="AD" clId="Web-{D2FD53A2-F7F6-EB84-FE15-A4A880AC3128}" dt="2025-04-07T13:26:24.565" v="2" actId="20577"/>
        <pc:sldMkLst>
          <pc:docMk/>
          <pc:sldMk cId="3491005689" sldId="295"/>
        </pc:sldMkLst>
        <pc:spChg chg="mod">
          <ac:chgData name="Brynne Wilcox" userId="S::brynne.wilcox@wri.org::9ea332a5-72b0-4aba-9eed-02b5d0137144" providerId="AD" clId="Web-{D2FD53A2-F7F6-EB84-FE15-A4A880AC3128}" dt="2025-04-07T13:26:24.565" v="2" actId="20577"/>
          <ac:spMkLst>
            <pc:docMk/>
            <pc:sldMk cId="3491005689" sldId="295"/>
            <ac:spMk id="2" creationId="{1A9D09BB-9E0D-C515-F06F-3E4B173CB923}"/>
          </ac:spMkLst>
        </pc:spChg>
      </pc:sldChg>
      <pc:sldChg chg="modNotes">
        <pc:chgData name="Brynne Wilcox" userId="S::brynne.wilcox@wri.org::9ea332a5-72b0-4aba-9eed-02b5d0137144" providerId="AD" clId="Web-{D2FD53A2-F7F6-EB84-FE15-A4A880AC3128}" dt="2025-04-07T13:27:52.284" v="26"/>
        <pc:sldMkLst>
          <pc:docMk/>
          <pc:sldMk cId="292074846" sldId="314"/>
        </pc:sldMkLst>
      </pc:sldChg>
    </pc:docChg>
  </pc:docChgLst>
  <pc:docChgLst>
    <pc:chgData name="Brynne Wilcox" userId="9ea332a5-72b0-4aba-9eed-02b5d0137144" providerId="ADAL" clId="{11600007-01A2-4BCF-BE32-963EF947059C}"/>
    <pc:docChg chg="custSel addSld delSld modSld sldOrd">
      <pc:chgData name="Brynne Wilcox" userId="9ea332a5-72b0-4aba-9eed-02b5d0137144" providerId="ADAL" clId="{11600007-01A2-4BCF-BE32-963EF947059C}" dt="2025-04-16T17:35:51.840" v="1618" actId="1076"/>
      <pc:docMkLst>
        <pc:docMk/>
      </pc:docMkLst>
      <pc:sldChg chg="addSp delSp modSp mod">
        <pc:chgData name="Brynne Wilcox" userId="9ea332a5-72b0-4aba-9eed-02b5d0137144" providerId="ADAL" clId="{11600007-01A2-4BCF-BE32-963EF947059C}" dt="2025-04-09T16:02:35.257" v="38" actId="1076"/>
        <pc:sldMkLst>
          <pc:docMk/>
          <pc:sldMk cId="468942204" sldId="266"/>
        </pc:sldMkLst>
        <pc:spChg chg="mod">
          <ac:chgData name="Brynne Wilcox" userId="9ea332a5-72b0-4aba-9eed-02b5d0137144" providerId="ADAL" clId="{11600007-01A2-4BCF-BE32-963EF947059C}" dt="2025-04-09T16:02:35.257" v="38" actId="1076"/>
          <ac:spMkLst>
            <pc:docMk/>
            <pc:sldMk cId="468942204" sldId="266"/>
            <ac:spMk id="11" creationId="{DE34C045-E209-1D7A-ECBA-D97F55C814F6}"/>
          </ac:spMkLst>
        </pc:spChg>
        <pc:picChg chg="add mod ord">
          <ac:chgData name="Brynne Wilcox" userId="9ea332a5-72b0-4aba-9eed-02b5d0137144" providerId="ADAL" clId="{11600007-01A2-4BCF-BE32-963EF947059C}" dt="2025-04-09T16:02:11.290" v="22" actId="167"/>
          <ac:picMkLst>
            <pc:docMk/>
            <pc:sldMk cId="468942204" sldId="266"/>
            <ac:picMk id="4" creationId="{12DC35DC-2553-3F86-6B65-DEC5C431FA53}"/>
          </ac:picMkLst>
        </pc:picChg>
      </pc:sldChg>
      <pc:sldChg chg="del">
        <pc:chgData name="Brynne Wilcox" userId="9ea332a5-72b0-4aba-9eed-02b5d0137144" providerId="ADAL" clId="{11600007-01A2-4BCF-BE32-963EF947059C}" dt="2025-04-16T17:33:17.557" v="1591" actId="47"/>
        <pc:sldMkLst>
          <pc:docMk/>
          <pc:sldMk cId="482468140" sldId="275"/>
        </pc:sldMkLst>
      </pc:sldChg>
      <pc:sldChg chg="addSp delSp modSp mod setBg">
        <pc:chgData name="Brynne Wilcox" userId="9ea332a5-72b0-4aba-9eed-02b5d0137144" providerId="ADAL" clId="{11600007-01A2-4BCF-BE32-963EF947059C}" dt="2025-04-16T14:27:40.142" v="100"/>
        <pc:sldMkLst>
          <pc:docMk/>
          <pc:sldMk cId="3491005689" sldId="295"/>
        </pc:sldMkLst>
        <pc:spChg chg="del">
          <ac:chgData name="Brynne Wilcox" userId="9ea332a5-72b0-4aba-9eed-02b5d0137144" providerId="ADAL" clId="{11600007-01A2-4BCF-BE32-963EF947059C}" dt="2025-04-16T14:27:17.896" v="99" actId="478"/>
          <ac:spMkLst>
            <pc:docMk/>
            <pc:sldMk cId="3491005689" sldId="295"/>
            <ac:spMk id="7" creationId="{3F3FE303-C0CC-A7E6-693C-E54DC5F78CF0}"/>
          </ac:spMkLst>
        </pc:spChg>
        <pc:picChg chg="add mod">
          <ac:chgData name="Brynne Wilcox" userId="9ea332a5-72b0-4aba-9eed-02b5d0137144" providerId="ADAL" clId="{11600007-01A2-4BCF-BE32-963EF947059C}" dt="2025-04-16T14:27:14.847" v="98" actId="1076"/>
          <ac:picMkLst>
            <pc:docMk/>
            <pc:sldMk cId="3491005689" sldId="295"/>
            <ac:picMk id="4" creationId="{B67BAFFB-838E-929A-2FED-6F15453F7650}"/>
          </ac:picMkLst>
        </pc:picChg>
      </pc:sldChg>
      <pc:sldChg chg="addSp delSp modSp mod setBg">
        <pc:chgData name="Brynne Wilcox" userId="9ea332a5-72b0-4aba-9eed-02b5d0137144" providerId="ADAL" clId="{11600007-01A2-4BCF-BE32-963EF947059C}" dt="2025-04-16T14:29:08.300" v="124"/>
        <pc:sldMkLst>
          <pc:docMk/>
          <pc:sldMk cId="673794108" sldId="298"/>
        </pc:sldMkLst>
        <pc:spChg chg="del mod">
          <ac:chgData name="Brynne Wilcox" userId="9ea332a5-72b0-4aba-9eed-02b5d0137144" providerId="ADAL" clId="{11600007-01A2-4BCF-BE32-963EF947059C}" dt="2025-04-16T14:28:09.965" v="105" actId="478"/>
          <ac:spMkLst>
            <pc:docMk/>
            <pc:sldMk cId="673794108" sldId="298"/>
            <ac:spMk id="3" creationId="{F3ABAFAC-B71F-AC42-AF8E-4C589E1166E6}"/>
          </ac:spMkLst>
        </pc:spChg>
        <pc:picChg chg="add mod modCrop">
          <ac:chgData name="Brynne Wilcox" userId="9ea332a5-72b0-4aba-9eed-02b5d0137144" providerId="ADAL" clId="{11600007-01A2-4BCF-BE32-963EF947059C}" dt="2025-04-16T14:29:00.763" v="123" actId="1076"/>
          <ac:picMkLst>
            <pc:docMk/>
            <pc:sldMk cId="673794108" sldId="298"/>
            <ac:picMk id="5" creationId="{DB10ABA0-C320-1514-3C70-D28C00738CC0}"/>
          </ac:picMkLst>
        </pc:picChg>
      </pc:sldChg>
      <pc:sldChg chg="del">
        <pc:chgData name="Brynne Wilcox" userId="9ea332a5-72b0-4aba-9eed-02b5d0137144" providerId="ADAL" clId="{11600007-01A2-4BCF-BE32-963EF947059C}" dt="2025-04-09T15:54:05.470" v="2" actId="47"/>
        <pc:sldMkLst>
          <pc:docMk/>
          <pc:sldMk cId="3412033240" sldId="304"/>
        </pc:sldMkLst>
      </pc:sldChg>
      <pc:sldChg chg="del">
        <pc:chgData name="Brynne Wilcox" userId="9ea332a5-72b0-4aba-9eed-02b5d0137144" providerId="ADAL" clId="{11600007-01A2-4BCF-BE32-963EF947059C}" dt="2025-04-09T15:54:05.470" v="2" actId="47"/>
        <pc:sldMkLst>
          <pc:docMk/>
          <pc:sldMk cId="3297484487" sldId="305"/>
        </pc:sldMkLst>
      </pc:sldChg>
      <pc:sldChg chg="del">
        <pc:chgData name="Brynne Wilcox" userId="9ea332a5-72b0-4aba-9eed-02b5d0137144" providerId="ADAL" clId="{11600007-01A2-4BCF-BE32-963EF947059C}" dt="2025-04-09T15:54:05.470" v="2" actId="47"/>
        <pc:sldMkLst>
          <pc:docMk/>
          <pc:sldMk cId="2467293915" sldId="306"/>
        </pc:sldMkLst>
      </pc:sldChg>
      <pc:sldChg chg="del">
        <pc:chgData name="Brynne Wilcox" userId="9ea332a5-72b0-4aba-9eed-02b5d0137144" providerId="ADAL" clId="{11600007-01A2-4BCF-BE32-963EF947059C}" dt="2025-04-09T15:53:46.252" v="1" actId="47"/>
        <pc:sldMkLst>
          <pc:docMk/>
          <pc:sldMk cId="3727230705" sldId="308"/>
        </pc:sldMkLst>
      </pc:sldChg>
      <pc:sldChg chg="del">
        <pc:chgData name="Brynne Wilcox" userId="9ea332a5-72b0-4aba-9eed-02b5d0137144" providerId="ADAL" clId="{11600007-01A2-4BCF-BE32-963EF947059C}" dt="2025-04-09T15:54:05.470" v="2" actId="47"/>
        <pc:sldMkLst>
          <pc:docMk/>
          <pc:sldMk cId="2232418088" sldId="313"/>
        </pc:sldMkLst>
      </pc:sldChg>
      <pc:sldChg chg="del">
        <pc:chgData name="Brynne Wilcox" userId="9ea332a5-72b0-4aba-9eed-02b5d0137144" providerId="ADAL" clId="{11600007-01A2-4BCF-BE32-963EF947059C}" dt="2025-04-16T16:58:18.195" v="1085" actId="47"/>
        <pc:sldMkLst>
          <pc:docMk/>
          <pc:sldMk cId="2227629192" sldId="315"/>
        </pc:sldMkLst>
      </pc:sldChg>
      <pc:sldChg chg="addSp delSp modSp mod ord">
        <pc:chgData name="Brynne Wilcox" userId="9ea332a5-72b0-4aba-9eed-02b5d0137144" providerId="ADAL" clId="{11600007-01A2-4BCF-BE32-963EF947059C}" dt="2025-04-16T17:26:51.041" v="1491"/>
        <pc:sldMkLst>
          <pc:docMk/>
          <pc:sldMk cId="442659877" sldId="316"/>
        </pc:sldMkLst>
        <pc:spChg chg="mod">
          <ac:chgData name="Brynne Wilcox" userId="9ea332a5-72b0-4aba-9eed-02b5d0137144" providerId="ADAL" clId="{11600007-01A2-4BCF-BE32-963EF947059C}" dt="2025-04-16T14:45:30.487" v="166" actId="255"/>
          <ac:spMkLst>
            <pc:docMk/>
            <pc:sldMk cId="442659877" sldId="316"/>
            <ac:spMk id="2" creationId="{5CA6B263-0C71-8D65-D158-8ED9D8CE00AF}"/>
          </ac:spMkLst>
        </pc:spChg>
        <pc:spChg chg="del">
          <ac:chgData name="Brynne Wilcox" userId="9ea332a5-72b0-4aba-9eed-02b5d0137144" providerId="ADAL" clId="{11600007-01A2-4BCF-BE32-963EF947059C}" dt="2025-04-16T14:29:42.526" v="127" actId="478"/>
          <ac:spMkLst>
            <pc:docMk/>
            <pc:sldMk cId="442659877" sldId="316"/>
            <ac:spMk id="3" creationId="{695CB7AB-FC78-4A69-979E-55EE4D141A91}"/>
          </ac:spMkLst>
        </pc:spChg>
        <pc:picChg chg="add mod modCrop">
          <ac:chgData name="Brynne Wilcox" userId="9ea332a5-72b0-4aba-9eed-02b5d0137144" providerId="ADAL" clId="{11600007-01A2-4BCF-BE32-963EF947059C}" dt="2025-04-16T14:46:03.721" v="175" actId="1076"/>
          <ac:picMkLst>
            <pc:docMk/>
            <pc:sldMk cId="442659877" sldId="316"/>
            <ac:picMk id="5" creationId="{446D4EBF-B6A1-6689-A425-7FD7445CA1DA}"/>
          </ac:picMkLst>
        </pc:picChg>
      </pc:sldChg>
      <pc:sldChg chg="addSp delSp modSp mod ord">
        <pc:chgData name="Brynne Wilcox" userId="9ea332a5-72b0-4aba-9eed-02b5d0137144" providerId="ADAL" clId="{11600007-01A2-4BCF-BE32-963EF947059C}" dt="2025-04-16T17:35:01.318" v="1606"/>
        <pc:sldMkLst>
          <pc:docMk/>
          <pc:sldMk cId="2122661529" sldId="317"/>
        </pc:sldMkLst>
        <pc:spChg chg="mod">
          <ac:chgData name="Brynne Wilcox" userId="9ea332a5-72b0-4aba-9eed-02b5d0137144" providerId="ADAL" clId="{11600007-01A2-4BCF-BE32-963EF947059C}" dt="2025-04-09T16:04:23.057" v="85" actId="1076"/>
          <ac:spMkLst>
            <pc:docMk/>
            <pc:sldMk cId="2122661529" sldId="317"/>
            <ac:spMk id="11" creationId="{4D88C461-70C8-ACAF-00E6-A907A737FC88}"/>
          </ac:spMkLst>
        </pc:spChg>
        <pc:picChg chg="add mod ord">
          <ac:chgData name="Brynne Wilcox" userId="9ea332a5-72b0-4aba-9eed-02b5d0137144" providerId="ADAL" clId="{11600007-01A2-4BCF-BE32-963EF947059C}" dt="2025-04-09T16:04:52.072" v="92" actId="167"/>
          <ac:picMkLst>
            <pc:docMk/>
            <pc:sldMk cId="2122661529" sldId="317"/>
            <ac:picMk id="3" creationId="{B22EEFF6-E2C3-1ACA-658A-B455A2F0EC44}"/>
          </ac:picMkLst>
        </pc:picChg>
      </pc:sldChg>
      <pc:sldChg chg="add setBg">
        <pc:chgData name="Brynne Wilcox" userId="9ea332a5-72b0-4aba-9eed-02b5d0137144" providerId="ADAL" clId="{11600007-01A2-4BCF-BE32-963EF947059C}" dt="2025-04-09T15:53:37.135" v="0"/>
        <pc:sldMkLst>
          <pc:docMk/>
          <pc:sldMk cId="1009776507" sldId="318"/>
        </pc:sldMkLst>
      </pc:sldChg>
      <pc:sldChg chg="add setBg">
        <pc:chgData name="Brynne Wilcox" userId="9ea332a5-72b0-4aba-9eed-02b5d0137144" providerId="ADAL" clId="{11600007-01A2-4BCF-BE32-963EF947059C}" dt="2025-04-09T15:53:37.135" v="0"/>
        <pc:sldMkLst>
          <pc:docMk/>
          <pc:sldMk cId="3070288042" sldId="319"/>
        </pc:sldMkLst>
      </pc:sldChg>
      <pc:sldChg chg="add setBg">
        <pc:chgData name="Brynne Wilcox" userId="9ea332a5-72b0-4aba-9eed-02b5d0137144" providerId="ADAL" clId="{11600007-01A2-4BCF-BE32-963EF947059C}" dt="2025-04-09T15:53:37.135" v="0"/>
        <pc:sldMkLst>
          <pc:docMk/>
          <pc:sldMk cId="4112076892" sldId="320"/>
        </pc:sldMkLst>
      </pc:sldChg>
      <pc:sldChg chg="add setBg">
        <pc:chgData name="Brynne Wilcox" userId="9ea332a5-72b0-4aba-9eed-02b5d0137144" providerId="ADAL" clId="{11600007-01A2-4BCF-BE32-963EF947059C}" dt="2025-04-09T15:53:37.135" v="0"/>
        <pc:sldMkLst>
          <pc:docMk/>
          <pc:sldMk cId="4015130938" sldId="321"/>
        </pc:sldMkLst>
      </pc:sldChg>
      <pc:sldChg chg="add setBg">
        <pc:chgData name="Brynne Wilcox" userId="9ea332a5-72b0-4aba-9eed-02b5d0137144" providerId="ADAL" clId="{11600007-01A2-4BCF-BE32-963EF947059C}" dt="2025-04-09T15:53:37.135" v="0"/>
        <pc:sldMkLst>
          <pc:docMk/>
          <pc:sldMk cId="900386304" sldId="322"/>
        </pc:sldMkLst>
      </pc:sldChg>
      <pc:sldChg chg="addSp delSp modSp add mod ord">
        <pc:chgData name="Brynne Wilcox" userId="9ea332a5-72b0-4aba-9eed-02b5d0137144" providerId="ADAL" clId="{11600007-01A2-4BCF-BE32-963EF947059C}" dt="2025-04-16T15:32:00.754" v="508" actId="478"/>
        <pc:sldMkLst>
          <pc:docMk/>
          <pc:sldMk cId="3612155869" sldId="323"/>
        </pc:sldMkLst>
        <pc:spChg chg="mod">
          <ac:chgData name="Brynne Wilcox" userId="9ea332a5-72b0-4aba-9eed-02b5d0137144" providerId="ADAL" clId="{11600007-01A2-4BCF-BE32-963EF947059C}" dt="2025-04-16T15:30:46.020" v="499" actId="1076"/>
          <ac:spMkLst>
            <pc:docMk/>
            <pc:sldMk cId="3612155869" sldId="323"/>
            <ac:spMk id="11" creationId="{255B0D0D-BF35-721D-6763-C90F6A9D0E3B}"/>
          </ac:spMkLst>
        </pc:spChg>
        <pc:picChg chg="add del mod modCrop">
          <ac:chgData name="Brynne Wilcox" userId="9ea332a5-72b0-4aba-9eed-02b5d0137144" providerId="ADAL" clId="{11600007-01A2-4BCF-BE32-963EF947059C}" dt="2025-04-16T15:32:00.754" v="508" actId="478"/>
          <ac:picMkLst>
            <pc:docMk/>
            <pc:sldMk cId="3612155869" sldId="323"/>
            <ac:picMk id="3" creationId="{99A447EC-3DED-227C-8412-1B9D4FE83CAD}"/>
          </ac:picMkLst>
        </pc:picChg>
        <pc:picChg chg="del">
          <ac:chgData name="Brynne Wilcox" userId="9ea332a5-72b0-4aba-9eed-02b5d0137144" providerId="ADAL" clId="{11600007-01A2-4BCF-BE32-963EF947059C}" dt="2025-04-16T15:29:34.797" v="483" actId="478"/>
          <ac:picMkLst>
            <pc:docMk/>
            <pc:sldMk cId="3612155869" sldId="323"/>
            <ac:picMk id="4" creationId="{F8EF4E1E-564D-7DB7-879F-36F6ACF17FFB}"/>
          </ac:picMkLst>
        </pc:picChg>
        <pc:picChg chg="add mod">
          <ac:chgData name="Brynne Wilcox" userId="9ea332a5-72b0-4aba-9eed-02b5d0137144" providerId="ADAL" clId="{11600007-01A2-4BCF-BE32-963EF947059C}" dt="2025-04-16T15:30:29.233" v="496"/>
          <ac:picMkLst>
            <pc:docMk/>
            <pc:sldMk cId="3612155869" sldId="323"/>
            <ac:picMk id="5" creationId="{6DE6DDE1-FD5E-F9D3-C891-B1ED2DADF876}"/>
          </ac:picMkLst>
        </pc:picChg>
        <pc:picChg chg="add mod modCrop">
          <ac:chgData name="Brynne Wilcox" userId="9ea332a5-72b0-4aba-9eed-02b5d0137144" providerId="ADAL" clId="{11600007-01A2-4BCF-BE32-963EF947059C}" dt="2025-04-16T15:31:58.984" v="507" actId="1076"/>
          <ac:picMkLst>
            <pc:docMk/>
            <pc:sldMk cId="3612155869" sldId="323"/>
            <ac:picMk id="7" creationId="{48F838AF-EF6A-4BD4-2F02-BC16CE0B3E88}"/>
          </ac:picMkLst>
        </pc:picChg>
      </pc:sldChg>
      <pc:sldChg chg="addSp modSp add mod ord">
        <pc:chgData name="Brynne Wilcox" userId="9ea332a5-72b0-4aba-9eed-02b5d0137144" providerId="ADAL" clId="{11600007-01A2-4BCF-BE32-963EF947059C}" dt="2025-04-16T16:05:13.146" v="1064" actId="18131"/>
        <pc:sldMkLst>
          <pc:docMk/>
          <pc:sldMk cId="712367030" sldId="324"/>
        </pc:sldMkLst>
        <pc:spChg chg="mod">
          <ac:chgData name="Brynne Wilcox" userId="9ea332a5-72b0-4aba-9eed-02b5d0137144" providerId="ADAL" clId="{11600007-01A2-4BCF-BE32-963EF947059C}" dt="2025-04-16T15:57:24.252" v="1053" actId="20577"/>
          <ac:spMkLst>
            <pc:docMk/>
            <pc:sldMk cId="712367030" sldId="324"/>
            <ac:spMk id="11" creationId="{3436722A-C6FC-6AE4-3735-869AE094F252}"/>
          </ac:spMkLst>
        </pc:spChg>
        <pc:picChg chg="add mod modCrop">
          <ac:chgData name="Brynne Wilcox" userId="9ea332a5-72b0-4aba-9eed-02b5d0137144" providerId="ADAL" clId="{11600007-01A2-4BCF-BE32-963EF947059C}" dt="2025-04-16T16:05:13.146" v="1064" actId="18131"/>
          <ac:picMkLst>
            <pc:docMk/>
            <pc:sldMk cId="712367030" sldId="324"/>
            <ac:picMk id="3" creationId="{ACE218EC-ACCE-429D-CB30-93D575E4B4A4}"/>
          </ac:picMkLst>
        </pc:picChg>
      </pc:sldChg>
      <pc:sldChg chg="addSp delSp modSp add mod ord">
        <pc:chgData name="Brynne Wilcox" userId="9ea332a5-72b0-4aba-9eed-02b5d0137144" providerId="ADAL" clId="{11600007-01A2-4BCF-BE32-963EF947059C}" dt="2025-04-16T16:57:51.802" v="1081" actId="207"/>
        <pc:sldMkLst>
          <pc:docMk/>
          <pc:sldMk cId="2998388495" sldId="325"/>
        </pc:sldMkLst>
        <pc:spChg chg="mod">
          <ac:chgData name="Brynne Wilcox" userId="9ea332a5-72b0-4aba-9eed-02b5d0137144" providerId="ADAL" clId="{11600007-01A2-4BCF-BE32-963EF947059C}" dt="2025-04-16T16:57:51.802" v="1081" actId="207"/>
          <ac:spMkLst>
            <pc:docMk/>
            <pc:sldMk cId="2998388495" sldId="325"/>
            <ac:spMk id="11" creationId="{6C4D6721-F0CC-A679-B258-A58C3E5508F7}"/>
          </ac:spMkLst>
        </pc:spChg>
        <pc:picChg chg="add mod ord">
          <ac:chgData name="Brynne Wilcox" userId="9ea332a5-72b0-4aba-9eed-02b5d0137144" providerId="ADAL" clId="{11600007-01A2-4BCF-BE32-963EF947059C}" dt="2025-04-16T16:07:27.286" v="1074" actId="167"/>
          <ac:picMkLst>
            <pc:docMk/>
            <pc:sldMk cId="2998388495" sldId="325"/>
            <ac:picMk id="3" creationId="{71657FCB-0190-B83F-D8C8-30C0F8834772}"/>
          </ac:picMkLst>
        </pc:picChg>
        <pc:picChg chg="del">
          <ac:chgData name="Brynne Wilcox" userId="9ea332a5-72b0-4aba-9eed-02b5d0137144" providerId="ADAL" clId="{11600007-01A2-4BCF-BE32-963EF947059C}" dt="2025-04-16T16:07:28.373" v="1075" actId="478"/>
          <ac:picMkLst>
            <pc:docMk/>
            <pc:sldMk cId="2998388495" sldId="325"/>
            <ac:picMk id="4" creationId="{0FEE33A0-7576-E4B2-FE35-FA1DFB673D20}"/>
          </ac:picMkLst>
        </pc:picChg>
      </pc:sldChg>
      <pc:sldChg chg="addSp delSp modSp add mod ord modNotesTx">
        <pc:chgData name="Brynne Wilcox" userId="9ea332a5-72b0-4aba-9eed-02b5d0137144" providerId="ADAL" clId="{11600007-01A2-4BCF-BE32-963EF947059C}" dt="2025-04-16T17:17:50.030" v="1346" actId="20577"/>
        <pc:sldMkLst>
          <pc:docMk/>
          <pc:sldMk cId="80430836" sldId="326"/>
        </pc:sldMkLst>
        <pc:spChg chg="mod">
          <ac:chgData name="Brynne Wilcox" userId="9ea332a5-72b0-4aba-9eed-02b5d0137144" providerId="ADAL" clId="{11600007-01A2-4BCF-BE32-963EF947059C}" dt="2025-04-16T17:14:43.427" v="1333" actId="207"/>
          <ac:spMkLst>
            <pc:docMk/>
            <pc:sldMk cId="80430836" sldId="326"/>
            <ac:spMk id="11" creationId="{2D176A56-886F-A647-31F4-4CC4E70E1E81}"/>
          </ac:spMkLst>
        </pc:spChg>
        <pc:picChg chg="add del mod">
          <ac:chgData name="Brynne Wilcox" userId="9ea332a5-72b0-4aba-9eed-02b5d0137144" providerId="ADAL" clId="{11600007-01A2-4BCF-BE32-963EF947059C}" dt="2025-04-16T17:17:04.815" v="1336" actId="478"/>
          <ac:picMkLst>
            <pc:docMk/>
            <pc:sldMk cId="80430836" sldId="326"/>
            <ac:picMk id="4" creationId="{2EFF30BB-CC1A-D3FF-47DB-678366757B83}"/>
          </ac:picMkLst>
        </pc:picChg>
        <pc:picChg chg="add mod modCrop">
          <ac:chgData name="Brynne Wilcox" userId="9ea332a5-72b0-4aba-9eed-02b5d0137144" providerId="ADAL" clId="{11600007-01A2-4BCF-BE32-963EF947059C}" dt="2025-04-16T17:17:37.266" v="1344" actId="18131"/>
          <ac:picMkLst>
            <pc:docMk/>
            <pc:sldMk cId="80430836" sldId="326"/>
            <ac:picMk id="6" creationId="{004806C8-94B6-1C3C-25BD-F64700C7B8CD}"/>
          </ac:picMkLst>
        </pc:picChg>
      </pc:sldChg>
      <pc:sldChg chg="addSp delSp modSp add mod setBg">
        <pc:chgData name="Brynne Wilcox" userId="9ea332a5-72b0-4aba-9eed-02b5d0137144" providerId="ADAL" clId="{11600007-01A2-4BCF-BE32-963EF947059C}" dt="2025-04-16T17:33:11.458" v="1590" actId="1076"/>
        <pc:sldMkLst>
          <pc:docMk/>
          <pc:sldMk cId="633616136" sldId="327"/>
        </pc:sldMkLst>
        <pc:spChg chg="mod">
          <ac:chgData name="Brynne Wilcox" userId="9ea332a5-72b0-4aba-9eed-02b5d0137144" providerId="ADAL" clId="{11600007-01A2-4BCF-BE32-963EF947059C}" dt="2025-04-16T17:26:03.423" v="1489" actId="20577"/>
          <ac:spMkLst>
            <pc:docMk/>
            <pc:sldMk cId="633616136" sldId="327"/>
            <ac:spMk id="2" creationId="{C08B3D3F-64EF-3B30-5681-562919F5D4EF}"/>
          </ac:spMkLst>
        </pc:spChg>
        <pc:picChg chg="del">
          <ac:chgData name="Brynne Wilcox" userId="9ea332a5-72b0-4aba-9eed-02b5d0137144" providerId="ADAL" clId="{11600007-01A2-4BCF-BE32-963EF947059C}" dt="2025-04-16T17:27:17.318" v="1495" actId="478"/>
          <ac:picMkLst>
            <pc:docMk/>
            <pc:sldMk cId="633616136" sldId="327"/>
            <ac:picMk id="4" creationId="{AC1C35F0-CF8A-3C3C-56CA-9AC3426C135B}"/>
          </ac:picMkLst>
        </pc:picChg>
        <pc:picChg chg="add del mod">
          <ac:chgData name="Brynne Wilcox" userId="9ea332a5-72b0-4aba-9eed-02b5d0137144" providerId="ADAL" clId="{11600007-01A2-4BCF-BE32-963EF947059C}" dt="2025-04-16T17:27:43.201" v="1508" actId="478"/>
          <ac:picMkLst>
            <pc:docMk/>
            <pc:sldMk cId="633616136" sldId="327"/>
            <ac:picMk id="5" creationId="{7EFA6D8A-86DE-7667-C1AE-50B7DC8CE315}"/>
          </ac:picMkLst>
        </pc:picChg>
        <pc:picChg chg="add mod">
          <ac:chgData name="Brynne Wilcox" userId="9ea332a5-72b0-4aba-9eed-02b5d0137144" providerId="ADAL" clId="{11600007-01A2-4BCF-BE32-963EF947059C}" dt="2025-04-16T17:33:11.458" v="1590" actId="1076"/>
          <ac:picMkLst>
            <pc:docMk/>
            <pc:sldMk cId="633616136" sldId="327"/>
            <ac:picMk id="7" creationId="{3BB774C9-96A6-6039-2DA9-94F2F752B60F}"/>
          </ac:picMkLst>
        </pc:picChg>
        <pc:picChg chg="del">
          <ac:chgData name="Brynne Wilcox" userId="9ea332a5-72b0-4aba-9eed-02b5d0137144" providerId="ADAL" clId="{11600007-01A2-4BCF-BE32-963EF947059C}" dt="2025-04-16T17:27:17.654" v="1496" actId="478"/>
          <ac:picMkLst>
            <pc:docMk/>
            <pc:sldMk cId="633616136" sldId="327"/>
            <ac:picMk id="8" creationId="{35A1E565-5BDA-B2B6-94F3-4F3ACACA1CBA}"/>
          </ac:picMkLst>
        </pc:picChg>
        <pc:picChg chg="add mod">
          <ac:chgData name="Brynne Wilcox" userId="9ea332a5-72b0-4aba-9eed-02b5d0137144" providerId="ADAL" clId="{11600007-01A2-4BCF-BE32-963EF947059C}" dt="2025-04-16T17:33:11.458" v="1590" actId="1076"/>
          <ac:picMkLst>
            <pc:docMk/>
            <pc:sldMk cId="633616136" sldId="327"/>
            <ac:picMk id="10" creationId="{CEF662B8-35E5-1AC1-6D52-2D9DBCFACB57}"/>
          </ac:picMkLst>
        </pc:picChg>
        <pc:picChg chg="del">
          <ac:chgData name="Brynne Wilcox" userId="9ea332a5-72b0-4aba-9eed-02b5d0137144" providerId="ADAL" clId="{11600007-01A2-4BCF-BE32-963EF947059C}" dt="2025-04-16T17:27:18.708" v="1498" actId="478"/>
          <ac:picMkLst>
            <pc:docMk/>
            <pc:sldMk cId="633616136" sldId="327"/>
            <ac:picMk id="11" creationId="{149D0E38-6F05-7118-15F2-5E9D48262679}"/>
          </ac:picMkLst>
        </pc:picChg>
        <pc:picChg chg="add mod">
          <ac:chgData name="Brynne Wilcox" userId="9ea332a5-72b0-4aba-9eed-02b5d0137144" providerId="ADAL" clId="{11600007-01A2-4BCF-BE32-963EF947059C}" dt="2025-04-16T17:33:11.458" v="1590" actId="1076"/>
          <ac:picMkLst>
            <pc:docMk/>
            <pc:sldMk cId="633616136" sldId="327"/>
            <ac:picMk id="13" creationId="{762F0740-37CB-86D5-FE59-E79C9D8091D7}"/>
          </ac:picMkLst>
        </pc:picChg>
      </pc:sldChg>
      <pc:sldChg chg="addSp delSp modSp add mod ord">
        <pc:chgData name="Brynne Wilcox" userId="9ea332a5-72b0-4aba-9eed-02b5d0137144" providerId="ADAL" clId="{11600007-01A2-4BCF-BE32-963EF947059C}" dt="2025-04-16T17:35:51.840" v="1618" actId="1076"/>
        <pc:sldMkLst>
          <pc:docMk/>
          <pc:sldMk cId="3301308420" sldId="328"/>
        </pc:sldMkLst>
        <pc:spChg chg="mod">
          <ac:chgData name="Brynne Wilcox" userId="9ea332a5-72b0-4aba-9eed-02b5d0137144" providerId="ADAL" clId="{11600007-01A2-4BCF-BE32-963EF947059C}" dt="2025-04-16T17:32:19.599" v="1563" actId="20577"/>
          <ac:spMkLst>
            <pc:docMk/>
            <pc:sldMk cId="3301308420" sldId="328"/>
            <ac:spMk id="2" creationId="{02A77A8C-E8DB-A410-CEF0-F7E82DBE3B59}"/>
          </ac:spMkLst>
        </pc:spChg>
        <pc:picChg chg="add mod">
          <ac:chgData name="Brynne Wilcox" userId="9ea332a5-72b0-4aba-9eed-02b5d0137144" providerId="ADAL" clId="{11600007-01A2-4BCF-BE32-963EF947059C}" dt="2025-04-16T17:35:51.840" v="1618" actId="1076"/>
          <ac:picMkLst>
            <pc:docMk/>
            <pc:sldMk cId="3301308420" sldId="328"/>
            <ac:picMk id="4" creationId="{9007BD4F-2BD0-86D4-EB67-AB9BF922AFE8}"/>
          </ac:picMkLst>
        </pc:picChg>
        <pc:picChg chg="add mod">
          <ac:chgData name="Brynne Wilcox" userId="9ea332a5-72b0-4aba-9eed-02b5d0137144" providerId="ADAL" clId="{11600007-01A2-4BCF-BE32-963EF947059C}" dt="2025-04-16T17:35:51.840" v="1618" actId="1076"/>
          <ac:picMkLst>
            <pc:docMk/>
            <pc:sldMk cId="3301308420" sldId="328"/>
            <ac:picMk id="6" creationId="{CA05CC93-AE6A-6E13-E95F-8BE37C2D1A3C}"/>
          </ac:picMkLst>
        </pc:picChg>
        <pc:picChg chg="del">
          <ac:chgData name="Brynne Wilcox" userId="9ea332a5-72b0-4aba-9eed-02b5d0137144" providerId="ADAL" clId="{11600007-01A2-4BCF-BE32-963EF947059C}" dt="2025-04-16T17:32:22.650" v="1565" actId="478"/>
          <ac:picMkLst>
            <pc:docMk/>
            <pc:sldMk cId="3301308420" sldId="328"/>
            <ac:picMk id="7" creationId="{5DA5AA8A-0E4D-7966-A9B2-627EB15A2338}"/>
          </ac:picMkLst>
        </pc:picChg>
        <pc:picChg chg="add mod">
          <ac:chgData name="Brynne Wilcox" userId="9ea332a5-72b0-4aba-9eed-02b5d0137144" providerId="ADAL" clId="{11600007-01A2-4BCF-BE32-963EF947059C}" dt="2025-04-16T17:35:51.840" v="1618" actId="1076"/>
          <ac:picMkLst>
            <pc:docMk/>
            <pc:sldMk cId="3301308420" sldId="328"/>
            <ac:picMk id="9" creationId="{7D9B9371-329C-BE6A-4B34-C4CA510FA1FC}"/>
          </ac:picMkLst>
        </pc:picChg>
        <pc:picChg chg="del">
          <ac:chgData name="Brynne Wilcox" userId="9ea332a5-72b0-4aba-9eed-02b5d0137144" providerId="ADAL" clId="{11600007-01A2-4BCF-BE32-963EF947059C}" dt="2025-04-16T17:32:22.232" v="1564" actId="478"/>
          <ac:picMkLst>
            <pc:docMk/>
            <pc:sldMk cId="3301308420" sldId="328"/>
            <ac:picMk id="10" creationId="{94D9D4CE-30B7-5E3A-123E-3084AB9BF7E3}"/>
          </ac:picMkLst>
        </pc:picChg>
      </pc:sldChg>
    </pc:docChg>
  </pc:docChgLst>
  <pc:docChgLst>
    <pc:chgData name="Brynne Wilcox" userId="9ea332a5-72b0-4aba-9eed-02b5d0137144" providerId="ADAL" clId="{B5AEF6CF-B0A2-4157-86B6-351FCB9AC15D}"/>
    <pc:docChg chg="undo custSel addSld delSld modSld sldOrd modMainMaster">
      <pc:chgData name="Brynne Wilcox" userId="9ea332a5-72b0-4aba-9eed-02b5d0137144" providerId="ADAL" clId="{B5AEF6CF-B0A2-4157-86B6-351FCB9AC15D}" dt="2025-04-04T15:48:53.821" v="1956" actId="47"/>
      <pc:docMkLst>
        <pc:docMk/>
      </pc:docMkLst>
      <pc:sldChg chg="addSp delSp modSp mod">
        <pc:chgData name="Brynne Wilcox" userId="9ea332a5-72b0-4aba-9eed-02b5d0137144" providerId="ADAL" clId="{B5AEF6CF-B0A2-4157-86B6-351FCB9AC15D}" dt="2025-04-03T21:25:02.589" v="879" actId="164"/>
        <pc:sldMkLst>
          <pc:docMk/>
          <pc:sldMk cId="2482071364" sldId="258"/>
        </pc:sldMkLst>
        <pc:spChg chg="mod">
          <ac:chgData name="Brynne Wilcox" userId="9ea332a5-72b0-4aba-9eed-02b5d0137144" providerId="ADAL" clId="{B5AEF6CF-B0A2-4157-86B6-351FCB9AC15D}" dt="2025-04-03T21:11:17.945" v="661" actId="20577"/>
          <ac:spMkLst>
            <pc:docMk/>
            <pc:sldMk cId="2482071364" sldId="258"/>
            <ac:spMk id="6" creationId="{02F157F9-422F-0C80-5581-B51AF6327719}"/>
          </ac:spMkLst>
        </pc:spChg>
        <pc:grpChg chg="add mod">
          <ac:chgData name="Brynne Wilcox" userId="9ea332a5-72b0-4aba-9eed-02b5d0137144" providerId="ADAL" clId="{B5AEF6CF-B0A2-4157-86B6-351FCB9AC15D}" dt="2025-04-03T21:25:02.589" v="879" actId="164"/>
          <ac:grpSpMkLst>
            <pc:docMk/>
            <pc:sldMk cId="2482071364" sldId="258"/>
            <ac:grpSpMk id="16" creationId="{747027F8-5948-4F6A-9BAC-37BA5F66216D}"/>
          </ac:grpSpMkLst>
        </pc:grpChg>
        <pc:grpChg chg="add mod">
          <ac:chgData name="Brynne Wilcox" userId="9ea332a5-72b0-4aba-9eed-02b5d0137144" providerId="ADAL" clId="{B5AEF6CF-B0A2-4157-86B6-351FCB9AC15D}" dt="2025-04-03T21:25:02.589" v="879" actId="164"/>
          <ac:grpSpMkLst>
            <pc:docMk/>
            <pc:sldMk cId="2482071364" sldId="258"/>
            <ac:grpSpMk id="18" creationId="{E03C3636-92CE-C0FB-47BB-28283223293E}"/>
          </ac:grpSpMkLst>
        </pc:grpChg>
        <pc:picChg chg="add mod">
          <ac:chgData name="Brynne Wilcox" userId="9ea332a5-72b0-4aba-9eed-02b5d0137144" providerId="ADAL" clId="{B5AEF6CF-B0A2-4157-86B6-351FCB9AC15D}" dt="2025-04-03T21:18:55.551" v="793" actId="164"/>
          <ac:picMkLst>
            <pc:docMk/>
            <pc:sldMk cId="2482071364" sldId="258"/>
            <ac:picMk id="3" creationId="{D36C9160-17A3-3DB4-180E-A83250CA4BF4}"/>
          </ac:picMkLst>
        </pc:picChg>
        <pc:picChg chg="add mod modCrop">
          <ac:chgData name="Brynne Wilcox" userId="9ea332a5-72b0-4aba-9eed-02b5d0137144" providerId="ADAL" clId="{B5AEF6CF-B0A2-4157-86B6-351FCB9AC15D}" dt="2025-04-03T21:18:55.551" v="793" actId="164"/>
          <ac:picMkLst>
            <pc:docMk/>
            <pc:sldMk cId="2482071364" sldId="258"/>
            <ac:picMk id="5" creationId="{1760D6FA-1E53-FA49-5B6A-CE0EEED42FDB}"/>
          </ac:picMkLst>
        </pc:picChg>
        <pc:picChg chg="mod topLvl">
          <ac:chgData name="Brynne Wilcox" userId="9ea332a5-72b0-4aba-9eed-02b5d0137144" providerId="ADAL" clId="{B5AEF6CF-B0A2-4157-86B6-351FCB9AC15D}" dt="2025-04-03T21:25:02.589" v="879" actId="164"/>
          <ac:picMkLst>
            <pc:docMk/>
            <pc:sldMk cId="2482071364" sldId="258"/>
            <ac:picMk id="8" creationId="{686190C9-DD6C-3AB9-29B7-36B942A09DCA}"/>
          </ac:picMkLst>
        </pc:picChg>
        <pc:picChg chg="add mod">
          <ac:chgData name="Brynne Wilcox" userId="9ea332a5-72b0-4aba-9eed-02b5d0137144" providerId="ADAL" clId="{B5AEF6CF-B0A2-4157-86B6-351FCB9AC15D}" dt="2025-04-03T21:18:55.551" v="793" actId="164"/>
          <ac:picMkLst>
            <pc:docMk/>
            <pc:sldMk cId="2482071364" sldId="258"/>
            <ac:picMk id="12" creationId="{620C00E4-41F2-92B2-6F7F-2734BF8C33C7}"/>
          </ac:picMkLst>
        </pc:picChg>
        <pc:picChg chg="add mod modCrop">
          <ac:chgData name="Brynne Wilcox" userId="9ea332a5-72b0-4aba-9eed-02b5d0137144" providerId="ADAL" clId="{B5AEF6CF-B0A2-4157-86B6-351FCB9AC15D}" dt="2025-04-03T21:18:55.551" v="793" actId="164"/>
          <ac:picMkLst>
            <pc:docMk/>
            <pc:sldMk cId="2482071364" sldId="258"/>
            <ac:picMk id="14" creationId="{380EC36B-DC6F-A394-ACF0-DC962EFAE451}"/>
          </ac:picMkLst>
        </pc:picChg>
      </pc:sldChg>
      <pc:sldChg chg="addSp delSp modSp mod">
        <pc:chgData name="Brynne Wilcox" userId="9ea332a5-72b0-4aba-9eed-02b5d0137144" providerId="ADAL" clId="{B5AEF6CF-B0A2-4157-86B6-351FCB9AC15D}" dt="2025-04-03T21:24:56.621" v="878" actId="164"/>
        <pc:sldMkLst>
          <pc:docMk/>
          <pc:sldMk cId="1244565649" sldId="259"/>
        </pc:sldMkLst>
        <pc:grpChg chg="add mod">
          <ac:chgData name="Brynne Wilcox" userId="9ea332a5-72b0-4aba-9eed-02b5d0137144" providerId="ADAL" clId="{B5AEF6CF-B0A2-4157-86B6-351FCB9AC15D}" dt="2025-04-03T21:24:56.621" v="878" actId="164"/>
          <ac:grpSpMkLst>
            <pc:docMk/>
            <pc:sldMk cId="1244565649" sldId="259"/>
            <ac:grpSpMk id="35" creationId="{CB9A3905-0444-DF3F-35FD-C78E386EBE07}"/>
          </ac:grpSpMkLst>
        </pc:grpChg>
        <pc:grpChg chg="add mod">
          <ac:chgData name="Brynne Wilcox" userId="9ea332a5-72b0-4aba-9eed-02b5d0137144" providerId="ADAL" clId="{B5AEF6CF-B0A2-4157-86B6-351FCB9AC15D}" dt="2025-04-03T21:24:56.621" v="878" actId="164"/>
          <ac:grpSpMkLst>
            <pc:docMk/>
            <pc:sldMk cId="1244565649" sldId="259"/>
            <ac:grpSpMk id="36" creationId="{6C359AED-F6F1-60C3-8766-E6B118715391}"/>
          </ac:grpSpMkLst>
        </pc:grpChg>
        <pc:picChg chg="mod">
          <ac:chgData name="Brynne Wilcox" userId="9ea332a5-72b0-4aba-9eed-02b5d0137144" providerId="ADAL" clId="{B5AEF6CF-B0A2-4157-86B6-351FCB9AC15D}" dt="2025-04-03T21:24:56.621" v="878" actId="164"/>
          <ac:picMkLst>
            <pc:docMk/>
            <pc:sldMk cId="1244565649" sldId="259"/>
            <ac:picMk id="8" creationId="{8557E8C7-D1A8-F022-BE3C-5EE64FC2F3E5}"/>
          </ac:picMkLst>
        </pc:picChg>
        <pc:picChg chg="add mod modCrop">
          <ac:chgData name="Brynne Wilcox" userId="9ea332a5-72b0-4aba-9eed-02b5d0137144" providerId="ADAL" clId="{B5AEF6CF-B0A2-4157-86B6-351FCB9AC15D}" dt="2025-04-03T21:24:53.530" v="877" actId="164"/>
          <ac:picMkLst>
            <pc:docMk/>
            <pc:sldMk cId="1244565649" sldId="259"/>
            <ac:picMk id="12" creationId="{568539F9-5130-646C-8D8F-253EC7AB5734}"/>
          </ac:picMkLst>
        </pc:picChg>
        <pc:picChg chg="add mod modCrop">
          <ac:chgData name="Brynne Wilcox" userId="9ea332a5-72b0-4aba-9eed-02b5d0137144" providerId="ADAL" clId="{B5AEF6CF-B0A2-4157-86B6-351FCB9AC15D}" dt="2025-04-03T21:24:53.530" v="877" actId="164"/>
          <ac:picMkLst>
            <pc:docMk/>
            <pc:sldMk cId="1244565649" sldId="259"/>
            <ac:picMk id="15" creationId="{311E6C1F-02C1-7AB7-9413-75BF18A9A33E}"/>
          </ac:picMkLst>
        </pc:picChg>
        <pc:picChg chg="add mod">
          <ac:chgData name="Brynne Wilcox" userId="9ea332a5-72b0-4aba-9eed-02b5d0137144" providerId="ADAL" clId="{B5AEF6CF-B0A2-4157-86B6-351FCB9AC15D}" dt="2025-04-03T21:24:53.530" v="877" actId="164"/>
          <ac:picMkLst>
            <pc:docMk/>
            <pc:sldMk cId="1244565649" sldId="259"/>
            <ac:picMk id="17" creationId="{AA5DFA6B-DC72-01E6-48C5-D53EC91939A6}"/>
          </ac:picMkLst>
        </pc:picChg>
        <pc:picChg chg="add mod modCrop">
          <ac:chgData name="Brynne Wilcox" userId="9ea332a5-72b0-4aba-9eed-02b5d0137144" providerId="ADAL" clId="{B5AEF6CF-B0A2-4157-86B6-351FCB9AC15D}" dt="2025-04-03T21:24:53.530" v="877" actId="164"/>
          <ac:picMkLst>
            <pc:docMk/>
            <pc:sldMk cId="1244565649" sldId="259"/>
            <ac:picMk id="21" creationId="{67509D94-B4F0-892A-E492-D65FCE027CA3}"/>
          </ac:picMkLst>
        </pc:picChg>
        <pc:picChg chg="add mod modCrop">
          <ac:chgData name="Brynne Wilcox" userId="9ea332a5-72b0-4aba-9eed-02b5d0137144" providerId="ADAL" clId="{B5AEF6CF-B0A2-4157-86B6-351FCB9AC15D}" dt="2025-04-03T21:24:53.530" v="877" actId="164"/>
          <ac:picMkLst>
            <pc:docMk/>
            <pc:sldMk cId="1244565649" sldId="259"/>
            <ac:picMk id="34" creationId="{55C07CB6-14CF-5A9D-3D19-56AB17C344A6}"/>
          </ac:picMkLst>
        </pc:picChg>
      </pc:sldChg>
      <pc:sldChg chg="addSp delSp modSp mod">
        <pc:chgData name="Brynne Wilcox" userId="9ea332a5-72b0-4aba-9eed-02b5d0137144" providerId="ADAL" clId="{B5AEF6CF-B0A2-4157-86B6-351FCB9AC15D}" dt="2025-04-03T21:13:48.270" v="718" actId="164"/>
        <pc:sldMkLst>
          <pc:docMk/>
          <pc:sldMk cId="1828453102" sldId="260"/>
        </pc:sldMkLst>
        <pc:spChg chg="mod topLvl">
          <ac:chgData name="Brynne Wilcox" userId="9ea332a5-72b0-4aba-9eed-02b5d0137144" providerId="ADAL" clId="{B5AEF6CF-B0A2-4157-86B6-351FCB9AC15D}" dt="2025-04-03T19:22:17.951" v="577" actId="165"/>
          <ac:spMkLst>
            <pc:docMk/>
            <pc:sldMk cId="1828453102" sldId="260"/>
            <ac:spMk id="6" creationId="{EF7C0B01-A8EF-6643-00FF-1C4AD3950E70}"/>
          </ac:spMkLst>
        </pc:spChg>
        <pc:spChg chg="mod">
          <ac:chgData name="Brynne Wilcox" userId="9ea332a5-72b0-4aba-9eed-02b5d0137144" providerId="ADAL" clId="{B5AEF6CF-B0A2-4157-86B6-351FCB9AC15D}" dt="2025-04-03T19:22:10.699" v="576" actId="20577"/>
          <ac:spMkLst>
            <pc:docMk/>
            <pc:sldMk cId="1828453102" sldId="260"/>
            <ac:spMk id="7" creationId="{BD2B419C-C7E2-A687-C970-3161B79C871E}"/>
          </ac:spMkLst>
        </pc:spChg>
        <pc:spChg chg="add mod">
          <ac:chgData name="Brynne Wilcox" userId="9ea332a5-72b0-4aba-9eed-02b5d0137144" providerId="ADAL" clId="{B5AEF6CF-B0A2-4157-86B6-351FCB9AC15D}" dt="2025-04-03T21:11:59.924" v="681" actId="1036"/>
          <ac:spMkLst>
            <pc:docMk/>
            <pc:sldMk cId="1828453102" sldId="260"/>
            <ac:spMk id="33" creationId="{112F581C-37D6-D51D-3579-8CFF7F766360}"/>
          </ac:spMkLst>
        </pc:spChg>
        <pc:grpChg chg="add mod topLvl">
          <ac:chgData name="Brynne Wilcox" userId="9ea332a5-72b0-4aba-9eed-02b5d0137144" providerId="ADAL" clId="{B5AEF6CF-B0A2-4157-86B6-351FCB9AC15D}" dt="2025-04-03T21:13:44.587" v="717" actId="164"/>
          <ac:grpSpMkLst>
            <pc:docMk/>
            <pc:sldMk cId="1828453102" sldId="260"/>
            <ac:grpSpMk id="36" creationId="{8263EFD0-9265-007A-1E3E-657E656C0773}"/>
          </ac:grpSpMkLst>
        </pc:grpChg>
        <pc:grpChg chg="add mod">
          <ac:chgData name="Brynne Wilcox" userId="9ea332a5-72b0-4aba-9eed-02b5d0137144" providerId="ADAL" clId="{B5AEF6CF-B0A2-4157-86B6-351FCB9AC15D}" dt="2025-04-03T21:13:48.270" v="718" actId="164"/>
          <ac:grpSpMkLst>
            <pc:docMk/>
            <pc:sldMk cId="1828453102" sldId="260"/>
            <ac:grpSpMk id="38" creationId="{F281FD25-8479-8449-7871-EF9E4C02A655}"/>
          </ac:grpSpMkLst>
        </pc:grpChg>
        <pc:grpChg chg="add mod">
          <ac:chgData name="Brynne Wilcox" userId="9ea332a5-72b0-4aba-9eed-02b5d0137144" providerId="ADAL" clId="{B5AEF6CF-B0A2-4157-86B6-351FCB9AC15D}" dt="2025-04-03T21:13:48.270" v="718" actId="164"/>
          <ac:grpSpMkLst>
            <pc:docMk/>
            <pc:sldMk cId="1828453102" sldId="260"/>
            <ac:grpSpMk id="39" creationId="{4C72EC7F-5378-6B45-FBDC-BD8B39B21D35}"/>
          </ac:grpSpMkLst>
        </pc:grpChg>
        <pc:picChg chg="add mod">
          <ac:chgData name="Brynne Wilcox" userId="9ea332a5-72b0-4aba-9eed-02b5d0137144" providerId="ADAL" clId="{B5AEF6CF-B0A2-4157-86B6-351FCB9AC15D}" dt="2025-04-03T21:13:29.169" v="703" actId="165"/>
          <ac:picMkLst>
            <pc:docMk/>
            <pc:sldMk cId="1828453102" sldId="260"/>
            <ac:picMk id="5" creationId="{095CCAC7-D831-4A7F-E9C1-0ACC193BB292}"/>
          </ac:picMkLst>
        </pc:picChg>
        <pc:picChg chg="mod topLvl">
          <ac:chgData name="Brynne Wilcox" userId="9ea332a5-72b0-4aba-9eed-02b5d0137144" providerId="ADAL" clId="{B5AEF6CF-B0A2-4157-86B6-351FCB9AC15D}" dt="2025-04-03T21:13:48.270" v="718" actId="164"/>
          <ac:picMkLst>
            <pc:docMk/>
            <pc:sldMk cId="1828453102" sldId="260"/>
            <ac:picMk id="11" creationId="{65287773-5AA8-3733-5D0A-E76067B88F7B}"/>
          </ac:picMkLst>
        </pc:picChg>
        <pc:picChg chg="add mod">
          <ac:chgData name="Brynne Wilcox" userId="9ea332a5-72b0-4aba-9eed-02b5d0137144" providerId="ADAL" clId="{B5AEF6CF-B0A2-4157-86B6-351FCB9AC15D}" dt="2025-04-03T21:13:29.169" v="703" actId="165"/>
          <ac:picMkLst>
            <pc:docMk/>
            <pc:sldMk cId="1828453102" sldId="260"/>
            <ac:picMk id="15" creationId="{9AE1EDEA-B8B2-C420-9133-0191B30CFB5D}"/>
          </ac:picMkLst>
        </pc:picChg>
        <pc:picChg chg="add mod">
          <ac:chgData name="Brynne Wilcox" userId="9ea332a5-72b0-4aba-9eed-02b5d0137144" providerId="ADAL" clId="{B5AEF6CF-B0A2-4157-86B6-351FCB9AC15D}" dt="2025-04-03T21:13:29.169" v="703" actId="165"/>
          <ac:picMkLst>
            <pc:docMk/>
            <pc:sldMk cId="1828453102" sldId="260"/>
            <ac:picMk id="19" creationId="{A390A4EE-6FB9-793B-0141-78ACBD1CED86}"/>
          </ac:picMkLst>
        </pc:picChg>
        <pc:picChg chg="add mod">
          <ac:chgData name="Brynne Wilcox" userId="9ea332a5-72b0-4aba-9eed-02b5d0137144" providerId="ADAL" clId="{B5AEF6CF-B0A2-4157-86B6-351FCB9AC15D}" dt="2025-04-03T21:13:29.169" v="703" actId="165"/>
          <ac:picMkLst>
            <pc:docMk/>
            <pc:sldMk cId="1828453102" sldId="260"/>
            <ac:picMk id="26" creationId="{05CBAC2C-1967-6EC3-ABD8-9B4636726C19}"/>
          </ac:picMkLst>
        </pc:picChg>
        <pc:picChg chg="add mod modCrop">
          <ac:chgData name="Brynne Wilcox" userId="9ea332a5-72b0-4aba-9eed-02b5d0137144" providerId="ADAL" clId="{B5AEF6CF-B0A2-4157-86B6-351FCB9AC15D}" dt="2025-04-03T21:13:29.169" v="703" actId="165"/>
          <ac:picMkLst>
            <pc:docMk/>
            <pc:sldMk cId="1828453102" sldId="260"/>
            <ac:picMk id="30" creationId="{F4AD4DFC-E0CD-EF5C-33EE-CE62EBE8F440}"/>
          </ac:picMkLst>
        </pc:picChg>
        <pc:picChg chg="add mod">
          <ac:chgData name="Brynne Wilcox" userId="9ea332a5-72b0-4aba-9eed-02b5d0137144" providerId="ADAL" clId="{B5AEF6CF-B0A2-4157-86B6-351FCB9AC15D}" dt="2025-04-03T21:13:29.169" v="703" actId="165"/>
          <ac:picMkLst>
            <pc:docMk/>
            <pc:sldMk cId="1828453102" sldId="260"/>
            <ac:picMk id="32" creationId="{9888D74D-5755-EC3B-07B0-E977CDC7AFB7}"/>
          </ac:picMkLst>
        </pc:picChg>
        <pc:picChg chg="add mod topLvl modCrop">
          <ac:chgData name="Brynne Wilcox" userId="9ea332a5-72b0-4aba-9eed-02b5d0137144" providerId="ADAL" clId="{B5AEF6CF-B0A2-4157-86B6-351FCB9AC15D}" dt="2025-04-03T21:13:44.587" v="717" actId="164"/>
          <ac:picMkLst>
            <pc:docMk/>
            <pc:sldMk cId="1828453102" sldId="260"/>
            <ac:picMk id="35" creationId="{C71D9013-69BA-C300-9FDF-967257EB9ABC}"/>
          </ac:picMkLst>
        </pc:picChg>
      </pc:sldChg>
      <pc:sldChg chg="addSp delSp modSp mod">
        <pc:chgData name="Brynne Wilcox" userId="9ea332a5-72b0-4aba-9eed-02b5d0137144" providerId="ADAL" clId="{B5AEF6CF-B0A2-4157-86B6-351FCB9AC15D}" dt="2025-04-03T19:21:00.111" v="532" actId="207"/>
        <pc:sldMkLst>
          <pc:docMk/>
          <pc:sldMk cId="2657697154" sldId="261"/>
        </pc:sldMkLst>
        <pc:spChg chg="mod">
          <ac:chgData name="Brynne Wilcox" userId="9ea332a5-72b0-4aba-9eed-02b5d0137144" providerId="ADAL" clId="{B5AEF6CF-B0A2-4157-86B6-351FCB9AC15D}" dt="2025-04-03T19:21:00.111" v="532" actId="207"/>
          <ac:spMkLst>
            <pc:docMk/>
            <pc:sldMk cId="2657697154" sldId="261"/>
            <ac:spMk id="4" creationId="{923894F4-91C8-0D6A-C2D5-B24C12552152}"/>
          </ac:spMkLst>
        </pc:spChg>
        <pc:picChg chg="add mod ord">
          <ac:chgData name="Brynne Wilcox" userId="9ea332a5-72b0-4aba-9eed-02b5d0137144" providerId="ADAL" clId="{B5AEF6CF-B0A2-4157-86B6-351FCB9AC15D}" dt="2025-04-03T19:03:45.258" v="141" actId="167"/>
          <ac:picMkLst>
            <pc:docMk/>
            <pc:sldMk cId="2657697154" sldId="261"/>
            <ac:picMk id="3" creationId="{B06A9985-6814-7EF7-3A3E-664429187F36}"/>
          </ac:picMkLst>
        </pc:picChg>
      </pc:sldChg>
      <pc:sldChg chg="addSp delSp modSp mod modNotesTx">
        <pc:chgData name="Brynne Wilcox" userId="9ea332a5-72b0-4aba-9eed-02b5d0137144" providerId="ADAL" clId="{B5AEF6CF-B0A2-4157-86B6-351FCB9AC15D}" dt="2025-04-04T15:45:27.310" v="1897" actId="1076"/>
        <pc:sldMkLst>
          <pc:docMk/>
          <pc:sldMk cId="2465932544" sldId="265"/>
        </pc:sldMkLst>
        <pc:spChg chg="mod">
          <ac:chgData name="Brynne Wilcox" userId="9ea332a5-72b0-4aba-9eed-02b5d0137144" providerId="ADAL" clId="{B5AEF6CF-B0A2-4157-86B6-351FCB9AC15D}" dt="2025-04-03T18:58:18.663" v="12" actId="20577"/>
          <ac:spMkLst>
            <pc:docMk/>
            <pc:sldMk cId="2465932544" sldId="265"/>
            <ac:spMk id="4" creationId="{8627D59F-02B6-5231-4D72-B575A5973567}"/>
          </ac:spMkLst>
        </pc:spChg>
        <pc:spChg chg="mod">
          <ac:chgData name="Brynne Wilcox" userId="9ea332a5-72b0-4aba-9eed-02b5d0137144" providerId="ADAL" clId="{B5AEF6CF-B0A2-4157-86B6-351FCB9AC15D}" dt="2025-04-03T18:58:32.182" v="27" actId="20577"/>
          <ac:spMkLst>
            <pc:docMk/>
            <pc:sldMk cId="2465932544" sldId="265"/>
            <ac:spMk id="5" creationId="{DE73AB74-C0B5-796A-A3FA-DD47630587C2}"/>
          </ac:spMkLst>
        </pc:spChg>
        <pc:picChg chg="add mod ord modCrop">
          <ac:chgData name="Brynne Wilcox" userId="9ea332a5-72b0-4aba-9eed-02b5d0137144" providerId="ADAL" clId="{B5AEF6CF-B0A2-4157-86B6-351FCB9AC15D}" dt="2025-04-04T15:45:27.310" v="1897" actId="1076"/>
          <ac:picMkLst>
            <pc:docMk/>
            <pc:sldMk cId="2465932544" sldId="265"/>
            <ac:picMk id="11" creationId="{0CD809A6-39CE-3D21-21F4-E8F0006988C8}"/>
          </ac:picMkLst>
        </pc:picChg>
      </pc:sldChg>
      <pc:sldChg chg="addSp delSp modSp mod modNotesTx">
        <pc:chgData name="Brynne Wilcox" userId="9ea332a5-72b0-4aba-9eed-02b5d0137144" providerId="ADAL" clId="{B5AEF6CF-B0A2-4157-86B6-351FCB9AC15D}" dt="2025-04-04T15:39:02.302" v="1740" actId="20577"/>
        <pc:sldMkLst>
          <pc:docMk/>
          <pc:sldMk cId="468942204" sldId="266"/>
        </pc:sldMkLst>
        <pc:spChg chg="mod">
          <ac:chgData name="Brynne Wilcox" userId="9ea332a5-72b0-4aba-9eed-02b5d0137144" providerId="ADAL" clId="{B5AEF6CF-B0A2-4157-86B6-351FCB9AC15D}" dt="2025-04-03T21:46:43.320" v="1262" actId="1076"/>
          <ac:spMkLst>
            <pc:docMk/>
            <pc:sldMk cId="468942204" sldId="266"/>
            <ac:spMk id="11" creationId="{DE34C045-E209-1D7A-ECBA-D97F55C814F6}"/>
          </ac:spMkLst>
        </pc:spChg>
      </pc:sldChg>
      <pc:sldChg chg="addSp delSp modSp mod modNotesTx">
        <pc:chgData name="Brynne Wilcox" userId="9ea332a5-72b0-4aba-9eed-02b5d0137144" providerId="ADAL" clId="{B5AEF6CF-B0A2-4157-86B6-351FCB9AC15D}" dt="2025-04-04T15:47:22.120" v="1927" actId="478"/>
        <pc:sldMkLst>
          <pc:docMk/>
          <pc:sldMk cId="1581947101" sldId="268"/>
        </pc:sldMkLst>
        <pc:spChg chg="mod">
          <ac:chgData name="Brynne Wilcox" userId="9ea332a5-72b0-4aba-9eed-02b5d0137144" providerId="ADAL" clId="{B5AEF6CF-B0A2-4157-86B6-351FCB9AC15D}" dt="2025-04-03T21:27:41.230" v="895" actId="207"/>
          <ac:spMkLst>
            <pc:docMk/>
            <pc:sldMk cId="1581947101" sldId="268"/>
            <ac:spMk id="2" creationId="{C0D24446-4275-4F50-3F64-2AA22BAEA697}"/>
          </ac:spMkLst>
        </pc:spChg>
        <pc:picChg chg="add ord">
          <ac:chgData name="Brynne Wilcox" userId="9ea332a5-72b0-4aba-9eed-02b5d0137144" providerId="ADAL" clId="{B5AEF6CF-B0A2-4157-86B6-351FCB9AC15D}" dt="2025-04-04T15:47:19.789" v="1924" actId="167"/>
          <ac:picMkLst>
            <pc:docMk/>
            <pc:sldMk cId="1581947101" sldId="268"/>
            <ac:picMk id="12" creationId="{A643DB9B-6081-F422-55D2-0A086AC3C6A7}"/>
          </ac:picMkLst>
        </pc:picChg>
      </pc:sldChg>
      <pc:sldChg chg="addSp delSp modSp mod modNotesTx">
        <pc:chgData name="Brynne Wilcox" userId="9ea332a5-72b0-4aba-9eed-02b5d0137144" providerId="ADAL" clId="{B5AEF6CF-B0A2-4157-86B6-351FCB9AC15D}" dt="2025-04-04T15:48:08.440" v="1941" actId="478"/>
        <pc:sldMkLst>
          <pc:docMk/>
          <pc:sldMk cId="129355536" sldId="269"/>
        </pc:sldMkLst>
        <pc:spChg chg="mod">
          <ac:chgData name="Brynne Wilcox" userId="9ea332a5-72b0-4aba-9eed-02b5d0137144" providerId="ADAL" clId="{B5AEF6CF-B0A2-4157-86B6-351FCB9AC15D}" dt="2025-04-03T21:27:20.721" v="889" actId="113"/>
          <ac:spMkLst>
            <pc:docMk/>
            <pc:sldMk cId="129355536" sldId="269"/>
            <ac:spMk id="2" creationId="{C0D24446-4275-4F50-3F64-2AA22BAEA697}"/>
          </ac:spMkLst>
        </pc:spChg>
        <pc:picChg chg="add ord">
          <ac:chgData name="Brynne Wilcox" userId="9ea332a5-72b0-4aba-9eed-02b5d0137144" providerId="ADAL" clId="{B5AEF6CF-B0A2-4157-86B6-351FCB9AC15D}" dt="2025-04-04T15:48:05.921" v="1936" actId="167"/>
          <ac:picMkLst>
            <pc:docMk/>
            <pc:sldMk cId="129355536" sldId="269"/>
            <ac:picMk id="10" creationId="{55CDB4C3-3426-BCF2-E898-D5527500FB8E}"/>
          </ac:picMkLst>
        </pc:picChg>
      </pc:sldChg>
      <pc:sldChg chg="addSp delSp modSp mod modNotesTx">
        <pc:chgData name="Brynne Wilcox" userId="9ea332a5-72b0-4aba-9eed-02b5d0137144" providerId="ADAL" clId="{B5AEF6CF-B0A2-4157-86B6-351FCB9AC15D}" dt="2025-04-04T15:36:06.947" v="1706" actId="20577"/>
        <pc:sldMkLst>
          <pc:docMk/>
          <pc:sldMk cId="1257226474" sldId="271"/>
        </pc:sldMkLst>
        <pc:spChg chg="mod">
          <ac:chgData name="Brynne Wilcox" userId="9ea332a5-72b0-4aba-9eed-02b5d0137144" providerId="ADAL" clId="{B5AEF6CF-B0A2-4157-86B6-351FCB9AC15D}" dt="2025-04-03T22:00:24.521" v="1329" actId="207"/>
          <ac:spMkLst>
            <pc:docMk/>
            <pc:sldMk cId="1257226474" sldId="271"/>
            <ac:spMk id="11" creationId="{DE34C045-E209-1D7A-ECBA-D97F55C814F6}"/>
          </ac:spMkLst>
        </pc:spChg>
        <pc:picChg chg="add mod modCrop">
          <ac:chgData name="Brynne Wilcox" userId="9ea332a5-72b0-4aba-9eed-02b5d0137144" providerId="ADAL" clId="{B5AEF6CF-B0A2-4157-86B6-351FCB9AC15D}" dt="2025-04-03T22:05:27.839" v="1345" actId="732"/>
          <ac:picMkLst>
            <pc:docMk/>
            <pc:sldMk cId="1257226474" sldId="271"/>
            <ac:picMk id="7" creationId="{72775205-86E4-8C52-AC06-8ED0B44E9245}"/>
          </ac:picMkLst>
        </pc:picChg>
      </pc:sldChg>
      <pc:sldChg chg="addSp delSp modSp mod modNotesTx">
        <pc:chgData name="Brynne Wilcox" userId="9ea332a5-72b0-4aba-9eed-02b5d0137144" providerId="ADAL" clId="{B5AEF6CF-B0A2-4157-86B6-351FCB9AC15D}" dt="2025-04-04T15:48:51.448" v="1955" actId="478"/>
        <pc:sldMkLst>
          <pc:docMk/>
          <pc:sldMk cId="3090496764" sldId="272"/>
        </pc:sldMkLst>
        <pc:spChg chg="mod">
          <ac:chgData name="Brynne Wilcox" userId="9ea332a5-72b0-4aba-9eed-02b5d0137144" providerId="ADAL" clId="{B5AEF6CF-B0A2-4157-86B6-351FCB9AC15D}" dt="2025-04-03T21:27:35.902" v="894" actId="113"/>
          <ac:spMkLst>
            <pc:docMk/>
            <pc:sldMk cId="3090496764" sldId="272"/>
            <ac:spMk id="2" creationId="{C0D24446-4275-4F50-3F64-2AA22BAEA697}"/>
          </ac:spMkLst>
        </pc:spChg>
        <pc:picChg chg="add ord">
          <ac:chgData name="Brynne Wilcox" userId="9ea332a5-72b0-4aba-9eed-02b5d0137144" providerId="ADAL" clId="{B5AEF6CF-B0A2-4157-86B6-351FCB9AC15D}" dt="2025-04-04T15:48:48.858" v="1951" actId="167"/>
          <ac:picMkLst>
            <pc:docMk/>
            <pc:sldMk cId="3090496764" sldId="272"/>
            <ac:picMk id="10" creationId="{7C442116-01F1-09B1-4393-9E0FE0B569CA}"/>
          </ac:picMkLst>
        </pc:picChg>
      </pc:sldChg>
      <pc:sldChg chg="addSp delSp modSp mod modNotesTx">
        <pc:chgData name="Brynne Wilcox" userId="9ea332a5-72b0-4aba-9eed-02b5d0137144" providerId="ADAL" clId="{B5AEF6CF-B0A2-4157-86B6-351FCB9AC15D}" dt="2025-04-04T15:42:32.165" v="1877" actId="20577"/>
        <pc:sldMkLst>
          <pc:docMk/>
          <pc:sldMk cId="482468140" sldId="275"/>
        </pc:sldMkLst>
      </pc:sldChg>
      <pc:sldChg chg="del">
        <pc:chgData name="Brynne Wilcox" userId="9ea332a5-72b0-4aba-9eed-02b5d0137144" providerId="ADAL" clId="{B5AEF6CF-B0A2-4157-86B6-351FCB9AC15D}" dt="2025-04-03T21:32:35.863" v="970" actId="47"/>
        <pc:sldMkLst>
          <pc:docMk/>
          <pc:sldMk cId="1537884077" sldId="276"/>
        </pc:sldMkLst>
      </pc:sldChg>
      <pc:sldChg chg="del">
        <pc:chgData name="Brynne Wilcox" userId="9ea332a5-72b0-4aba-9eed-02b5d0137144" providerId="ADAL" clId="{B5AEF6CF-B0A2-4157-86B6-351FCB9AC15D}" dt="2025-04-03T21:32:35.863" v="970" actId="47"/>
        <pc:sldMkLst>
          <pc:docMk/>
          <pc:sldMk cId="944105286" sldId="278"/>
        </pc:sldMkLst>
      </pc:sldChg>
      <pc:sldChg chg="del">
        <pc:chgData name="Brynne Wilcox" userId="9ea332a5-72b0-4aba-9eed-02b5d0137144" providerId="ADAL" clId="{B5AEF6CF-B0A2-4157-86B6-351FCB9AC15D}" dt="2025-04-03T21:32:35.863" v="970" actId="47"/>
        <pc:sldMkLst>
          <pc:docMk/>
          <pc:sldMk cId="3025866340" sldId="281"/>
        </pc:sldMkLst>
      </pc:sldChg>
      <pc:sldChg chg="del">
        <pc:chgData name="Brynne Wilcox" userId="9ea332a5-72b0-4aba-9eed-02b5d0137144" providerId="ADAL" clId="{B5AEF6CF-B0A2-4157-86B6-351FCB9AC15D}" dt="2025-04-03T21:32:35.863" v="970" actId="47"/>
        <pc:sldMkLst>
          <pc:docMk/>
          <pc:sldMk cId="1233977071" sldId="282"/>
        </pc:sldMkLst>
      </pc:sldChg>
      <pc:sldChg chg="del">
        <pc:chgData name="Brynne Wilcox" userId="9ea332a5-72b0-4aba-9eed-02b5d0137144" providerId="ADAL" clId="{B5AEF6CF-B0A2-4157-86B6-351FCB9AC15D}" dt="2025-04-03T21:32:35.863" v="970" actId="47"/>
        <pc:sldMkLst>
          <pc:docMk/>
          <pc:sldMk cId="3654129496" sldId="283"/>
        </pc:sldMkLst>
      </pc:sldChg>
      <pc:sldChg chg="modSp mod">
        <pc:chgData name="Brynne Wilcox" userId="9ea332a5-72b0-4aba-9eed-02b5d0137144" providerId="ADAL" clId="{B5AEF6CF-B0A2-4157-86B6-351FCB9AC15D}" dt="2025-04-03T19:03:35.379" v="140" actId="20577"/>
        <pc:sldMkLst>
          <pc:docMk/>
          <pc:sldMk cId="2979253065" sldId="286"/>
        </pc:sldMkLst>
        <pc:spChg chg="mod">
          <ac:chgData name="Brynne Wilcox" userId="9ea332a5-72b0-4aba-9eed-02b5d0137144" providerId="ADAL" clId="{B5AEF6CF-B0A2-4157-86B6-351FCB9AC15D}" dt="2025-04-03T19:03:35.379" v="140" actId="20577"/>
          <ac:spMkLst>
            <pc:docMk/>
            <pc:sldMk cId="2979253065" sldId="286"/>
            <ac:spMk id="3" creationId="{870A31BE-BC86-0930-AF69-EDE4CAD036BF}"/>
          </ac:spMkLst>
        </pc:spChg>
      </pc:sldChg>
      <pc:sldChg chg="addSp delSp modSp mod">
        <pc:chgData name="Brynne Wilcox" userId="9ea332a5-72b0-4aba-9eed-02b5d0137144" providerId="ADAL" clId="{B5AEF6CF-B0A2-4157-86B6-351FCB9AC15D}" dt="2025-04-03T19:04:21.905" v="199" actId="20577"/>
        <pc:sldMkLst>
          <pc:docMk/>
          <pc:sldMk cId="3491005689" sldId="295"/>
        </pc:sldMkLst>
        <pc:spChg chg="mod">
          <ac:chgData name="Brynne Wilcox" userId="9ea332a5-72b0-4aba-9eed-02b5d0137144" providerId="ADAL" clId="{B5AEF6CF-B0A2-4157-86B6-351FCB9AC15D}" dt="2025-04-03T19:02:45.442" v="103" actId="20577"/>
          <ac:spMkLst>
            <pc:docMk/>
            <pc:sldMk cId="3491005689" sldId="295"/>
            <ac:spMk id="2" creationId="{1A9D09BB-9E0D-C515-F06F-3E4B173CB923}"/>
          </ac:spMkLst>
        </pc:spChg>
        <pc:picChg chg="add mod ord">
          <ac:chgData name="Brynne Wilcox" userId="9ea332a5-72b0-4aba-9eed-02b5d0137144" providerId="ADAL" clId="{B5AEF6CF-B0A2-4157-86B6-351FCB9AC15D}" dt="2025-04-03T19:03:09.540" v="113" actId="167"/>
          <ac:picMkLst>
            <pc:docMk/>
            <pc:sldMk cId="3491005689" sldId="295"/>
            <ac:picMk id="6" creationId="{DE535633-805B-48AC-EDA2-020C3794344E}"/>
          </ac:picMkLst>
        </pc:picChg>
      </pc:sldChg>
      <pc:sldChg chg="addSp delSp modSp mod modNotesTx">
        <pc:chgData name="Brynne Wilcox" userId="9ea332a5-72b0-4aba-9eed-02b5d0137144" providerId="ADAL" clId="{B5AEF6CF-B0A2-4157-86B6-351FCB9AC15D}" dt="2025-04-04T15:38:59.730" v="1739" actId="20577"/>
        <pc:sldMkLst>
          <pc:docMk/>
          <pc:sldMk cId="673794108" sldId="298"/>
        </pc:sldMkLst>
        <pc:spChg chg="mod">
          <ac:chgData name="Brynne Wilcox" userId="9ea332a5-72b0-4aba-9eed-02b5d0137144" providerId="ADAL" clId="{B5AEF6CF-B0A2-4157-86B6-351FCB9AC15D}" dt="2025-04-03T21:34:02.671" v="1075" actId="1037"/>
          <ac:spMkLst>
            <pc:docMk/>
            <pc:sldMk cId="673794108" sldId="298"/>
            <ac:spMk id="2" creationId="{1A9D09BB-9E0D-C515-F06F-3E4B173CB923}"/>
          </ac:spMkLst>
        </pc:spChg>
      </pc:sldChg>
      <pc:sldChg chg="del">
        <pc:chgData name="Brynne Wilcox" userId="9ea332a5-72b0-4aba-9eed-02b5d0137144" providerId="ADAL" clId="{B5AEF6CF-B0A2-4157-86B6-351FCB9AC15D}" dt="2025-04-03T21:36:26.414" v="1251" actId="47"/>
        <pc:sldMkLst>
          <pc:docMk/>
          <pc:sldMk cId="3025321054" sldId="299"/>
        </pc:sldMkLst>
      </pc:sldChg>
      <pc:sldChg chg="del">
        <pc:chgData name="Brynne Wilcox" userId="9ea332a5-72b0-4aba-9eed-02b5d0137144" providerId="ADAL" clId="{B5AEF6CF-B0A2-4157-86B6-351FCB9AC15D}" dt="2025-04-03T21:35:05.833" v="1179" actId="47"/>
        <pc:sldMkLst>
          <pc:docMk/>
          <pc:sldMk cId="1073923670" sldId="300"/>
        </pc:sldMkLst>
      </pc:sldChg>
      <pc:sldChg chg="del">
        <pc:chgData name="Brynne Wilcox" userId="9ea332a5-72b0-4aba-9eed-02b5d0137144" providerId="ADAL" clId="{B5AEF6CF-B0A2-4157-86B6-351FCB9AC15D}" dt="2025-04-03T21:32:35.863" v="970" actId="47"/>
        <pc:sldMkLst>
          <pc:docMk/>
          <pc:sldMk cId="2259766015" sldId="301"/>
        </pc:sldMkLst>
      </pc:sldChg>
      <pc:sldChg chg="del">
        <pc:chgData name="Brynne Wilcox" userId="9ea332a5-72b0-4aba-9eed-02b5d0137144" providerId="ADAL" clId="{B5AEF6CF-B0A2-4157-86B6-351FCB9AC15D}" dt="2025-04-03T21:32:35.863" v="970" actId="47"/>
        <pc:sldMkLst>
          <pc:docMk/>
          <pc:sldMk cId="2172836116" sldId="302"/>
        </pc:sldMkLst>
      </pc:sldChg>
      <pc:sldChg chg="del">
        <pc:chgData name="Brynne Wilcox" userId="9ea332a5-72b0-4aba-9eed-02b5d0137144" providerId="ADAL" clId="{B5AEF6CF-B0A2-4157-86B6-351FCB9AC15D}" dt="2025-04-03T21:32:35.863" v="970" actId="47"/>
        <pc:sldMkLst>
          <pc:docMk/>
          <pc:sldMk cId="3954212087" sldId="303"/>
        </pc:sldMkLst>
      </pc:sldChg>
      <pc:sldChg chg="addSp delSp modSp mod">
        <pc:chgData name="Brynne Wilcox" userId="9ea332a5-72b0-4aba-9eed-02b5d0137144" providerId="ADAL" clId="{B5AEF6CF-B0A2-4157-86B6-351FCB9AC15D}" dt="2025-04-03T19:02:35.508" v="94" actId="478"/>
        <pc:sldMkLst>
          <pc:docMk/>
          <pc:sldMk cId="133767893" sldId="311"/>
        </pc:sldMkLst>
        <pc:spChg chg="mod topLvl">
          <ac:chgData name="Brynne Wilcox" userId="9ea332a5-72b0-4aba-9eed-02b5d0137144" providerId="ADAL" clId="{B5AEF6CF-B0A2-4157-86B6-351FCB9AC15D}" dt="2025-04-03T19:02:00.714" v="79" actId="164"/>
          <ac:spMkLst>
            <pc:docMk/>
            <pc:sldMk cId="133767893" sldId="311"/>
            <ac:spMk id="5" creationId="{1EB8CCA0-623B-278A-8E0B-A34B28D64AEB}"/>
          </ac:spMkLst>
        </pc:spChg>
        <pc:spChg chg="mod">
          <ac:chgData name="Brynne Wilcox" userId="9ea332a5-72b0-4aba-9eed-02b5d0137144" providerId="ADAL" clId="{B5AEF6CF-B0A2-4157-86B6-351FCB9AC15D}" dt="2025-04-03T19:00:39.350" v="59" actId="165"/>
          <ac:spMkLst>
            <pc:docMk/>
            <pc:sldMk cId="133767893" sldId="311"/>
            <ac:spMk id="6" creationId="{10C94DCC-C724-FC4E-39CB-74E932223033}"/>
          </ac:spMkLst>
        </pc:spChg>
        <pc:spChg chg="mod">
          <ac:chgData name="Brynne Wilcox" userId="9ea332a5-72b0-4aba-9eed-02b5d0137144" providerId="ADAL" clId="{B5AEF6CF-B0A2-4157-86B6-351FCB9AC15D}" dt="2025-04-03T19:00:39.350" v="59" actId="165"/>
          <ac:spMkLst>
            <pc:docMk/>
            <pc:sldMk cId="133767893" sldId="311"/>
            <ac:spMk id="7" creationId="{CBBC0157-533A-14CD-C97E-E8FEF3826F92}"/>
          </ac:spMkLst>
        </pc:spChg>
        <pc:spChg chg="mod">
          <ac:chgData name="Brynne Wilcox" userId="9ea332a5-72b0-4aba-9eed-02b5d0137144" providerId="ADAL" clId="{B5AEF6CF-B0A2-4157-86B6-351FCB9AC15D}" dt="2025-04-03T19:00:39.350" v="59" actId="165"/>
          <ac:spMkLst>
            <pc:docMk/>
            <pc:sldMk cId="133767893" sldId="311"/>
            <ac:spMk id="38" creationId="{C8C0339F-AA07-951B-EA13-B508FB9E9023}"/>
          </ac:spMkLst>
        </pc:spChg>
        <pc:spChg chg="mod">
          <ac:chgData name="Brynne Wilcox" userId="9ea332a5-72b0-4aba-9eed-02b5d0137144" providerId="ADAL" clId="{B5AEF6CF-B0A2-4157-86B6-351FCB9AC15D}" dt="2025-04-03T19:00:39.350" v="59" actId="165"/>
          <ac:spMkLst>
            <pc:docMk/>
            <pc:sldMk cId="133767893" sldId="311"/>
            <ac:spMk id="40" creationId="{3A653519-055B-6956-F541-7042832B6A25}"/>
          </ac:spMkLst>
        </pc:spChg>
        <pc:spChg chg="mod">
          <ac:chgData name="Brynne Wilcox" userId="9ea332a5-72b0-4aba-9eed-02b5d0137144" providerId="ADAL" clId="{B5AEF6CF-B0A2-4157-86B6-351FCB9AC15D}" dt="2025-04-03T19:00:39.350" v="59" actId="165"/>
          <ac:spMkLst>
            <pc:docMk/>
            <pc:sldMk cId="133767893" sldId="311"/>
            <ac:spMk id="41" creationId="{60A4DDB2-973C-D977-2E28-E51728BE2529}"/>
          </ac:spMkLst>
        </pc:spChg>
        <pc:spChg chg="mod">
          <ac:chgData name="Brynne Wilcox" userId="9ea332a5-72b0-4aba-9eed-02b5d0137144" providerId="ADAL" clId="{B5AEF6CF-B0A2-4157-86B6-351FCB9AC15D}" dt="2025-04-03T19:00:39.350" v="59" actId="165"/>
          <ac:spMkLst>
            <pc:docMk/>
            <pc:sldMk cId="133767893" sldId="311"/>
            <ac:spMk id="44" creationId="{DA68E638-40E3-BDE7-E3D8-03E5D7E92FD1}"/>
          </ac:spMkLst>
        </pc:spChg>
        <pc:spChg chg="mod topLvl">
          <ac:chgData name="Brynne Wilcox" userId="9ea332a5-72b0-4aba-9eed-02b5d0137144" providerId="ADAL" clId="{B5AEF6CF-B0A2-4157-86B6-351FCB9AC15D}" dt="2025-04-03T19:02:04.895" v="80" actId="164"/>
          <ac:spMkLst>
            <pc:docMk/>
            <pc:sldMk cId="133767893" sldId="311"/>
            <ac:spMk id="45" creationId="{1224DA09-F08B-F0C1-7609-6C65FAB31A22}"/>
          </ac:spMkLst>
        </pc:spChg>
        <pc:spChg chg="mod">
          <ac:chgData name="Brynne Wilcox" userId="9ea332a5-72b0-4aba-9eed-02b5d0137144" providerId="ADAL" clId="{B5AEF6CF-B0A2-4157-86B6-351FCB9AC15D}" dt="2025-04-03T19:00:39.350" v="59" actId="165"/>
          <ac:spMkLst>
            <pc:docMk/>
            <pc:sldMk cId="133767893" sldId="311"/>
            <ac:spMk id="59" creationId="{59954ECB-84B8-88E2-F36E-2686A27FA30E}"/>
          </ac:spMkLst>
        </pc:spChg>
        <pc:spChg chg="mod">
          <ac:chgData name="Brynne Wilcox" userId="9ea332a5-72b0-4aba-9eed-02b5d0137144" providerId="ADAL" clId="{B5AEF6CF-B0A2-4157-86B6-351FCB9AC15D}" dt="2025-04-03T19:00:39.350" v="59" actId="165"/>
          <ac:spMkLst>
            <pc:docMk/>
            <pc:sldMk cId="133767893" sldId="311"/>
            <ac:spMk id="81" creationId="{DAA57106-3CDD-06F0-BBE6-FE42139962FF}"/>
          </ac:spMkLst>
        </pc:spChg>
        <pc:grpChg chg="mod">
          <ac:chgData name="Brynne Wilcox" userId="9ea332a5-72b0-4aba-9eed-02b5d0137144" providerId="ADAL" clId="{B5AEF6CF-B0A2-4157-86B6-351FCB9AC15D}" dt="2025-04-03T19:02:19.948" v="81" actId="164"/>
          <ac:grpSpMkLst>
            <pc:docMk/>
            <pc:sldMk cId="133767893" sldId="311"/>
            <ac:grpSpMk id="9" creationId="{C6535F9B-EDFC-95F6-6FC9-4ECACAC466B4}"/>
          </ac:grpSpMkLst>
        </pc:grpChg>
        <pc:grpChg chg="mod">
          <ac:chgData name="Brynne Wilcox" userId="9ea332a5-72b0-4aba-9eed-02b5d0137144" providerId="ADAL" clId="{B5AEF6CF-B0A2-4157-86B6-351FCB9AC15D}" dt="2025-04-03T19:02:19.948" v="81" actId="164"/>
          <ac:grpSpMkLst>
            <pc:docMk/>
            <pc:sldMk cId="133767893" sldId="311"/>
            <ac:grpSpMk id="33" creationId="{90A48B4D-BA72-59C6-301B-16ECF66F0CEC}"/>
          </ac:grpSpMkLst>
        </pc:grpChg>
        <pc:grpChg chg="mod">
          <ac:chgData name="Brynne Wilcox" userId="9ea332a5-72b0-4aba-9eed-02b5d0137144" providerId="ADAL" clId="{B5AEF6CF-B0A2-4157-86B6-351FCB9AC15D}" dt="2025-04-03T19:02:19.948" v="81" actId="164"/>
          <ac:grpSpMkLst>
            <pc:docMk/>
            <pc:sldMk cId="133767893" sldId="311"/>
            <ac:grpSpMk id="62" creationId="{B2DC3C87-E75C-A188-CBF2-EB4916B300C9}"/>
          </ac:grpSpMkLst>
        </pc:grpChg>
        <pc:grpChg chg="mod">
          <ac:chgData name="Brynne Wilcox" userId="9ea332a5-72b0-4aba-9eed-02b5d0137144" providerId="ADAL" clId="{B5AEF6CF-B0A2-4157-86B6-351FCB9AC15D}" dt="2025-04-03T19:02:19.948" v="81" actId="164"/>
          <ac:grpSpMkLst>
            <pc:docMk/>
            <pc:sldMk cId="133767893" sldId="311"/>
            <ac:grpSpMk id="67" creationId="{67A38288-8848-CCB6-78FA-5B82B388FB7E}"/>
          </ac:grpSpMkLst>
        </pc:grpChg>
        <pc:grpChg chg="mod">
          <ac:chgData name="Brynne Wilcox" userId="9ea332a5-72b0-4aba-9eed-02b5d0137144" providerId="ADAL" clId="{B5AEF6CF-B0A2-4157-86B6-351FCB9AC15D}" dt="2025-04-03T19:02:19.948" v="81" actId="164"/>
          <ac:grpSpMkLst>
            <pc:docMk/>
            <pc:sldMk cId="133767893" sldId="311"/>
            <ac:grpSpMk id="69" creationId="{3ADBBB1A-8971-65CD-FBF2-BDB7CD7DA3F6}"/>
          </ac:grpSpMkLst>
        </pc:grpChg>
        <pc:grpChg chg="mod">
          <ac:chgData name="Brynne Wilcox" userId="9ea332a5-72b0-4aba-9eed-02b5d0137144" providerId="ADAL" clId="{B5AEF6CF-B0A2-4157-86B6-351FCB9AC15D}" dt="2025-04-03T19:02:19.948" v="81" actId="164"/>
          <ac:grpSpMkLst>
            <pc:docMk/>
            <pc:sldMk cId="133767893" sldId="311"/>
            <ac:grpSpMk id="73" creationId="{2D728612-8F9F-7906-4A13-DF569EEFC743}"/>
          </ac:grpSpMkLst>
        </pc:grpChg>
        <pc:grpChg chg="mod">
          <ac:chgData name="Brynne Wilcox" userId="9ea332a5-72b0-4aba-9eed-02b5d0137144" providerId="ADAL" clId="{B5AEF6CF-B0A2-4157-86B6-351FCB9AC15D}" dt="2025-04-03T19:02:19.948" v="81" actId="164"/>
          <ac:grpSpMkLst>
            <pc:docMk/>
            <pc:sldMk cId="133767893" sldId="311"/>
            <ac:grpSpMk id="74" creationId="{CD926228-974C-7D41-DB85-B418FDAAE83D}"/>
          </ac:grpSpMkLst>
        </pc:grpChg>
        <pc:grpChg chg="mod">
          <ac:chgData name="Brynne Wilcox" userId="9ea332a5-72b0-4aba-9eed-02b5d0137144" providerId="ADAL" clId="{B5AEF6CF-B0A2-4157-86B6-351FCB9AC15D}" dt="2025-04-03T19:02:19.948" v="81" actId="164"/>
          <ac:grpSpMkLst>
            <pc:docMk/>
            <pc:sldMk cId="133767893" sldId="311"/>
            <ac:grpSpMk id="76" creationId="{AB3D7B11-EE82-948A-AC24-03B3D3EEEC9E}"/>
          </ac:grpSpMkLst>
        </pc:grpChg>
        <pc:grpChg chg="add mod">
          <ac:chgData name="Brynne Wilcox" userId="9ea332a5-72b0-4aba-9eed-02b5d0137144" providerId="ADAL" clId="{B5AEF6CF-B0A2-4157-86B6-351FCB9AC15D}" dt="2025-04-03T19:02:19.948" v="81" actId="164"/>
          <ac:grpSpMkLst>
            <pc:docMk/>
            <pc:sldMk cId="133767893" sldId="311"/>
            <ac:grpSpMk id="102" creationId="{825D9D6B-F5BA-5C92-0B13-0C7075F3F0CD}"/>
          </ac:grpSpMkLst>
        </pc:grpChg>
        <pc:grpChg chg="add mod">
          <ac:chgData name="Brynne Wilcox" userId="9ea332a5-72b0-4aba-9eed-02b5d0137144" providerId="ADAL" clId="{B5AEF6CF-B0A2-4157-86B6-351FCB9AC15D}" dt="2025-04-03T19:02:04.895" v="80" actId="164"/>
          <ac:grpSpMkLst>
            <pc:docMk/>
            <pc:sldMk cId="133767893" sldId="311"/>
            <ac:grpSpMk id="103" creationId="{3AAAF6F0-02DB-EEC2-9033-C2C0232133A1}"/>
          </ac:grpSpMkLst>
        </pc:grpChg>
        <pc:grpChg chg="add mod">
          <ac:chgData name="Brynne Wilcox" userId="9ea332a5-72b0-4aba-9eed-02b5d0137144" providerId="ADAL" clId="{B5AEF6CF-B0A2-4157-86B6-351FCB9AC15D}" dt="2025-04-03T19:02:19.948" v="81" actId="164"/>
          <ac:grpSpMkLst>
            <pc:docMk/>
            <pc:sldMk cId="133767893" sldId="311"/>
            <ac:grpSpMk id="104" creationId="{000996FB-9EAA-8334-E3A9-01E2595B303F}"/>
          </ac:grpSpMkLst>
        </pc:grpChg>
        <pc:picChg chg="mod ord">
          <ac:chgData name="Brynne Wilcox" userId="9ea332a5-72b0-4aba-9eed-02b5d0137144" providerId="ADAL" clId="{B5AEF6CF-B0A2-4157-86B6-351FCB9AC15D}" dt="2025-04-03T19:02:04.895" v="80" actId="164"/>
          <ac:picMkLst>
            <pc:docMk/>
            <pc:sldMk cId="133767893" sldId="311"/>
            <ac:picMk id="10" creationId="{C8990C85-AC45-433B-66A8-456E1C56F68F}"/>
          </ac:picMkLst>
        </pc:picChg>
        <pc:picChg chg="add mod ord">
          <ac:chgData name="Brynne Wilcox" userId="9ea332a5-72b0-4aba-9eed-02b5d0137144" providerId="ADAL" clId="{B5AEF6CF-B0A2-4157-86B6-351FCB9AC15D}" dt="2025-04-03T19:02:00.714" v="79" actId="164"/>
          <ac:picMkLst>
            <pc:docMk/>
            <pc:sldMk cId="133767893" sldId="311"/>
            <ac:picMk id="101" creationId="{723CBC20-9B88-006A-4729-CF5B6A4EE72D}"/>
          </ac:picMkLst>
        </pc:picChg>
      </pc:sldChg>
      <pc:sldChg chg="addSp delSp modSp mod modNotesTx">
        <pc:chgData name="Brynne Wilcox" userId="9ea332a5-72b0-4aba-9eed-02b5d0137144" providerId="ADAL" clId="{B5AEF6CF-B0A2-4157-86B6-351FCB9AC15D}" dt="2025-04-04T15:46:18.150" v="1914" actId="478"/>
        <pc:sldMkLst>
          <pc:docMk/>
          <pc:sldMk cId="292074846" sldId="314"/>
        </pc:sldMkLst>
        <pc:spChg chg="mod">
          <ac:chgData name="Brynne Wilcox" userId="9ea332a5-72b0-4aba-9eed-02b5d0137144" providerId="ADAL" clId="{B5AEF6CF-B0A2-4157-86B6-351FCB9AC15D}" dt="2025-04-03T19:06:49.985" v="271" actId="1036"/>
          <ac:spMkLst>
            <pc:docMk/>
            <pc:sldMk cId="292074846" sldId="314"/>
            <ac:spMk id="7" creationId="{EA7223EA-7BC3-EF26-AD2B-83EA9685094A}"/>
          </ac:spMkLst>
        </pc:spChg>
        <pc:spChg chg="mod">
          <ac:chgData name="Brynne Wilcox" userId="9ea332a5-72b0-4aba-9eed-02b5d0137144" providerId="ADAL" clId="{B5AEF6CF-B0A2-4157-86B6-351FCB9AC15D}" dt="2025-04-03T19:07:27.146" v="316" actId="1076"/>
          <ac:spMkLst>
            <pc:docMk/>
            <pc:sldMk cId="292074846" sldId="314"/>
            <ac:spMk id="8" creationId="{52006BC0-6E62-5BCE-E5C7-2BDC4565A8BC}"/>
          </ac:spMkLst>
        </pc:spChg>
        <pc:spChg chg="mod">
          <ac:chgData name="Brynne Wilcox" userId="9ea332a5-72b0-4aba-9eed-02b5d0137144" providerId="ADAL" clId="{B5AEF6CF-B0A2-4157-86B6-351FCB9AC15D}" dt="2025-04-03T19:04:37.288" v="234" actId="20577"/>
          <ac:spMkLst>
            <pc:docMk/>
            <pc:sldMk cId="292074846" sldId="314"/>
            <ac:spMk id="18" creationId="{34CD5A78-217F-62AE-10D9-34D23D3C0122}"/>
          </ac:spMkLst>
        </pc:spChg>
        <pc:spChg chg="mod">
          <ac:chgData name="Brynne Wilcox" userId="9ea332a5-72b0-4aba-9eed-02b5d0137144" providerId="ADAL" clId="{B5AEF6CF-B0A2-4157-86B6-351FCB9AC15D}" dt="2025-04-03T19:06:41.995" v="253" actId="113"/>
          <ac:spMkLst>
            <pc:docMk/>
            <pc:sldMk cId="292074846" sldId="314"/>
            <ac:spMk id="19" creationId="{4E287962-F64D-5483-44C4-B80E6D15005E}"/>
          </ac:spMkLst>
        </pc:spChg>
        <pc:spChg chg="mod">
          <ac:chgData name="Brynne Wilcox" userId="9ea332a5-72b0-4aba-9eed-02b5d0137144" providerId="ADAL" clId="{B5AEF6CF-B0A2-4157-86B6-351FCB9AC15D}" dt="2025-04-03T19:06:49.985" v="271" actId="1036"/>
          <ac:spMkLst>
            <pc:docMk/>
            <pc:sldMk cId="292074846" sldId="314"/>
            <ac:spMk id="21" creationId="{6D783FB2-5140-E0C9-44B6-DCF071D49EAC}"/>
          </ac:spMkLst>
        </pc:spChg>
        <pc:spChg chg="mod">
          <ac:chgData name="Brynne Wilcox" userId="9ea332a5-72b0-4aba-9eed-02b5d0137144" providerId="ADAL" clId="{B5AEF6CF-B0A2-4157-86B6-351FCB9AC15D}" dt="2025-04-03T21:27:28.180" v="891"/>
          <ac:spMkLst>
            <pc:docMk/>
            <pc:sldMk cId="292074846" sldId="314"/>
            <ac:spMk id="22" creationId="{54CF1BDC-6084-8247-6621-D4C2CA167ADA}"/>
          </ac:spMkLst>
        </pc:spChg>
        <pc:picChg chg="add mod ord">
          <ac:chgData name="Brynne Wilcox" userId="9ea332a5-72b0-4aba-9eed-02b5d0137144" providerId="ADAL" clId="{B5AEF6CF-B0A2-4157-86B6-351FCB9AC15D}" dt="2025-04-04T15:46:14.703" v="1910" actId="167"/>
          <ac:picMkLst>
            <pc:docMk/>
            <pc:sldMk cId="292074846" sldId="314"/>
            <ac:picMk id="11" creationId="{D9AFA7B8-E3C5-CBA5-ABD6-6A3CD8FFE4CD}"/>
          </ac:picMkLst>
        </pc:picChg>
      </pc:sldChg>
      <pc:sldChg chg="add del">
        <pc:chgData name="Brynne Wilcox" userId="9ea332a5-72b0-4aba-9eed-02b5d0137144" providerId="ADAL" clId="{B5AEF6CF-B0A2-4157-86B6-351FCB9AC15D}" dt="2025-04-03T21:22:36.885" v="841" actId="47"/>
        <pc:sldMkLst>
          <pc:docMk/>
          <pc:sldMk cId="1388202503" sldId="315"/>
        </pc:sldMkLst>
      </pc:sldChg>
      <pc:sldChg chg="new del">
        <pc:chgData name="Brynne Wilcox" userId="9ea332a5-72b0-4aba-9eed-02b5d0137144" providerId="ADAL" clId="{B5AEF6CF-B0A2-4157-86B6-351FCB9AC15D}" dt="2025-04-03T19:03:57.882" v="144" actId="47"/>
        <pc:sldMkLst>
          <pc:docMk/>
          <pc:sldMk cId="1400384892" sldId="315"/>
        </pc:sldMkLst>
      </pc:sldChg>
      <pc:sldChg chg="modSp add mod ord modNotesTx">
        <pc:chgData name="Brynne Wilcox" userId="9ea332a5-72b0-4aba-9eed-02b5d0137144" providerId="ADAL" clId="{B5AEF6CF-B0A2-4157-86B6-351FCB9AC15D}" dt="2025-04-04T15:36:13.262" v="1707" actId="20577"/>
        <pc:sldMkLst>
          <pc:docMk/>
          <pc:sldMk cId="2227629192" sldId="315"/>
        </pc:sldMkLst>
      </pc:sldChg>
      <pc:sldChg chg="modSp add mod ord modNotesTx">
        <pc:chgData name="Brynne Wilcox" userId="9ea332a5-72b0-4aba-9eed-02b5d0137144" providerId="ADAL" clId="{B5AEF6CF-B0A2-4157-86B6-351FCB9AC15D}" dt="2025-04-04T15:42:28.938" v="1876" actId="20577"/>
        <pc:sldMkLst>
          <pc:docMk/>
          <pc:sldMk cId="442659877" sldId="316"/>
        </pc:sldMkLst>
        <pc:spChg chg="mod">
          <ac:chgData name="Brynne Wilcox" userId="9ea332a5-72b0-4aba-9eed-02b5d0137144" providerId="ADAL" clId="{B5AEF6CF-B0A2-4157-86B6-351FCB9AC15D}" dt="2025-04-03T21:35:39.644" v="1250" actId="20577"/>
          <ac:spMkLst>
            <pc:docMk/>
            <pc:sldMk cId="442659877" sldId="316"/>
            <ac:spMk id="2" creationId="{5CA6B263-0C71-8D65-D158-8ED9D8CE00AF}"/>
          </ac:spMkLst>
        </pc:spChg>
      </pc:sldChg>
      <pc:sldChg chg="addSp delSp modSp add mod modNotesTx">
        <pc:chgData name="Brynne Wilcox" userId="9ea332a5-72b0-4aba-9eed-02b5d0137144" providerId="ADAL" clId="{B5AEF6CF-B0A2-4157-86B6-351FCB9AC15D}" dt="2025-04-04T15:42:34.320" v="1878" actId="20577"/>
        <pc:sldMkLst>
          <pc:docMk/>
          <pc:sldMk cId="2122661529" sldId="317"/>
        </pc:sldMkLst>
        <pc:spChg chg="mod">
          <ac:chgData name="Brynne Wilcox" userId="9ea332a5-72b0-4aba-9eed-02b5d0137144" providerId="ADAL" clId="{B5AEF6CF-B0A2-4157-86B6-351FCB9AC15D}" dt="2025-04-03T22:13:50.938" v="1614" actId="207"/>
          <ac:spMkLst>
            <pc:docMk/>
            <pc:sldMk cId="2122661529" sldId="317"/>
            <ac:spMk id="11" creationId="{4D88C461-70C8-ACAF-00E6-A907A737FC88}"/>
          </ac:spMkLst>
        </pc:spChg>
      </pc:sldChg>
      <pc:sldChg chg="addSp delSp modSp add del mod">
        <pc:chgData name="Brynne Wilcox" userId="9ea332a5-72b0-4aba-9eed-02b5d0137144" providerId="ADAL" clId="{B5AEF6CF-B0A2-4157-86B6-351FCB9AC15D}" dt="2025-04-04T15:47:28.465" v="1928" actId="47"/>
        <pc:sldMkLst>
          <pc:docMk/>
          <pc:sldMk cId="229891389" sldId="318"/>
        </pc:sldMkLst>
      </pc:sldChg>
      <pc:sldChg chg="addSp delSp modSp add del mod">
        <pc:chgData name="Brynne Wilcox" userId="9ea332a5-72b0-4aba-9eed-02b5d0137144" providerId="ADAL" clId="{B5AEF6CF-B0A2-4157-86B6-351FCB9AC15D}" dt="2025-04-04T15:48:53.821" v="1956" actId="47"/>
        <pc:sldMkLst>
          <pc:docMk/>
          <pc:sldMk cId="1081731255" sldId="318"/>
        </pc:sldMkLst>
      </pc:sldChg>
      <pc:sldChg chg="addSp delSp modSp add del mod">
        <pc:chgData name="Brynne Wilcox" userId="9ea332a5-72b0-4aba-9eed-02b5d0137144" providerId="ADAL" clId="{B5AEF6CF-B0A2-4157-86B6-351FCB9AC15D}" dt="2025-04-04T15:45:33.071" v="1898" actId="47"/>
        <pc:sldMkLst>
          <pc:docMk/>
          <pc:sldMk cId="1909914144" sldId="318"/>
        </pc:sldMkLst>
      </pc:sldChg>
      <pc:sldChg chg="addSp delSp modSp add del mod">
        <pc:chgData name="Brynne Wilcox" userId="9ea332a5-72b0-4aba-9eed-02b5d0137144" providerId="ADAL" clId="{B5AEF6CF-B0A2-4157-86B6-351FCB9AC15D}" dt="2025-04-04T15:48:11.398" v="1942" actId="47"/>
        <pc:sldMkLst>
          <pc:docMk/>
          <pc:sldMk cId="2758223038" sldId="318"/>
        </pc:sldMkLst>
      </pc:sldChg>
      <pc:sldChg chg="delSp modSp add del mod">
        <pc:chgData name="Brynne Wilcox" userId="9ea332a5-72b0-4aba-9eed-02b5d0137144" providerId="ADAL" clId="{B5AEF6CF-B0A2-4157-86B6-351FCB9AC15D}" dt="2025-04-04T15:46:22.719" v="1916" actId="47"/>
        <pc:sldMkLst>
          <pc:docMk/>
          <pc:sldMk cId="3726562578" sldId="318"/>
        </pc:sldMkLst>
      </pc:sldChg>
      <pc:sldMasterChg chg="modSldLayout">
        <pc:chgData name="Brynne Wilcox" userId="9ea332a5-72b0-4aba-9eed-02b5d0137144" providerId="ADAL" clId="{B5AEF6CF-B0A2-4157-86B6-351FCB9AC15D}" dt="2025-04-03T19:13:50.471" v="435" actId="478"/>
        <pc:sldMasterMkLst>
          <pc:docMk/>
          <pc:sldMasterMk cId="1723504814" sldId="2147483648"/>
        </pc:sldMasterMkLst>
        <pc:sldLayoutChg chg="addSp delSp modSp mod">
          <pc:chgData name="Brynne Wilcox" userId="9ea332a5-72b0-4aba-9eed-02b5d0137144" providerId="ADAL" clId="{B5AEF6CF-B0A2-4157-86B6-351FCB9AC15D}" dt="2025-04-03T19:13:50.471" v="435" actId="478"/>
          <pc:sldLayoutMkLst>
            <pc:docMk/>
            <pc:sldMasterMk cId="1723504814" sldId="2147483648"/>
            <pc:sldLayoutMk cId="2353641277" sldId="2147483664"/>
          </pc:sldLayoutMkLst>
          <pc:picChg chg="add del mod">
            <ac:chgData name="Brynne Wilcox" userId="9ea332a5-72b0-4aba-9eed-02b5d0137144" providerId="ADAL" clId="{B5AEF6CF-B0A2-4157-86B6-351FCB9AC15D}" dt="2025-04-03T19:13:45.739" v="430" actId="14100"/>
            <ac:picMkLst>
              <pc:docMk/>
              <pc:sldMasterMk cId="1723504814" sldId="2147483648"/>
              <pc:sldLayoutMk cId="2353641277" sldId="2147483664"/>
              <ac:picMk id="5" creationId="{05A5D240-AC8A-B3A2-9A4D-B34F835F2D07}"/>
            </ac:picMkLst>
          </pc:picChg>
        </pc:sldLayoutChg>
        <pc:sldLayoutChg chg="addSp delSp modSp">
          <pc:chgData name="Brynne Wilcox" userId="9ea332a5-72b0-4aba-9eed-02b5d0137144" providerId="ADAL" clId="{B5AEF6CF-B0A2-4157-86B6-351FCB9AC15D}" dt="2025-04-03T19:13:28.690" v="414" actId="478"/>
          <pc:sldLayoutMkLst>
            <pc:docMk/>
            <pc:sldMasterMk cId="1723504814" sldId="2147483648"/>
            <pc:sldLayoutMk cId="1101003643" sldId="2147483822"/>
          </pc:sldLayoutMkLst>
          <pc:picChg chg="add del">
            <ac:chgData name="Brynne Wilcox" userId="9ea332a5-72b0-4aba-9eed-02b5d0137144" providerId="ADAL" clId="{B5AEF6CF-B0A2-4157-86B6-351FCB9AC15D}" dt="2025-04-03T19:13:28.690" v="414" actId="478"/>
            <ac:picMkLst>
              <pc:docMk/>
              <pc:sldMasterMk cId="1723504814" sldId="2147483648"/>
              <pc:sldLayoutMk cId="1101003643" sldId="2147483822"/>
              <ac:picMk id="3" creationId="{3A3366EE-7E7F-F95E-F825-C17B1B148249}"/>
            </ac:picMkLst>
          </pc:picChg>
        </pc:sldLayoutChg>
      </pc:sldMasterChg>
    </pc:docChg>
  </pc:docChgLst>
  <pc:docChgLst>
    <pc:chgData name="Brynne Wilcox" userId="S::brynne.wilcox@wri.org::9ea332a5-72b0-4aba-9eed-02b5d0137144" providerId="AD" clId="Web-{70EC17A8-7301-D57B-429D-14D8A6ADC72B}"/>
    <pc:docChg chg="modSld">
      <pc:chgData name="Brynne Wilcox" userId="S::brynne.wilcox@wri.org::9ea332a5-72b0-4aba-9eed-02b5d0137144" providerId="AD" clId="Web-{70EC17A8-7301-D57B-429D-14D8A6ADC72B}" dt="2025-01-16T22:01:16.935" v="28" actId="1076"/>
      <pc:docMkLst>
        <pc:docMk/>
      </pc:docMkLst>
      <pc:sldChg chg="addSp delSp modSp">
        <pc:chgData name="Brynne Wilcox" userId="S::brynne.wilcox@wri.org::9ea332a5-72b0-4aba-9eed-02b5d0137144" providerId="AD" clId="Web-{70EC17A8-7301-D57B-429D-14D8A6ADC72B}" dt="2025-01-16T21:59:53.340" v="22" actId="1076"/>
        <pc:sldMkLst>
          <pc:docMk/>
          <pc:sldMk cId="1244565649" sldId="259"/>
        </pc:sldMkLst>
        <pc:picChg chg="topLvl">
          <ac:chgData name="Brynne Wilcox" userId="S::brynne.wilcox@wri.org::9ea332a5-72b0-4aba-9eed-02b5d0137144" providerId="AD" clId="Web-{70EC17A8-7301-D57B-429D-14D8A6ADC72B}" dt="2025-01-16T21:57:48.962" v="4"/>
          <ac:picMkLst>
            <pc:docMk/>
            <pc:sldMk cId="1244565649" sldId="259"/>
            <ac:picMk id="8" creationId="{8557E8C7-D1A8-F022-BE3C-5EE64FC2F3E5}"/>
          </ac:picMkLst>
        </pc:picChg>
      </pc:sldChg>
      <pc:sldChg chg="modSp">
        <pc:chgData name="Brynne Wilcox" userId="S::brynne.wilcox@wri.org::9ea332a5-72b0-4aba-9eed-02b5d0137144" providerId="AD" clId="Web-{70EC17A8-7301-D57B-429D-14D8A6ADC72B}" dt="2025-01-16T21:56:53.195" v="2" actId="1076"/>
        <pc:sldMkLst>
          <pc:docMk/>
          <pc:sldMk cId="2465932544" sldId="265"/>
        </pc:sldMkLst>
      </pc:sldChg>
      <pc:sldChg chg="modSp">
        <pc:chgData name="Brynne Wilcox" userId="S::brynne.wilcox@wri.org::9ea332a5-72b0-4aba-9eed-02b5d0137144" providerId="AD" clId="Web-{70EC17A8-7301-D57B-429D-14D8A6ADC72B}" dt="2025-01-16T22:00:21.918" v="24" actId="1076"/>
        <pc:sldMkLst>
          <pc:docMk/>
          <pc:sldMk cId="1537884077" sldId="276"/>
        </pc:sldMkLst>
      </pc:sldChg>
      <pc:sldChg chg="modSp">
        <pc:chgData name="Brynne Wilcox" userId="S::brynne.wilcox@wri.org::9ea332a5-72b0-4aba-9eed-02b5d0137144" providerId="AD" clId="Web-{70EC17A8-7301-D57B-429D-14D8A6ADC72B}" dt="2025-01-16T22:01:16.935" v="28" actId="1076"/>
        <pc:sldMkLst>
          <pc:docMk/>
          <pc:sldMk cId="3025866340" sldId="281"/>
        </pc:sldMkLst>
      </pc:sldChg>
      <pc:sldChg chg="modSp">
        <pc:chgData name="Brynne Wilcox" userId="S::brynne.wilcox@wri.org::9ea332a5-72b0-4aba-9eed-02b5d0137144" providerId="AD" clId="Web-{70EC17A8-7301-D57B-429D-14D8A6ADC72B}" dt="2025-01-16T21:57:06.101" v="3" actId="14100"/>
        <pc:sldMkLst>
          <pc:docMk/>
          <pc:sldMk cId="292074846" sldId="314"/>
        </pc:sldMkLst>
      </pc:sldChg>
    </pc:docChg>
  </pc:docChgLst>
  <pc:docChgLst>
    <pc:chgData clId="Web-{70EC17A8-7301-D57B-429D-14D8A6ADC72B}"/>
    <pc:docChg chg="modSld">
      <pc:chgData name="" userId="" providerId="" clId="Web-{70EC17A8-7301-D57B-429D-14D8A6ADC72B}" dt="2025-01-16T21:56:44.382" v="1" actId="14100"/>
      <pc:docMkLst>
        <pc:docMk/>
      </pc:docMkLst>
      <pc:sldChg chg="modSp">
        <pc:chgData name="" userId="" providerId="" clId="Web-{70EC17A8-7301-D57B-429D-14D8A6ADC72B}" dt="2025-01-16T21:56:44.382" v="1" actId="14100"/>
        <pc:sldMkLst>
          <pc:docMk/>
          <pc:sldMk cId="2465932544" sldId="265"/>
        </pc:sldMkLst>
      </pc:sldChg>
    </pc:docChg>
  </pc:docChgLst>
  <pc:docChgLst>
    <pc:chgData name="Irene Berman-Vaporis" userId="S::irene.bermanvaporis@wri.org::36199d59-03a9-4ff3-92e7-a7185e674d4a" providerId="AD" clId="Web-{4F486C67-D2C2-85AB-2B3A-99FCEE7151EC}"/>
    <pc:docChg chg="modSld">
      <pc:chgData name="Irene Berman-Vaporis" userId="S::irene.bermanvaporis@wri.org::36199d59-03a9-4ff3-92e7-a7185e674d4a" providerId="AD" clId="Web-{4F486C67-D2C2-85AB-2B3A-99FCEE7151EC}" dt="2025-04-05T15:16:13.477" v="15" actId="20577"/>
      <pc:docMkLst>
        <pc:docMk/>
      </pc:docMkLst>
      <pc:sldChg chg="modSp">
        <pc:chgData name="Irene Berman-Vaporis" userId="S::irene.bermanvaporis@wri.org::36199d59-03a9-4ff3-92e7-a7185e674d4a" providerId="AD" clId="Web-{4F486C67-D2C2-85AB-2B3A-99FCEE7151EC}" dt="2025-04-05T15:12:35.229" v="11" actId="1076"/>
        <pc:sldMkLst>
          <pc:docMk/>
          <pc:sldMk cId="2482071364" sldId="258"/>
        </pc:sldMkLst>
        <pc:grpChg chg="mod">
          <ac:chgData name="Irene Berman-Vaporis" userId="S::irene.bermanvaporis@wri.org::36199d59-03a9-4ff3-92e7-a7185e674d4a" providerId="AD" clId="Web-{4F486C67-D2C2-85AB-2B3A-99FCEE7151EC}" dt="2025-04-05T15:12:35.229" v="11" actId="1076"/>
          <ac:grpSpMkLst>
            <pc:docMk/>
            <pc:sldMk cId="2482071364" sldId="258"/>
            <ac:grpSpMk id="18" creationId="{E03C3636-92CE-C0FB-47BB-28283223293E}"/>
          </ac:grpSpMkLst>
        </pc:grpChg>
      </pc:sldChg>
      <pc:sldChg chg="modSp">
        <pc:chgData name="Irene Berman-Vaporis" userId="S::irene.bermanvaporis@wri.org::36199d59-03a9-4ff3-92e7-a7185e674d4a" providerId="AD" clId="Web-{4F486C67-D2C2-85AB-2B3A-99FCEE7151EC}" dt="2025-04-05T15:16:13.477" v="15" actId="20577"/>
        <pc:sldMkLst>
          <pc:docMk/>
          <pc:sldMk cId="2657697154" sldId="261"/>
        </pc:sldMkLst>
        <pc:spChg chg="mod">
          <ac:chgData name="Irene Berman-Vaporis" userId="S::irene.bermanvaporis@wri.org::36199d59-03a9-4ff3-92e7-a7185e674d4a" providerId="AD" clId="Web-{4F486C67-D2C2-85AB-2B3A-99FCEE7151EC}" dt="2025-04-05T15:16:13.477" v="15" actId="20577"/>
          <ac:spMkLst>
            <pc:docMk/>
            <pc:sldMk cId="2657697154" sldId="261"/>
            <ac:spMk id="4" creationId="{923894F4-91C8-0D6A-C2D5-B24C12552152}"/>
          </ac:spMkLst>
        </pc:spChg>
      </pc:sldChg>
      <pc:sldChg chg="modSp">
        <pc:chgData name="Irene Berman-Vaporis" userId="S::irene.bermanvaporis@wri.org::36199d59-03a9-4ff3-92e7-a7185e674d4a" providerId="AD" clId="Web-{4F486C67-D2C2-85AB-2B3A-99FCEE7151EC}" dt="2025-04-05T14:59:53.392" v="1" actId="1076"/>
        <pc:sldMkLst>
          <pc:docMk/>
          <pc:sldMk cId="2465932544" sldId="265"/>
        </pc:sldMkLst>
        <pc:picChg chg="mod">
          <ac:chgData name="Irene Berman-Vaporis" userId="S::irene.bermanvaporis@wri.org::36199d59-03a9-4ff3-92e7-a7185e674d4a" providerId="AD" clId="Web-{4F486C67-D2C2-85AB-2B3A-99FCEE7151EC}" dt="2025-04-05T14:59:53.392" v="1" actId="1076"/>
          <ac:picMkLst>
            <pc:docMk/>
            <pc:sldMk cId="2465932544" sldId="265"/>
            <ac:picMk id="11" creationId="{0CD809A6-39CE-3D21-21F4-E8F0006988C8}"/>
          </ac:picMkLst>
        </pc:picChg>
      </pc:sldChg>
      <pc:sldChg chg="modSp">
        <pc:chgData name="Irene Berman-Vaporis" userId="S::irene.bermanvaporis@wri.org::36199d59-03a9-4ff3-92e7-a7185e674d4a" providerId="AD" clId="Web-{4F486C67-D2C2-85AB-2B3A-99FCEE7151EC}" dt="2025-04-05T15:12:26.150" v="9" actId="1076"/>
        <pc:sldMkLst>
          <pc:docMk/>
          <pc:sldMk cId="3090496764" sldId="272"/>
        </pc:sldMkLst>
        <pc:picChg chg="mod">
          <ac:chgData name="Irene Berman-Vaporis" userId="S::irene.bermanvaporis@wri.org::36199d59-03a9-4ff3-92e7-a7185e674d4a" providerId="AD" clId="Web-{4F486C67-D2C2-85AB-2B3A-99FCEE7151EC}" dt="2025-04-05T15:12:26.150" v="9" actId="1076"/>
          <ac:picMkLst>
            <pc:docMk/>
            <pc:sldMk cId="3090496764" sldId="272"/>
            <ac:picMk id="10" creationId="{7C442116-01F1-09B1-4393-9E0FE0B569CA}"/>
          </ac:picMkLst>
        </pc:picChg>
      </pc:sldChg>
      <pc:sldChg chg="modSp">
        <pc:chgData name="Irene Berman-Vaporis" userId="S::irene.bermanvaporis@wri.org::36199d59-03a9-4ff3-92e7-a7185e674d4a" providerId="AD" clId="Web-{4F486C67-D2C2-85AB-2B3A-99FCEE7151EC}" dt="2025-04-05T15:14:57.926" v="13" actId="1076"/>
        <pc:sldMkLst>
          <pc:docMk/>
          <pc:sldMk cId="292074846" sldId="314"/>
        </pc:sldMkLst>
        <pc:picChg chg="mod">
          <ac:chgData name="Irene Berman-Vaporis" userId="S::irene.bermanvaporis@wri.org::36199d59-03a9-4ff3-92e7-a7185e674d4a" providerId="AD" clId="Web-{4F486C67-D2C2-85AB-2B3A-99FCEE7151EC}" dt="2025-04-05T15:14:57.926" v="13" actId="1076"/>
          <ac:picMkLst>
            <pc:docMk/>
            <pc:sldMk cId="292074846" sldId="314"/>
            <ac:picMk id="11" creationId="{D9AFA7B8-E3C5-CBA5-ABD6-6A3CD8FFE4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985E-9249-4E58-A996-836018ACC8D5}" type="datetimeFigureOut">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BE77-BD11-4F95-9A43-752D5283F521}" type="slidenum">
              <a:t>‹#›</a:t>
            </a:fld>
            <a:endParaRPr lang="en-US"/>
          </a:p>
        </p:txBody>
      </p:sp>
    </p:spTree>
    <p:extLst>
      <p:ext uri="{BB962C8B-B14F-4D97-AF65-F5344CB8AC3E}">
        <p14:creationId xmlns:p14="http://schemas.microsoft.com/office/powerpoint/2010/main" val="33993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b="0" i="0" dirty="0" err="1">
                <a:solidFill>
                  <a:srgbClr val="000000"/>
                </a:solidFill>
                <a:effectLst/>
                <a:latin typeface="ui-sans-serif"/>
              </a:rPr>
              <a:t>Sangga</a:t>
            </a:r>
            <a:r>
              <a:rPr lang="en-US" b="0" i="0" dirty="0">
                <a:solidFill>
                  <a:srgbClr val="000000"/>
                </a:solidFill>
                <a:effectLst/>
                <a:latin typeface="ui-sans-serif"/>
              </a:rPr>
              <a:t> Rima Roman Selia via </a:t>
            </a:r>
            <a:r>
              <a:rPr lang="en-US" b="0" i="0" dirty="0" err="1">
                <a:solidFill>
                  <a:srgbClr val="000000"/>
                </a:solidFill>
                <a:effectLst/>
                <a:latin typeface="ui-sans-serif"/>
              </a:rPr>
              <a:t>Unsplash</a:t>
            </a:r>
            <a:r>
              <a:rPr lang="en-US" dirty="0"/>
              <a:t>: https://unsplash.com/photos/people-inside-building-RUA9K_rEzq4</a:t>
            </a: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87FC-5B5F-918E-9C1A-F27E3C5C6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E7C21-2D2E-B471-00E5-17C1DAFC8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D4385-D07A-ECF4-89FB-3513B30F2557}"/>
              </a:ext>
            </a:extLst>
          </p:cNvPr>
          <p:cNvSpPr>
            <a:spLocks noGrp="1"/>
          </p:cNvSpPr>
          <p:nvPr>
            <p:ph type="body" idx="1"/>
          </p:nvPr>
        </p:nvSpPr>
        <p:spPr/>
        <p:txBody>
          <a:bodyPr/>
          <a:lstStyle/>
          <a:p>
            <a:endParaRPr lang="en-US" u="sng" dirty="0">
              <a:cs typeface="Calibri"/>
            </a:endParaRPr>
          </a:p>
        </p:txBody>
      </p:sp>
      <p:sp>
        <p:nvSpPr>
          <p:cNvPr id="4" name="Slide Number Placeholder 3">
            <a:extLst>
              <a:ext uri="{FF2B5EF4-FFF2-40B4-BE49-F238E27FC236}">
                <a16:creationId xmlns:a16="http://schemas.microsoft.com/office/drawing/2014/main" id="{3392052C-51E4-C124-F583-FF5AF8278A31}"/>
              </a:ext>
            </a:extLst>
          </p:cNvPr>
          <p:cNvSpPr>
            <a:spLocks noGrp="1"/>
          </p:cNvSpPr>
          <p:nvPr>
            <p:ph type="sldNum" sz="quarter" idx="5"/>
          </p:nvPr>
        </p:nvSpPr>
        <p:spPr/>
        <p:txBody>
          <a:bodyPr/>
          <a:lstStyle/>
          <a:p>
            <a:fld id="{F8EBBE77-BD11-4F95-9A43-752D5283F521}" type="slidenum">
              <a:rPr lang="en-US"/>
              <a:t>13</a:t>
            </a:fld>
            <a:endParaRPr lang="en-US"/>
          </a:p>
        </p:txBody>
      </p:sp>
    </p:spTree>
    <p:extLst>
      <p:ext uri="{BB962C8B-B14F-4D97-AF65-F5344CB8AC3E}">
        <p14:creationId xmlns:p14="http://schemas.microsoft.com/office/powerpoint/2010/main" val="147308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14</a:t>
            </a:fld>
            <a:endParaRPr lang="en-US"/>
          </a:p>
        </p:txBody>
      </p:sp>
    </p:spTree>
    <p:extLst>
      <p:ext uri="{BB962C8B-B14F-4D97-AF65-F5344CB8AC3E}">
        <p14:creationId xmlns:p14="http://schemas.microsoft.com/office/powerpoint/2010/main" val="204623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a:t>
            </a:r>
            <a:r>
              <a:rPr lang="en-US" sz="1200" kern="1200" dirty="0">
                <a:solidFill>
                  <a:schemeClr val="tx1"/>
                </a:solidFill>
                <a:latin typeface="+mn-lt"/>
                <a:ea typeface="+mn-ea"/>
                <a:cs typeface="+mn-cs"/>
              </a:rPr>
              <a:t> Evangeline Shaw via </a:t>
            </a:r>
            <a:r>
              <a:rPr lang="en-US" sz="1200" kern="1200" dirty="0" err="1">
                <a:solidFill>
                  <a:schemeClr val="tx1"/>
                </a:solidFill>
                <a:latin typeface="+mn-lt"/>
                <a:ea typeface="+mn-ea"/>
                <a:cs typeface="+mn-cs"/>
              </a:rPr>
              <a:t>Unsplash</a:t>
            </a:r>
            <a:r>
              <a:rPr lang="en-US" sz="1200" kern="1200" dirty="0">
                <a:solidFill>
                  <a:schemeClr val="tx1"/>
                </a:solidFill>
                <a:latin typeface="+mn-lt"/>
                <a:ea typeface="+mn-ea"/>
                <a:cs typeface="+mn-cs"/>
              </a:rPr>
              <a:t>: https://unsplash.com/photos/people-gathering-inside-the-building-BdV23FLkmxQ </a:t>
            </a:r>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115249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FCD40-79EB-20A0-3CE5-6CB396359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532EE-E77F-B452-D826-AB593AB49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DA37F-5B26-ECE6-7F65-9051639C35E9}"/>
              </a:ext>
            </a:extLst>
          </p:cNvPr>
          <p:cNvSpPr>
            <a:spLocks noGrp="1"/>
          </p:cNvSpPr>
          <p:nvPr>
            <p:ph type="body" idx="1"/>
          </p:nvPr>
        </p:nvSpPr>
        <p:spPr/>
        <p:txBody>
          <a:bodyPr/>
          <a:lstStyle/>
          <a:p>
            <a:r>
              <a:rPr lang="en-US" u="none" dirty="0">
                <a:cs typeface="Calibri"/>
              </a:rPr>
              <a:t>Photo: </a:t>
            </a:r>
            <a:r>
              <a:rPr lang="en-US" b="0" i="0" dirty="0">
                <a:solidFill>
                  <a:srgbClr val="000000"/>
                </a:solidFill>
                <a:effectLst/>
                <a:latin typeface="ui-sans-serif"/>
              </a:rPr>
              <a:t>Jakub </a:t>
            </a:r>
            <a:r>
              <a:rPr lang="en-US" b="0" i="0" dirty="0" err="1">
                <a:solidFill>
                  <a:srgbClr val="000000"/>
                </a:solidFill>
                <a:effectLst/>
                <a:latin typeface="ui-sans-serif"/>
              </a:rPr>
              <a:t>Żerdzicki</a:t>
            </a:r>
            <a:r>
              <a:rPr lang="en-US" b="0" i="0" dirty="0">
                <a:solidFill>
                  <a:srgbClr val="000000"/>
                </a:solidFill>
                <a:effectLst/>
                <a:latin typeface="ui-sans-serif"/>
              </a:rPr>
              <a:t> via </a:t>
            </a:r>
            <a:r>
              <a:rPr lang="en-US" b="0" i="0" dirty="0" err="1">
                <a:solidFill>
                  <a:srgbClr val="000000"/>
                </a:solidFill>
                <a:effectLst/>
                <a:latin typeface="ui-sans-serif"/>
              </a:rPr>
              <a:t>Unsplash</a:t>
            </a:r>
            <a:r>
              <a:rPr lang="en-US" b="0" i="0" dirty="0">
                <a:solidFill>
                  <a:srgbClr val="000000"/>
                </a:solidFill>
                <a:effectLst/>
                <a:latin typeface="ui-sans-serif"/>
              </a:rPr>
              <a:t>: https://unsplash.com/photos/stock-charts-are-displayed-on-multiple-screens-VM_6EtTAfDQ</a:t>
            </a:r>
          </a:p>
          <a:p>
            <a:endParaRPr lang="en-US" b="0" i="0" u="none" dirty="0">
              <a:solidFill>
                <a:srgbClr val="000000"/>
              </a:solidFill>
              <a:effectLst/>
              <a:latin typeface="ui-sans-serif"/>
              <a:cs typeface="Calibri"/>
            </a:endParaRPr>
          </a:p>
          <a:p>
            <a:endParaRPr lang="en-US" u="none" dirty="0">
              <a:cs typeface="Calibri"/>
            </a:endParaRPr>
          </a:p>
        </p:txBody>
      </p:sp>
      <p:sp>
        <p:nvSpPr>
          <p:cNvPr id="4" name="Slide Number Placeholder 3">
            <a:extLst>
              <a:ext uri="{FF2B5EF4-FFF2-40B4-BE49-F238E27FC236}">
                <a16:creationId xmlns:a16="http://schemas.microsoft.com/office/drawing/2014/main" id="{92568FB2-CE8E-1D34-8301-D9C05E707625}"/>
              </a:ext>
            </a:extLst>
          </p:cNvPr>
          <p:cNvSpPr>
            <a:spLocks noGrp="1"/>
          </p:cNvSpPr>
          <p:nvPr>
            <p:ph type="sldNum" sz="quarter" idx="5"/>
          </p:nvPr>
        </p:nvSpPr>
        <p:spPr/>
        <p:txBody>
          <a:bodyPr/>
          <a:lstStyle/>
          <a:p>
            <a:fld id="{F8EBBE77-BD11-4F95-9A43-752D5283F521}" type="slidenum">
              <a:rPr lang="en-US"/>
              <a:t>16</a:t>
            </a:fld>
            <a:endParaRPr lang="en-US"/>
          </a:p>
        </p:txBody>
      </p:sp>
    </p:spTree>
    <p:extLst>
      <p:ext uri="{BB962C8B-B14F-4D97-AF65-F5344CB8AC3E}">
        <p14:creationId xmlns:p14="http://schemas.microsoft.com/office/powerpoint/2010/main" val="25855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36EF-E464-5A17-D2C5-C905316AFD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78DD0-133D-0DFA-8B5C-58FA08531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49623-FA47-5AEE-E4B8-042C4F0DF83A}"/>
              </a:ext>
            </a:extLst>
          </p:cNvPr>
          <p:cNvSpPr>
            <a:spLocks noGrp="1"/>
          </p:cNvSpPr>
          <p:nvPr>
            <p:ph type="body" idx="1"/>
          </p:nvPr>
        </p:nvSpPr>
        <p:spPr/>
        <p:txBody>
          <a:bodyPr/>
          <a:lstStyle/>
          <a:p>
            <a:endParaRPr lang="en-US" u="sng" dirty="0">
              <a:cs typeface="Calibri"/>
            </a:endParaRPr>
          </a:p>
        </p:txBody>
      </p:sp>
      <p:sp>
        <p:nvSpPr>
          <p:cNvPr id="4" name="Slide Number Placeholder 3">
            <a:extLst>
              <a:ext uri="{FF2B5EF4-FFF2-40B4-BE49-F238E27FC236}">
                <a16:creationId xmlns:a16="http://schemas.microsoft.com/office/drawing/2014/main" id="{748903BA-0EF8-A872-1FA1-9F1589A3551F}"/>
              </a:ext>
            </a:extLst>
          </p:cNvPr>
          <p:cNvSpPr>
            <a:spLocks noGrp="1"/>
          </p:cNvSpPr>
          <p:nvPr>
            <p:ph type="sldNum" sz="quarter" idx="5"/>
          </p:nvPr>
        </p:nvSpPr>
        <p:spPr/>
        <p:txBody>
          <a:bodyPr/>
          <a:lstStyle/>
          <a:p>
            <a:fld id="{F8EBBE77-BD11-4F95-9A43-752D5283F521}" type="slidenum">
              <a:rPr lang="en-US"/>
              <a:t>17</a:t>
            </a:fld>
            <a:endParaRPr lang="en-US"/>
          </a:p>
        </p:txBody>
      </p:sp>
    </p:spTree>
    <p:extLst>
      <p:ext uri="{BB962C8B-B14F-4D97-AF65-F5344CB8AC3E}">
        <p14:creationId xmlns:p14="http://schemas.microsoft.com/office/powerpoint/2010/main" val="249073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cs typeface="Calibri"/>
              </a:rPr>
              <a:t>Photo: </a:t>
            </a:r>
            <a:r>
              <a:rPr lang="en-US" b="0" i="0" dirty="0">
                <a:solidFill>
                  <a:srgbClr val="000000"/>
                </a:solidFill>
                <a:effectLst/>
                <a:latin typeface="ui-sans-serif"/>
              </a:rPr>
              <a:t>Miguel Henriques via </a:t>
            </a:r>
            <a:r>
              <a:rPr lang="en-US" b="0" i="0" dirty="0" err="1">
                <a:solidFill>
                  <a:srgbClr val="000000"/>
                </a:solidFill>
                <a:effectLst/>
                <a:latin typeface="ui-sans-serif"/>
              </a:rPr>
              <a:t>Unsplash</a:t>
            </a:r>
            <a:r>
              <a:rPr lang="en-US" b="0" i="0" dirty="0">
                <a:solidFill>
                  <a:srgbClr val="000000"/>
                </a:solidFill>
                <a:effectLst/>
                <a:latin typeface="ui-sans-serif"/>
              </a:rPr>
              <a:t>: https://unsplash.com/photos/man-sitting-on-stage-E0bIdzi8zoQ </a:t>
            </a:r>
          </a:p>
          <a:p>
            <a:endParaRPr lang="en-US" b="0" i="0" u="none" dirty="0">
              <a:solidFill>
                <a:srgbClr val="000000"/>
              </a:solidFill>
              <a:effectLst/>
              <a:latin typeface="ui-sans-serif"/>
              <a:cs typeface="Calibri"/>
            </a:endParaRPr>
          </a:p>
          <a:p>
            <a:endParaRPr lang="en-US" u="none" dirty="0">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18</a:t>
            </a:fld>
            <a:endParaRPr lang="en-US"/>
          </a:p>
        </p:txBody>
      </p:sp>
    </p:spTree>
    <p:extLst>
      <p:ext uri="{BB962C8B-B14F-4D97-AF65-F5344CB8AC3E}">
        <p14:creationId xmlns:p14="http://schemas.microsoft.com/office/powerpoint/2010/main" val="219866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World Economic Forum via Flickr: https://www.flickr.com/photos/worldeconomicforum/52086276524/in/album-72177720299082712/</a:t>
            </a:r>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4178479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7B0A-BB21-A88C-0B1E-70F690FDE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D4FD3-7B33-8421-3EE2-9B92D3EF3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9A02D-8C08-259E-58AF-5B190EA11AB5}"/>
              </a:ext>
            </a:extLst>
          </p:cNvPr>
          <p:cNvSpPr>
            <a:spLocks noGrp="1"/>
          </p:cNvSpPr>
          <p:nvPr>
            <p:ph type="body" idx="1"/>
          </p:nvPr>
        </p:nvSpPr>
        <p:spPr/>
        <p:txBody>
          <a:bodyPr/>
          <a:lstStyle/>
          <a:p>
            <a:endParaRPr lang="en-US">
              <a:cs typeface="Calibri" panose="020F0502020204030204"/>
            </a:endParaRPr>
          </a:p>
        </p:txBody>
      </p:sp>
      <p:sp>
        <p:nvSpPr>
          <p:cNvPr id="4" name="Slide Number Placeholder 3">
            <a:extLst>
              <a:ext uri="{FF2B5EF4-FFF2-40B4-BE49-F238E27FC236}">
                <a16:creationId xmlns:a16="http://schemas.microsoft.com/office/drawing/2014/main" id="{F19A7FF5-9151-8EF1-EC9A-B27D3086631E}"/>
              </a:ext>
            </a:extLst>
          </p:cNvPr>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1409586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019C-49BC-0287-2FBA-E09565630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7FFE1-62F8-00B2-9C2C-5B8D718FD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CF36F-4703-C426-9923-1E14038EBEE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129AF3DF-FC58-0108-6789-FF6095627286}"/>
              </a:ext>
            </a:extLst>
          </p:cNvPr>
          <p:cNvSpPr>
            <a:spLocks noGrp="1"/>
          </p:cNvSpPr>
          <p:nvPr>
            <p:ph type="sldNum" sz="quarter" idx="5"/>
          </p:nvPr>
        </p:nvSpPr>
        <p:spPr/>
        <p:txBody>
          <a:bodyPr/>
          <a:lstStyle/>
          <a:p>
            <a:fld id="{004C836E-2CE9-3944-A5AC-3E8E3096BCD8}" type="slidenum">
              <a:rPr lang="en-US" smtClean="0"/>
              <a:t>21</a:t>
            </a:fld>
            <a:endParaRPr lang="en-US"/>
          </a:p>
        </p:txBody>
      </p:sp>
    </p:spTree>
    <p:extLst>
      <p:ext uri="{BB962C8B-B14F-4D97-AF65-F5344CB8AC3E}">
        <p14:creationId xmlns:p14="http://schemas.microsoft.com/office/powerpoint/2010/main" val="1249399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BB8E-CAA9-6AD5-8942-6C6E3A4A1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2F38F-5F18-F51D-3101-C19DFA951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74E16-ABF4-DE77-25D5-F5AF84BDF883}"/>
              </a:ext>
            </a:extLst>
          </p:cNvPr>
          <p:cNvSpPr>
            <a:spLocks noGrp="1"/>
          </p:cNvSpPr>
          <p:nvPr>
            <p:ph type="body" idx="1"/>
          </p:nvPr>
        </p:nvSpPr>
        <p:spPr/>
        <p:txBody>
          <a:bodyPr/>
          <a:lstStyle/>
          <a:p>
            <a:endParaRPr lang="en-US">
              <a:cs typeface="Calibri" panose="020F0502020204030204"/>
            </a:endParaRPr>
          </a:p>
        </p:txBody>
      </p:sp>
      <p:sp>
        <p:nvSpPr>
          <p:cNvPr id="4" name="Slide Number Placeholder 3">
            <a:extLst>
              <a:ext uri="{FF2B5EF4-FFF2-40B4-BE49-F238E27FC236}">
                <a16:creationId xmlns:a16="http://schemas.microsoft.com/office/drawing/2014/main" id="{52EE9085-6654-9C26-6F68-C712429C79F0}"/>
              </a:ext>
            </a:extLst>
          </p:cNvPr>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129842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3094491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BBE77-BD11-4F95-9A43-752D5283F521}" type="slidenum">
              <a:rPr lang="en-US" smtClean="0"/>
              <a:t>23</a:t>
            </a:fld>
            <a:endParaRPr lang="en-US"/>
          </a:p>
        </p:txBody>
      </p:sp>
    </p:spTree>
    <p:extLst>
      <p:ext uri="{BB962C8B-B14F-4D97-AF65-F5344CB8AC3E}">
        <p14:creationId xmlns:p14="http://schemas.microsoft.com/office/powerpoint/2010/main" val="3953190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26</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rgbClr val="000000"/>
                </a:solidFill>
                <a:latin typeface="Calibri" panose="020F0502020204030204"/>
                <a:ea typeface="Calibri" panose="020F0502020204030204"/>
                <a:cs typeface="Calibri" panose="020F0502020204030204"/>
              </a:rPr>
              <a:t>Integrate new prosperity metrics into economic planning and policymaking</a:t>
            </a:r>
            <a:endParaRPr lang="en-US" sz="1200">
              <a:solidFill>
                <a:srgbClr val="000000"/>
              </a:solidFill>
              <a:latin typeface="Calibri" panose="020F0502020204030204"/>
              <a:ea typeface="Calibri" panose="020F0502020204030204"/>
              <a:cs typeface="Calibri" panose="020F0502020204030204"/>
            </a:endParaRPr>
          </a:p>
          <a:p>
            <a:pPr marL="285750" indent="-285750">
              <a:buFont typeface="Calibri"/>
              <a:buChar char="-"/>
            </a:pPr>
            <a:r>
              <a:rPr lang="en-US"/>
              <a:t>Economic growth, measured primarily by GDP, has long been a central goal of economic planning and policymaking. While GDP growth has supported positive trends such as poverty reduction, it has been accompanied by societal costs like climate change, environmental degradation and increasing inequality. </a:t>
            </a:r>
            <a:endParaRPr lang="en-US">
              <a:ea typeface="Calibri"/>
              <a:cs typeface="Calibri"/>
            </a:endParaRPr>
          </a:p>
          <a:p>
            <a:r>
              <a:rPr lang="en-US" b="1" dirty="0"/>
              <a:t>Embed climate, nature and equity into economic analysis </a:t>
            </a:r>
            <a:endParaRPr lang="en-US" dirty="0"/>
          </a:p>
          <a:p>
            <a:pPr marL="285750" indent="-285750">
              <a:buFont typeface="Calibri"/>
              <a:buChar char="-"/>
            </a:pPr>
            <a:r>
              <a:rPr lang="en-US" dirty="0"/>
              <a:t>Policies aimed at climate, nature and equity have major implications for traditional economic goals, and vice versa. However, the economic analysis toolkit used to understand the economy and evaluate policies is only beginning to incorporate them. </a:t>
            </a:r>
            <a:endParaRPr lang="en-US" dirty="0">
              <a:ea typeface="Calibri" panose="020F0502020204030204"/>
              <a:cs typeface="Calibri"/>
            </a:endParaRPr>
          </a:p>
          <a:p>
            <a:r>
              <a:rPr lang="en-US" b="1" dirty="0"/>
              <a:t>Transform economic policies to accelerate action for climate, nature and equity</a:t>
            </a:r>
            <a:endParaRPr lang="en-US" dirty="0"/>
          </a:p>
          <a:p>
            <a:pPr marL="285750" indent="-285750">
              <a:buFont typeface="Calibri"/>
              <a:buChar char="-"/>
            </a:pPr>
            <a:r>
              <a:rPr lang="en-US" dirty="0">
                <a:cs typeface="Calibri"/>
              </a:rPr>
              <a:t>Governments use economic policies to meet national development goals, and fiscal policies in particular are critical to address climate change, protect biodiversity and promote equity. Governments can better tax environmental harms and invest in the green economy. </a:t>
            </a:r>
            <a:endParaRPr lang="en-US" dirty="0">
              <a:ea typeface="Calibri"/>
              <a:cs typeface="Calibri"/>
            </a:endParaRPr>
          </a:p>
          <a:p>
            <a:endParaRPr lang="en-US" b="1" dirty="0">
              <a:solidFill>
                <a:srgbClr val="A5A5A5"/>
              </a:solidFill>
              <a:latin typeface="Poppins"/>
              <a:cs typeface="Poppins"/>
            </a:endParaRPr>
          </a:p>
          <a:p>
            <a:endParaRPr lang="en-US" dirty="0">
              <a:cs typeface="Calibri"/>
            </a:endParaRPr>
          </a:p>
          <a:p>
            <a:endParaRPr lang="en-US" dirty="0">
              <a:cs typeface="Calibri"/>
            </a:endParaRPr>
          </a:p>
          <a:p>
            <a:r>
              <a:rPr lang="en-US" dirty="0">
                <a:cs typeface="Calibri"/>
              </a:rPr>
              <a:t>Photo by World Economic Forum: https://www.flickr.com/photos/worldeconomicforum/54308681570/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288133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Nicholas Sorrenti via </a:t>
            </a:r>
            <a:r>
              <a:rPr lang="en-US" dirty="0" err="1"/>
              <a:t>Unsplash</a:t>
            </a:r>
            <a:r>
              <a:rPr lang="en-US" dirty="0"/>
              <a:t>: https://unsplash.com/photos/a-bee-on-a-flower-in-the-sun-zFg_JUKnuN0 </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53775-23BD-00E7-6D8D-EBB57104C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E8C95-7502-267F-5916-B547C76DA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17FAD-264F-21B9-7F1E-45AE43209786}"/>
              </a:ext>
            </a:extLst>
          </p:cNvPr>
          <p:cNvSpPr>
            <a:spLocks noGrp="1"/>
          </p:cNvSpPr>
          <p:nvPr>
            <p:ph type="body" idx="1"/>
          </p:nvPr>
        </p:nvSpPr>
        <p:spPr/>
        <p:txBody>
          <a:bodyPr/>
          <a:lstStyle/>
          <a:p>
            <a:endParaRPr lang="en-US" u="sng" dirty="0">
              <a:cs typeface="Calibri"/>
            </a:endParaRPr>
          </a:p>
        </p:txBody>
      </p:sp>
      <p:sp>
        <p:nvSpPr>
          <p:cNvPr id="4" name="Slide Number Placeholder 3">
            <a:extLst>
              <a:ext uri="{FF2B5EF4-FFF2-40B4-BE49-F238E27FC236}">
                <a16:creationId xmlns:a16="http://schemas.microsoft.com/office/drawing/2014/main" id="{2914F432-515C-FB02-245C-B2D44A36EC9D}"/>
              </a:ext>
            </a:extLst>
          </p:cNvPr>
          <p:cNvSpPr>
            <a:spLocks noGrp="1"/>
          </p:cNvSpPr>
          <p:nvPr>
            <p:ph type="sldNum" sz="quarter" idx="5"/>
          </p:nvPr>
        </p:nvSpPr>
        <p:spPr/>
        <p:txBody>
          <a:bodyPr/>
          <a:lstStyle/>
          <a:p>
            <a:fld id="{F8EBBE77-BD11-4F95-9A43-752D5283F521}" type="slidenum">
              <a:rPr lang="en-US"/>
              <a:t>11</a:t>
            </a:fld>
            <a:endParaRPr lang="en-US"/>
          </a:p>
        </p:txBody>
      </p:sp>
    </p:spTree>
    <p:extLst>
      <p:ext uri="{BB962C8B-B14F-4D97-AF65-F5344CB8AC3E}">
        <p14:creationId xmlns:p14="http://schemas.microsoft.com/office/powerpoint/2010/main" val="302299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25401225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64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C1C53"/>
        </a:solidFill>
        <a:effectLst/>
      </p:bgPr>
    </p:bg>
    <p:spTree>
      <p:nvGrpSpPr>
        <p:cNvPr id="1" name=""/>
        <p:cNvGrpSpPr/>
        <p:nvPr/>
      </p:nvGrpSpPr>
      <p:grpSpPr>
        <a:xfrm>
          <a:off x="0" y="0"/>
          <a:ext cx="0" cy="0"/>
          <a:chOff x="0" y="0"/>
          <a:chExt cx="0" cy="0"/>
        </a:xfrm>
      </p:grpSpPr>
      <p:pic>
        <p:nvPicPr>
          <p:cNvPr id="3" name="Picture 2" descr="A black background with white letters&#10;&#10;Description automatically generated">
            <a:extLst>
              <a:ext uri="{FF2B5EF4-FFF2-40B4-BE49-F238E27FC236}">
                <a16:creationId xmlns:a16="http://schemas.microsoft.com/office/drawing/2014/main" id="{3A3366EE-7E7F-F95E-F825-C17B1B1482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036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D7109A8F-5131-19FA-2BD9-2B4524BDCDD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7/30/2025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BF1118C4-6CE4-A806-8F9B-DF2A157D46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AECB686-2DC0-E218-E5FF-A3241DB5AC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448ED251-1964-209D-BF67-38D42B5DD38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6960E69-5606-1A6F-40BD-D98FD03B95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8DEBD13-7AD5-A1A1-88CB-6AF1D7D7F98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F40BD6A-7434-29F6-E6DA-AB213821C82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FD0DDCB-91B0-C486-56DD-B7839D6596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DB50C40-E806-DD90-9217-AEAD33EAC7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8155C9B9-4335-9804-2179-434884BB42B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92438C4A-5AA9-05CC-8838-87C5A69B00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8" name="Picture 7">
            <a:extLst>
              <a:ext uri="{FF2B5EF4-FFF2-40B4-BE49-F238E27FC236}">
                <a16:creationId xmlns:a16="http://schemas.microsoft.com/office/drawing/2014/main" id="{1180B11E-6311-4DD7-DA4A-FAFC448CD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4CDED1-2788-5010-594F-C0B6839917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0F2BB2C2-37AB-FB0E-655B-0F663D92F9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6C1D22-A2F5-B626-7171-318E555B7E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3FC38399-8134-F882-72B7-0945A29C41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BAE685-1D4E-0055-67AD-A0C49A8FD17D}"/>
              </a:ext>
            </a:extLst>
          </p:cNvPr>
          <p:cNvSpPr/>
          <p:nvPr userDrawn="1"/>
        </p:nvSpPr>
        <p:spPr>
          <a:xfrm>
            <a:off x="0" y="372826"/>
            <a:ext cx="350982" cy="1237313"/>
          </a:xfrm>
          <a:prstGeom prst="rect">
            <a:avLst/>
          </a:prstGeom>
          <a:solidFill>
            <a:srgbClr val="AA75D3"/>
          </a:solidFill>
          <a:ln>
            <a:solidFill>
              <a:srgbClr val="AA75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6" name="Picture 5">
            <a:extLst>
              <a:ext uri="{FF2B5EF4-FFF2-40B4-BE49-F238E27FC236}">
                <a16:creationId xmlns:a16="http://schemas.microsoft.com/office/drawing/2014/main" id="{2D8B5B65-3257-13F5-58DE-0A65FC2FB2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9604CDB-0732-0197-D276-CA0A37F78A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6191733-7EB5-A481-5A9F-45718EC83D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7D5711E-31E5-C949-AF62-0E66E5CBB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CCAFE532-D0B1-F0D0-FEF9-D151DD94E9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8" name="Picture 7">
            <a:extLst>
              <a:ext uri="{FF2B5EF4-FFF2-40B4-BE49-F238E27FC236}">
                <a16:creationId xmlns:a16="http://schemas.microsoft.com/office/drawing/2014/main" id="{979DB6E8-470F-C487-BA6A-54E36D549C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3DAB2068-6E21-3D2A-B172-FA7C09A03B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195637FE-AF98-6248-C475-2F3673E45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99B44669-0FD4-E76E-C8E0-F357E3627E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5B633DCC-11F1-3018-F5B2-96F6996740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EBB9FCC7-DD88-5987-3ACA-E9C91D92A9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C1D0710-DC78-BD56-63AD-80EDDC22FB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547B04BB-A2F1-DA7C-EAE7-026A378AD7A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07B87C8-16B1-8CAD-1354-ED0CE1A54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963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691F707-8F3A-0ACA-F915-68C589FEBF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9426BC75-3CAE-5E42-A6B4-5F6AC6EBF1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8B2479CD-24DE-30B6-1580-D67A97C642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316B15D-B9DC-6790-C779-56E44C2B10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05A5D240-AC8A-B3A2-9A4D-B34F835F2D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09" r:id="rId5"/>
    <p:sldLayoutId id="2147483779" r:id="rId6"/>
    <p:sldLayoutId id="2147483780" r:id="rId7"/>
    <p:sldLayoutId id="2147483781" r:id="rId8"/>
    <p:sldLayoutId id="2147483810" r:id="rId9"/>
    <p:sldLayoutId id="2147483782"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84" r:id="rId36"/>
    <p:sldLayoutId id="2147483811" r:id="rId37"/>
    <p:sldLayoutId id="2147483785" r:id="rId38"/>
    <p:sldLayoutId id="2147483786" r:id="rId39"/>
    <p:sldLayoutId id="2147483812" r:id="rId40"/>
    <p:sldLayoutId id="2147483813" r:id="rId41"/>
    <p:sldLayoutId id="2147483787" r:id="rId42"/>
    <p:sldLayoutId id="2147483788" r:id="rId43"/>
    <p:sldLayoutId id="2147483789" r:id="rId44"/>
    <p:sldLayoutId id="2147483790" r:id="rId45"/>
    <p:sldLayoutId id="2147483791" r:id="rId46"/>
    <p:sldLayoutId id="2147483814" r:id="rId47"/>
    <p:sldLayoutId id="2147483792" r:id="rId48"/>
    <p:sldLayoutId id="2147483793" r:id="rId49"/>
    <p:sldLayoutId id="2147483794" r:id="rId50"/>
    <p:sldLayoutId id="2147483815" r:id="rId51"/>
    <p:sldLayoutId id="2147483795" r:id="rId52"/>
    <p:sldLayoutId id="2147483796" r:id="rId53"/>
    <p:sldLayoutId id="2147483797" r:id="rId54"/>
    <p:sldLayoutId id="2147483816" r:id="rId55"/>
    <p:sldLayoutId id="2147483817" r:id="rId56"/>
    <p:sldLayoutId id="2147483818" r:id="rId57"/>
    <p:sldLayoutId id="2147483819" r:id="rId58"/>
    <p:sldLayoutId id="2147483820" r:id="rId59"/>
    <p:sldLayoutId id="2147483821" r:id="rId60"/>
    <p:sldLayoutId id="2147483798" r:id="rId61"/>
    <p:sldLayoutId id="2147483799" r:id="rId62"/>
    <p:sldLayoutId id="2147483800" r:id="rId63"/>
    <p:sldLayoutId id="2147483801" r:id="rId64"/>
    <p:sldLayoutId id="2147483709" r:id="rId65"/>
    <p:sldLayoutId id="2147483742" r:id="rId66"/>
    <p:sldLayoutId id="2147483710" r:id="rId67"/>
    <p:sldLayoutId id="2147483665" r:id="rId68"/>
    <p:sldLayoutId id="2147483823"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02" r:id="rId92"/>
    <p:sldLayoutId id="2147483803" r:id="rId93"/>
    <p:sldLayoutId id="2147483751" r:id="rId94"/>
    <p:sldLayoutId id="2147483752" r:id="rId95"/>
    <p:sldLayoutId id="2147483666" r:id="rId96"/>
    <p:sldLayoutId id="2147483667" r:id="rId97"/>
    <p:sldLayoutId id="2147483668" r:id="rId98"/>
    <p:sldLayoutId id="2147483664" r:id="rId99"/>
    <p:sldLayoutId id="2147483808" r:id="rId100"/>
    <p:sldLayoutId id="2147483822" r:id="rId101"/>
    <p:sldLayoutId id="2147483669" r:id="rId102"/>
    <p:sldLayoutId id="2147483698" r:id="rId103"/>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54.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4.xml"/><Relationship Id="rId5" Type="http://schemas.openxmlformats.org/officeDocument/2006/relationships/image" Target="../media/image58.jp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99.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00.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5.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8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8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D809A6-39CE-3D21-21F4-E8F0006988C8}"/>
              </a:ext>
            </a:extLst>
          </p:cNvPr>
          <p:cNvPicPr>
            <a:picLocks noChangeAspect="1"/>
          </p:cNvPicPr>
          <p:nvPr/>
        </p:nvPicPr>
        <p:blipFill>
          <a:blip r:embed="rId3"/>
          <a:srcRect l="270" r="1"/>
          <a:stretch/>
        </p:blipFill>
        <p:spPr>
          <a:xfrm>
            <a:off x="0" y="-52513"/>
            <a:ext cx="12313667" cy="6963026"/>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dirty="0">
                <a:latin typeface="Poppins"/>
                <a:cs typeface="Poppins"/>
              </a:rPr>
              <a:t>Economics</a:t>
            </a:r>
            <a:endParaRPr lang="en-US" dirty="0"/>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April 2025 | systemschangelab.org/economics</a:t>
            </a:r>
            <a:endParaRPr lang="en-US" sz="1600" spc="2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59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43DB9B-6081-F422-55D2-0A086AC3C6A7}"/>
              </a:ext>
            </a:extLst>
          </p:cNvPr>
          <p:cNvPicPr>
            <a:picLocks noChangeAspect="1"/>
          </p:cNvPicPr>
          <p:nvPr/>
        </p:nvPicPr>
        <p:blipFill>
          <a:blip r:embed="rId3"/>
          <a:stretch>
            <a:fillRect/>
          </a:stretch>
        </p:blipFill>
        <p:spPr>
          <a:xfrm>
            <a:off x="9525" y="9525"/>
            <a:ext cx="12172950" cy="683895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491846"/>
            <a:ext cx="10577904" cy="2613818"/>
          </a:xfrm>
        </p:spPr>
        <p:txBody>
          <a:bodyPr>
            <a:normAutofit fontScale="90000"/>
          </a:bodyPr>
          <a:lstStyle/>
          <a:p>
            <a:pPr marL="0" indent="0">
              <a:buNone/>
            </a:pPr>
            <a:r>
              <a:rPr lang="en-US" sz="6000" b="1" dirty="0">
                <a:latin typeface="Poppins"/>
                <a:cs typeface="Poppins"/>
              </a:rPr>
              <a:t>Integrate new prosperity metrics </a:t>
            </a:r>
            <a:r>
              <a:rPr lang="en-US" sz="6000" b="0" dirty="0">
                <a:solidFill>
                  <a:schemeClr val="bg1"/>
                </a:solidFill>
                <a:latin typeface="Poppins"/>
                <a:cs typeface="Poppins"/>
              </a:rPr>
              <a:t>into economic planning and policymaking</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8194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B4AEE-B328-F8A7-7BBE-78E7B287601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55B0D0D-BF35-721D-6763-C90F6A9D0E3B}"/>
              </a:ext>
            </a:extLst>
          </p:cNvPr>
          <p:cNvSpPr txBox="1"/>
          <p:nvPr/>
        </p:nvSpPr>
        <p:spPr>
          <a:xfrm>
            <a:off x="570447" y="1351508"/>
            <a:ext cx="452522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The UN’s System of National Accounts (SNA) is the international standard for measuring economic progress, with GDP as the primary metric. </a:t>
            </a:r>
          </a:p>
          <a:p>
            <a:endParaRPr lang="en-US" sz="2400" dirty="0">
              <a:solidFill>
                <a:schemeClr val="accent6"/>
              </a:solidFill>
              <a:latin typeface="Poppins"/>
              <a:ea typeface="+mn-lt"/>
              <a:cs typeface="+mn-lt"/>
            </a:endParaRPr>
          </a:p>
          <a:p>
            <a:r>
              <a:rPr lang="en-US" sz="2400" dirty="0">
                <a:solidFill>
                  <a:schemeClr val="accent6"/>
                </a:solidFill>
                <a:latin typeface="Poppins"/>
                <a:ea typeface="+mn-lt"/>
                <a:cs typeface="+mn-lt"/>
              </a:rPr>
              <a:t>The </a:t>
            </a:r>
            <a:r>
              <a:rPr lang="en-US" sz="2400" dirty="0">
                <a:solidFill>
                  <a:srgbClr val="64C9FF"/>
                </a:solidFill>
                <a:latin typeface="Poppins"/>
                <a:ea typeface="+mn-lt"/>
                <a:cs typeface="+mn-lt"/>
              </a:rPr>
              <a:t>SNA must be revised</a:t>
            </a:r>
            <a:r>
              <a:rPr lang="en-US" sz="2400" dirty="0">
                <a:solidFill>
                  <a:schemeClr val="accent6"/>
                </a:solidFill>
                <a:latin typeface="Poppins"/>
                <a:ea typeface="+mn-lt"/>
                <a:cs typeface="+mn-lt"/>
              </a:rPr>
              <a:t> to include dimensions of wellbeing, equity and sustainability.</a:t>
            </a:r>
            <a:endParaRPr lang="en-US" dirty="0">
              <a:solidFill>
                <a:schemeClr val="accent6"/>
              </a:solidFill>
              <a:latin typeface="Poppins"/>
              <a:ea typeface="+mn-lt"/>
              <a:cs typeface="+mn-lt"/>
            </a:endParaRPr>
          </a:p>
        </p:txBody>
      </p:sp>
      <p:pic>
        <p:nvPicPr>
          <p:cNvPr id="5" name="Picture 4">
            <a:extLst>
              <a:ext uri="{FF2B5EF4-FFF2-40B4-BE49-F238E27FC236}">
                <a16:creationId xmlns:a16="http://schemas.microsoft.com/office/drawing/2014/main" id="{6DE6DDE1-FD5E-F9D3-C891-B1ED2DADF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7" name="Picture 6" descr="A row of flags in front of a building&#10;&#10;AI-generated content may be incorrect.">
            <a:extLst>
              <a:ext uri="{FF2B5EF4-FFF2-40B4-BE49-F238E27FC236}">
                <a16:creationId xmlns:a16="http://schemas.microsoft.com/office/drawing/2014/main" id="{48F838AF-EF6A-4BD4-2F02-BC16CE0B3E88}"/>
              </a:ext>
            </a:extLst>
          </p:cNvPr>
          <p:cNvPicPr>
            <a:picLocks noChangeAspect="1"/>
          </p:cNvPicPr>
          <p:nvPr/>
        </p:nvPicPr>
        <p:blipFill>
          <a:blip r:embed="rId4" cstate="print">
            <a:extLst>
              <a:ext uri="{28A0092B-C50C-407E-A947-70E740481C1C}">
                <a14:useLocalDpi xmlns:a14="http://schemas.microsoft.com/office/drawing/2010/main" val="0"/>
              </a:ext>
            </a:extLst>
          </a:blip>
          <a:srcRect l="20246" r="16795"/>
          <a:stretch/>
        </p:blipFill>
        <p:spPr>
          <a:xfrm>
            <a:off x="5715000" y="0"/>
            <a:ext cx="6477000" cy="6858000"/>
          </a:xfrm>
          <a:prstGeom prst="rect">
            <a:avLst/>
          </a:prstGeom>
        </p:spPr>
      </p:pic>
    </p:spTree>
    <p:extLst>
      <p:ext uri="{BB962C8B-B14F-4D97-AF65-F5344CB8AC3E}">
        <p14:creationId xmlns:p14="http://schemas.microsoft.com/office/powerpoint/2010/main" val="361215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586536" y="756932"/>
            <a:ext cx="11296331" cy="646174"/>
          </a:xfrm>
        </p:spPr>
        <p:txBody>
          <a:bodyPr vert="horz" lIns="91440" tIns="45720" rIns="91440" bIns="45720" rtlCol="0" anchor="t">
            <a:noAutofit/>
          </a:bodyPr>
          <a:lstStyle/>
          <a:p>
            <a:r>
              <a:rPr lang="en-US" sz="2800" dirty="0">
                <a:solidFill>
                  <a:schemeClr val="bg1"/>
                </a:solidFill>
                <a:latin typeface="Poppins Medium"/>
                <a:cs typeface="Poppins Medium"/>
              </a:rPr>
              <a:t>Growth in GDP has come at a high cost to people and planet</a:t>
            </a:r>
            <a:endParaRPr lang="en-US" sz="2800" dirty="0">
              <a:solidFill>
                <a:schemeClr val="bg1"/>
              </a:solidFill>
            </a:endParaRPr>
          </a:p>
        </p:txBody>
      </p:sp>
      <p:pic>
        <p:nvPicPr>
          <p:cNvPr id="5" name="Picture 4" descr="A graph on a blue background&#10;&#10;AI-generated content may be incorrect.">
            <a:extLst>
              <a:ext uri="{FF2B5EF4-FFF2-40B4-BE49-F238E27FC236}">
                <a16:creationId xmlns:a16="http://schemas.microsoft.com/office/drawing/2014/main" id="{DB10ABA0-C320-1514-3C70-D28C00738CC0}"/>
              </a:ext>
            </a:extLst>
          </p:cNvPr>
          <p:cNvPicPr>
            <a:picLocks noChangeAspect="1"/>
          </p:cNvPicPr>
          <p:nvPr/>
        </p:nvPicPr>
        <p:blipFill>
          <a:blip r:embed="rId3" cstate="print">
            <a:extLst>
              <a:ext uri="{28A0092B-C50C-407E-A947-70E740481C1C}">
                <a14:useLocalDpi xmlns:a14="http://schemas.microsoft.com/office/drawing/2010/main" val="0"/>
              </a:ext>
            </a:extLst>
          </a:blip>
          <a:srcRect t="12597" b="1713"/>
          <a:stretch/>
        </p:blipFill>
        <p:spPr>
          <a:xfrm>
            <a:off x="590841" y="1551919"/>
            <a:ext cx="11010317" cy="5306081"/>
          </a:xfrm>
          <a:prstGeom prst="rect">
            <a:avLst/>
          </a:prstGeom>
        </p:spPr>
      </p:pic>
    </p:spTree>
    <p:extLst>
      <p:ext uri="{BB962C8B-B14F-4D97-AF65-F5344CB8AC3E}">
        <p14:creationId xmlns:p14="http://schemas.microsoft.com/office/powerpoint/2010/main" val="67379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B2EDD-3FB5-6156-4E0E-B1B9BCD884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436722A-C6FC-6AE4-3735-869AE094F252}"/>
              </a:ext>
            </a:extLst>
          </p:cNvPr>
          <p:cNvSpPr txBox="1"/>
          <p:nvPr/>
        </p:nvSpPr>
        <p:spPr>
          <a:xfrm>
            <a:off x="570447" y="1351508"/>
            <a:ext cx="452522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Though there is a growing consensus on the aspects of wellbeing, equity and sustainability that should drive economic policy, there is a no consensus on which specific metrics to use.</a:t>
            </a:r>
          </a:p>
          <a:p>
            <a:endParaRPr lang="en-US" sz="2400" dirty="0">
              <a:solidFill>
                <a:schemeClr val="accent6"/>
              </a:solidFill>
              <a:latin typeface="Poppins"/>
              <a:ea typeface="+mn-lt"/>
              <a:cs typeface="+mn-lt"/>
            </a:endParaRPr>
          </a:p>
          <a:p>
            <a:r>
              <a:rPr lang="en-US" sz="2400" dirty="0">
                <a:solidFill>
                  <a:schemeClr val="accent6"/>
                </a:solidFill>
                <a:latin typeface="Poppins"/>
                <a:ea typeface="+mn-lt"/>
                <a:cs typeface="+mn-lt"/>
              </a:rPr>
              <a:t>A </a:t>
            </a:r>
            <a:r>
              <a:rPr lang="en-US" sz="2400" dirty="0">
                <a:solidFill>
                  <a:srgbClr val="64C9FF"/>
                </a:solidFill>
                <a:latin typeface="Poppins"/>
                <a:ea typeface="+mn-lt"/>
                <a:cs typeface="+mn-lt"/>
              </a:rPr>
              <a:t>harmonized dashboard of indicators that complement GDP </a:t>
            </a:r>
            <a:r>
              <a:rPr lang="en-US" sz="2400" dirty="0">
                <a:solidFill>
                  <a:schemeClr val="accent6"/>
                </a:solidFill>
                <a:latin typeface="Poppins"/>
                <a:ea typeface="+mn-lt"/>
                <a:cs typeface="+mn-lt"/>
              </a:rPr>
              <a:t>must be accepted at the international level.</a:t>
            </a:r>
            <a:endParaRPr lang="en-US" dirty="0">
              <a:solidFill>
                <a:schemeClr val="accent6"/>
              </a:solidFill>
              <a:latin typeface="Poppins"/>
              <a:ea typeface="+mn-lt"/>
              <a:cs typeface="+mn-lt"/>
            </a:endParaRPr>
          </a:p>
        </p:txBody>
      </p:sp>
      <p:pic>
        <p:nvPicPr>
          <p:cNvPr id="5" name="Picture 4">
            <a:extLst>
              <a:ext uri="{FF2B5EF4-FFF2-40B4-BE49-F238E27FC236}">
                <a16:creationId xmlns:a16="http://schemas.microsoft.com/office/drawing/2014/main" id="{61B48A03-E038-2F0B-67F3-F6B3147F3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7" name="Picture 6" descr="A row of flags in front of a building&#10;&#10;AI-generated content may be incorrect.">
            <a:extLst>
              <a:ext uri="{FF2B5EF4-FFF2-40B4-BE49-F238E27FC236}">
                <a16:creationId xmlns:a16="http://schemas.microsoft.com/office/drawing/2014/main" id="{6C0E155E-F506-E7CB-4770-3868B1C3AB5C}"/>
              </a:ext>
            </a:extLst>
          </p:cNvPr>
          <p:cNvPicPr>
            <a:picLocks noChangeAspect="1"/>
          </p:cNvPicPr>
          <p:nvPr/>
        </p:nvPicPr>
        <p:blipFill>
          <a:blip r:embed="rId4" cstate="print">
            <a:extLst>
              <a:ext uri="{28A0092B-C50C-407E-A947-70E740481C1C}">
                <a14:useLocalDpi xmlns:a14="http://schemas.microsoft.com/office/drawing/2010/main" val="0"/>
              </a:ext>
            </a:extLst>
          </a:blip>
          <a:srcRect l="20246" r="16795"/>
          <a:stretch/>
        </p:blipFill>
        <p:spPr>
          <a:xfrm>
            <a:off x="5715000" y="0"/>
            <a:ext cx="6477000" cy="6858000"/>
          </a:xfrm>
          <a:prstGeom prst="rect">
            <a:avLst/>
          </a:prstGeom>
        </p:spPr>
      </p:pic>
      <p:pic>
        <p:nvPicPr>
          <p:cNvPr id="3" name="Picture 2" descr="A computer monitor and speaker&#10;&#10;AI-generated content may be incorrect.">
            <a:extLst>
              <a:ext uri="{FF2B5EF4-FFF2-40B4-BE49-F238E27FC236}">
                <a16:creationId xmlns:a16="http://schemas.microsoft.com/office/drawing/2014/main" id="{ACE218EC-ACCE-429D-CB30-93D575E4B4A4}"/>
              </a:ext>
            </a:extLst>
          </p:cNvPr>
          <p:cNvPicPr>
            <a:picLocks noChangeAspect="1"/>
          </p:cNvPicPr>
          <p:nvPr/>
        </p:nvPicPr>
        <p:blipFill>
          <a:blip r:embed="rId5">
            <a:extLst>
              <a:ext uri="{28A0092B-C50C-407E-A947-70E740481C1C}">
                <a14:useLocalDpi xmlns:a14="http://schemas.microsoft.com/office/drawing/2010/main" val="0"/>
              </a:ext>
            </a:extLst>
          </a:blip>
          <a:srcRect l="32866" t="44346" r="1848" b="11889"/>
          <a:stretch/>
        </p:blipFill>
        <p:spPr>
          <a:xfrm>
            <a:off x="5714999" y="0"/>
            <a:ext cx="6731001" cy="6858000"/>
          </a:xfrm>
          <a:prstGeom prst="rect">
            <a:avLst/>
          </a:prstGeom>
        </p:spPr>
      </p:pic>
    </p:spTree>
    <p:extLst>
      <p:ext uri="{BB962C8B-B14F-4D97-AF65-F5344CB8AC3E}">
        <p14:creationId xmlns:p14="http://schemas.microsoft.com/office/powerpoint/2010/main" val="71236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blue background&#10;&#10;AI-generated content may be incorrect.">
            <a:extLst>
              <a:ext uri="{FF2B5EF4-FFF2-40B4-BE49-F238E27FC236}">
                <a16:creationId xmlns:a16="http://schemas.microsoft.com/office/drawing/2014/main" id="{12DC35DC-2553-3F86-6B65-DEC5C431F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708" y="682170"/>
            <a:ext cx="5672445" cy="5493658"/>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22847" y="2090171"/>
            <a:ext cx="452522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Increasingly , businesses are being called upon to </a:t>
            </a:r>
            <a:r>
              <a:rPr lang="en-US" sz="2400" dirty="0">
                <a:solidFill>
                  <a:srgbClr val="64C9FF"/>
                </a:solidFill>
                <a:latin typeface="Poppins"/>
                <a:ea typeface="+mn-lt"/>
                <a:cs typeface="+mn-lt"/>
              </a:rPr>
              <a:t>reorient their priorities </a:t>
            </a:r>
            <a:r>
              <a:rPr lang="en-US" sz="2400" dirty="0">
                <a:solidFill>
                  <a:schemeClr val="accent6"/>
                </a:solidFill>
                <a:latin typeface="Poppins"/>
                <a:ea typeface="+mn-lt"/>
                <a:cs typeface="+mn-lt"/>
              </a:rPr>
              <a:t>to align with well-being, equity and sustainability goals and adopt associated key performance metrics. </a:t>
            </a:r>
            <a:endParaRPr lang="en-US" dirty="0">
              <a:solidFill>
                <a:schemeClr val="accent6"/>
              </a:solidFill>
              <a:latin typeface="Poppins"/>
              <a:ea typeface="+mn-lt"/>
              <a:cs typeface="+mn-lt"/>
            </a:endParaRPr>
          </a:p>
        </p:txBody>
      </p:sp>
    </p:spTree>
    <p:extLst>
      <p:ext uri="{BB962C8B-B14F-4D97-AF65-F5344CB8AC3E}">
        <p14:creationId xmlns:p14="http://schemas.microsoft.com/office/powerpoint/2010/main" val="46894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CDB4C3-3426-BCF2-E898-D5527500FB8E}"/>
              </a:ext>
            </a:extLst>
          </p:cNvPr>
          <p:cNvPicPr>
            <a:picLocks noChangeAspect="1"/>
          </p:cNvPicPr>
          <p:nvPr/>
        </p:nvPicPr>
        <p:blipFill>
          <a:blip r:embed="rId3"/>
          <a:stretch>
            <a:fillRect/>
          </a:stretch>
        </p:blipFill>
        <p:spPr>
          <a:xfrm>
            <a:off x="4762" y="4762"/>
            <a:ext cx="12182475" cy="6848475"/>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pPr marL="0" indent="0">
              <a:buNone/>
            </a:pPr>
            <a:r>
              <a:rPr lang="en-US" sz="6000" b="1" dirty="0">
                <a:solidFill>
                  <a:schemeClr val="bg1"/>
                </a:solidFill>
                <a:latin typeface="Poppins"/>
                <a:cs typeface="Poppins"/>
              </a:rPr>
              <a:t>Embed climate, nature and equity </a:t>
            </a:r>
            <a:r>
              <a:rPr lang="en-US" sz="6000" b="0" dirty="0">
                <a:solidFill>
                  <a:schemeClr val="bg1"/>
                </a:solidFill>
                <a:latin typeface="Poppins"/>
                <a:cs typeface="Poppins"/>
              </a:rPr>
              <a:t>into economic analysis </a:t>
            </a:r>
            <a:endParaRPr lang="en-US" sz="6000" b="0" dirty="0">
              <a:solidFill>
                <a:schemeClr val="bg1"/>
              </a:solidFill>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35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F9077-FBDA-3D3D-1EEC-6A4E2636470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D176A56-886F-A647-31F4-4CC4E70E1E81}"/>
              </a:ext>
            </a:extLst>
          </p:cNvPr>
          <p:cNvSpPr txBox="1"/>
          <p:nvPr/>
        </p:nvSpPr>
        <p:spPr>
          <a:xfrm>
            <a:off x="753360" y="797510"/>
            <a:ext cx="445887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The analytical approaches to economics were not designed to </a:t>
            </a:r>
            <a:r>
              <a:rPr lang="en-US" sz="2400" dirty="0">
                <a:solidFill>
                  <a:srgbClr val="64C9FF"/>
                </a:solidFill>
                <a:latin typeface="Poppins"/>
                <a:ea typeface="+mn-lt"/>
                <a:cs typeface="+mn-lt"/>
              </a:rPr>
              <a:t>consider the interactions between the economy, climate, nature and equity</a:t>
            </a:r>
            <a:r>
              <a:rPr lang="en-US" sz="2400" dirty="0">
                <a:solidFill>
                  <a:schemeClr val="accent6"/>
                </a:solidFill>
                <a:latin typeface="Poppins"/>
                <a:ea typeface="+mn-lt"/>
                <a:cs typeface="+mn-lt"/>
              </a:rPr>
              <a:t>, and often assume low-carbon, nature preserving action comes at a cost.</a:t>
            </a:r>
          </a:p>
          <a:p>
            <a:endParaRPr lang="en-US" sz="2400" dirty="0">
              <a:solidFill>
                <a:schemeClr val="accent6"/>
              </a:solidFill>
              <a:latin typeface="Poppins"/>
              <a:ea typeface="+mn-lt"/>
              <a:cs typeface="+mn-lt"/>
            </a:endParaRPr>
          </a:p>
          <a:p>
            <a:r>
              <a:rPr lang="en-US" sz="2400" dirty="0">
                <a:solidFill>
                  <a:schemeClr val="accent6"/>
                </a:solidFill>
                <a:latin typeface="Poppins"/>
                <a:ea typeface="+mn-lt"/>
                <a:cs typeface="+mn-lt"/>
              </a:rPr>
              <a:t>New analytical methods highlight the economic gains of these actions as well as the cost of inaction.</a:t>
            </a:r>
          </a:p>
        </p:txBody>
      </p:sp>
      <p:pic>
        <p:nvPicPr>
          <p:cNvPr id="3" name="Picture 2">
            <a:extLst>
              <a:ext uri="{FF2B5EF4-FFF2-40B4-BE49-F238E27FC236}">
                <a16:creationId xmlns:a16="http://schemas.microsoft.com/office/drawing/2014/main" id="{EE8D9351-A566-B4E0-1B6E-C448D6173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7" name="Picture 6" descr="A person speaking to a group of people in a auditorium&#10;&#10;AI-generated content may be incorrect.">
            <a:extLst>
              <a:ext uri="{FF2B5EF4-FFF2-40B4-BE49-F238E27FC236}">
                <a16:creationId xmlns:a16="http://schemas.microsoft.com/office/drawing/2014/main" id="{FDD91638-367C-8992-7F0B-0C55DA4A104A}"/>
              </a:ext>
            </a:extLst>
          </p:cNvPr>
          <p:cNvPicPr>
            <a:picLocks noChangeAspect="1"/>
          </p:cNvPicPr>
          <p:nvPr/>
        </p:nvPicPr>
        <p:blipFill>
          <a:blip r:embed="rId4" cstate="print">
            <a:extLst>
              <a:ext uri="{28A0092B-C50C-407E-A947-70E740481C1C}">
                <a14:useLocalDpi xmlns:a14="http://schemas.microsoft.com/office/drawing/2010/main" val="0"/>
              </a:ext>
            </a:extLst>
          </a:blip>
          <a:srcRect l="38678" r="1"/>
          <a:stretch/>
        </p:blipFill>
        <p:spPr>
          <a:xfrm>
            <a:off x="5878286" y="0"/>
            <a:ext cx="6313714" cy="6858000"/>
          </a:xfrm>
          <a:prstGeom prst="rect">
            <a:avLst/>
          </a:prstGeom>
        </p:spPr>
      </p:pic>
      <p:pic>
        <p:nvPicPr>
          <p:cNvPr id="6" name="Picture 5" descr="A desk with multiple monitors and a keyboard&#10;&#10;AI-generated content may be incorrect.">
            <a:extLst>
              <a:ext uri="{FF2B5EF4-FFF2-40B4-BE49-F238E27FC236}">
                <a16:creationId xmlns:a16="http://schemas.microsoft.com/office/drawing/2014/main" id="{004806C8-94B6-1C3C-25BD-F64700C7B8CD}"/>
              </a:ext>
            </a:extLst>
          </p:cNvPr>
          <p:cNvPicPr>
            <a:picLocks noChangeAspect="1"/>
          </p:cNvPicPr>
          <p:nvPr/>
        </p:nvPicPr>
        <p:blipFill>
          <a:blip r:embed="rId5" cstate="print">
            <a:extLst>
              <a:ext uri="{28A0092B-C50C-407E-A947-70E740481C1C}">
                <a14:useLocalDpi xmlns:a14="http://schemas.microsoft.com/office/drawing/2010/main" val="0"/>
              </a:ext>
            </a:extLst>
          </a:blip>
          <a:srcRect l="5304" t="1869" r="43047" b="14019"/>
          <a:stretch/>
        </p:blipFill>
        <p:spPr>
          <a:xfrm>
            <a:off x="5878286" y="-1"/>
            <a:ext cx="6313714" cy="6858000"/>
          </a:xfrm>
          <a:prstGeom prst="rect">
            <a:avLst/>
          </a:prstGeom>
        </p:spPr>
      </p:pic>
    </p:spTree>
    <p:extLst>
      <p:ext uri="{BB962C8B-B14F-4D97-AF65-F5344CB8AC3E}">
        <p14:creationId xmlns:p14="http://schemas.microsoft.com/office/powerpoint/2010/main" val="8043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F5E8-31BD-F074-CBCB-68B774C8AF14}"/>
            </a:ext>
          </a:extLst>
        </p:cNvPr>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71657FCB-0190-B83F-D8C8-30C0F8834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208" y="682170"/>
            <a:ext cx="5509444" cy="5493658"/>
          </a:xfrm>
          <a:prstGeom prst="rect">
            <a:avLst/>
          </a:prstGeom>
        </p:spPr>
      </p:pic>
      <p:sp>
        <p:nvSpPr>
          <p:cNvPr id="11" name="TextBox 10">
            <a:extLst>
              <a:ext uri="{FF2B5EF4-FFF2-40B4-BE49-F238E27FC236}">
                <a16:creationId xmlns:a16="http://schemas.microsoft.com/office/drawing/2014/main" id="{6C4D6721-F0CC-A679-B258-A58C3E5508F7}"/>
              </a:ext>
            </a:extLst>
          </p:cNvPr>
          <p:cNvSpPr txBox="1"/>
          <p:nvPr/>
        </p:nvSpPr>
        <p:spPr>
          <a:xfrm>
            <a:off x="697447" y="1747271"/>
            <a:ext cx="452522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Green budgeting, according to the OECD, “refers to the use of budgetary policy-making tools to better understand environmental impact of spending choices, and </a:t>
            </a:r>
            <a:r>
              <a:rPr lang="en-US" sz="2400" dirty="0">
                <a:solidFill>
                  <a:srgbClr val="64C9FF"/>
                </a:solidFill>
                <a:latin typeface="Poppins"/>
                <a:ea typeface="+mn-lt"/>
                <a:cs typeface="+mn-lt"/>
              </a:rPr>
              <a:t>ensure public budgets are aligned with climate and environmental objectives</a:t>
            </a:r>
            <a:r>
              <a:rPr lang="en-US" sz="2400" dirty="0">
                <a:solidFill>
                  <a:schemeClr val="accent6"/>
                </a:solidFill>
                <a:latin typeface="Poppins"/>
                <a:ea typeface="+mn-lt"/>
                <a:cs typeface="+mn-lt"/>
              </a:rPr>
              <a:t>.”</a:t>
            </a:r>
            <a:endParaRPr lang="en-US" dirty="0">
              <a:solidFill>
                <a:schemeClr val="accent6"/>
              </a:solidFill>
              <a:latin typeface="Poppins"/>
              <a:ea typeface="+mn-lt"/>
              <a:cs typeface="+mn-lt"/>
            </a:endParaRPr>
          </a:p>
        </p:txBody>
      </p:sp>
    </p:spTree>
    <p:extLst>
      <p:ext uri="{BB962C8B-B14F-4D97-AF65-F5344CB8AC3E}">
        <p14:creationId xmlns:p14="http://schemas.microsoft.com/office/powerpoint/2010/main" val="299838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26360" y="1108531"/>
            <a:ext cx="44588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accent6"/>
                </a:solidFill>
                <a:latin typeface="Poppins"/>
                <a:ea typeface="+mn-lt"/>
                <a:cs typeface="+mn-lt"/>
              </a:rPr>
              <a:t>The economics taught in universities equip economists with the tools needed to inform economic analysis, economic progress indicators and policy decisions. </a:t>
            </a:r>
          </a:p>
          <a:p>
            <a:endParaRPr lang="en-US" sz="2400" dirty="0">
              <a:solidFill>
                <a:schemeClr val="accent6"/>
              </a:solidFill>
              <a:latin typeface="Poppins"/>
              <a:ea typeface="+mn-lt"/>
              <a:cs typeface="+mn-lt"/>
            </a:endParaRPr>
          </a:p>
          <a:p>
            <a:r>
              <a:rPr lang="en-US" sz="2400" dirty="0">
                <a:solidFill>
                  <a:schemeClr val="accent6"/>
                </a:solidFill>
                <a:latin typeface="Poppins"/>
                <a:ea typeface="+mn-lt"/>
                <a:cs typeface="+mn-lt"/>
              </a:rPr>
              <a:t>These tools must have </a:t>
            </a:r>
            <a:r>
              <a:rPr lang="en-US" sz="2400" dirty="0">
                <a:solidFill>
                  <a:srgbClr val="64C9FF"/>
                </a:solidFill>
                <a:latin typeface="Poppins"/>
                <a:ea typeface="+mn-lt"/>
                <a:cs typeface="+mn-lt"/>
              </a:rPr>
              <a:t>applications to climate, equity and nature </a:t>
            </a:r>
            <a:r>
              <a:rPr lang="en-US" sz="2400" dirty="0">
                <a:solidFill>
                  <a:schemeClr val="accent6"/>
                </a:solidFill>
                <a:latin typeface="Poppins"/>
                <a:ea typeface="+mn-lt"/>
                <a:cs typeface="+mn-lt"/>
              </a:rPr>
              <a:t>challenges and that these skills are taught to students. </a:t>
            </a:r>
          </a:p>
        </p:txBody>
      </p:sp>
      <p:pic>
        <p:nvPicPr>
          <p:cNvPr id="3" name="Picture 2">
            <a:extLst>
              <a:ext uri="{FF2B5EF4-FFF2-40B4-BE49-F238E27FC236}">
                <a16:creationId xmlns:a16="http://schemas.microsoft.com/office/drawing/2014/main" id="{1C553FD9-29D2-247A-ABA6-D0A476379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7" name="Picture 6" descr="A person speaking to a group of people in a auditorium&#10;&#10;AI-generated content may be incorrect.">
            <a:extLst>
              <a:ext uri="{FF2B5EF4-FFF2-40B4-BE49-F238E27FC236}">
                <a16:creationId xmlns:a16="http://schemas.microsoft.com/office/drawing/2014/main" id="{72775205-86E4-8C52-AC06-8ED0B44E9245}"/>
              </a:ext>
            </a:extLst>
          </p:cNvPr>
          <p:cNvPicPr>
            <a:picLocks noChangeAspect="1"/>
          </p:cNvPicPr>
          <p:nvPr/>
        </p:nvPicPr>
        <p:blipFill>
          <a:blip r:embed="rId4" cstate="print">
            <a:extLst>
              <a:ext uri="{28A0092B-C50C-407E-A947-70E740481C1C}">
                <a14:useLocalDpi xmlns:a14="http://schemas.microsoft.com/office/drawing/2010/main" val="0"/>
              </a:ext>
            </a:extLst>
          </a:blip>
          <a:srcRect l="38678" r="1"/>
          <a:stretch/>
        </p:blipFill>
        <p:spPr>
          <a:xfrm>
            <a:off x="5878286" y="0"/>
            <a:ext cx="6313714" cy="6858000"/>
          </a:xfrm>
          <a:prstGeom prst="rect">
            <a:avLst/>
          </a:prstGeom>
        </p:spPr>
      </p:pic>
    </p:spTree>
    <p:extLst>
      <p:ext uri="{BB962C8B-B14F-4D97-AF65-F5344CB8AC3E}">
        <p14:creationId xmlns:p14="http://schemas.microsoft.com/office/powerpoint/2010/main" val="125722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442116-01F1-09B1-4393-9E0FE0B569CA}"/>
              </a:ext>
            </a:extLst>
          </p:cNvPr>
          <p:cNvPicPr>
            <a:picLocks noChangeAspect="1"/>
          </p:cNvPicPr>
          <p:nvPr/>
        </p:nvPicPr>
        <p:blipFill>
          <a:blip r:embed="rId3"/>
          <a:stretch>
            <a:fillRect/>
          </a:stretch>
        </p:blipFill>
        <p:spPr>
          <a:xfrm>
            <a:off x="13211" y="0"/>
            <a:ext cx="12165578"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131" y="2741877"/>
            <a:ext cx="10565998" cy="2387600"/>
          </a:xfrm>
        </p:spPr>
        <p:txBody>
          <a:bodyPr>
            <a:normAutofit fontScale="90000"/>
          </a:bodyPr>
          <a:lstStyle/>
          <a:p>
            <a:pPr marL="0" indent="0">
              <a:buNone/>
            </a:pPr>
            <a:r>
              <a:rPr lang="en-US" sz="6000" b="1" dirty="0">
                <a:solidFill>
                  <a:schemeClr val="bg1"/>
                </a:solidFill>
                <a:latin typeface="Poppins"/>
                <a:cs typeface="Poppins"/>
              </a:rPr>
              <a:t>Transform economic policies </a:t>
            </a:r>
            <a:r>
              <a:rPr lang="en-US" sz="6000" b="0" dirty="0">
                <a:solidFill>
                  <a:schemeClr val="bg1"/>
                </a:solidFill>
                <a:latin typeface="Poppins"/>
                <a:cs typeface="Poppins"/>
              </a:rPr>
              <a:t>to accelerate action for climate, nature and equity</a:t>
            </a:r>
            <a:endParaRPr lang="en-US" sz="6000" b="0" dirty="0">
              <a:solidFill>
                <a:schemeClr val="bg1"/>
              </a:solidFill>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090496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071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CEA46-51B3-6A02-F0A9-946DAD4CA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B3D3F-64EF-3B30-5681-562919F5D4EF}"/>
              </a:ext>
            </a:extLst>
          </p:cNvPr>
          <p:cNvSpPr>
            <a:spLocks noGrp="1"/>
          </p:cNvSpPr>
          <p:nvPr>
            <p:ph type="title"/>
          </p:nvPr>
        </p:nvSpPr>
        <p:spPr>
          <a:xfrm>
            <a:off x="645460" y="785300"/>
            <a:ext cx="10847294" cy="646174"/>
          </a:xfrm>
        </p:spPr>
        <p:txBody>
          <a:bodyPr>
            <a:noAutofit/>
          </a:bodyPr>
          <a:lstStyle/>
          <a:p>
            <a:r>
              <a:rPr lang="en-US" sz="2600" dirty="0">
                <a:solidFill>
                  <a:schemeClr val="bg1"/>
                </a:solidFill>
                <a:latin typeface="Poppins Medium"/>
                <a:cs typeface="Poppins Medium"/>
              </a:rPr>
              <a:t>Harmful subsidies must be redirected to sustainable practices</a:t>
            </a:r>
            <a:endParaRPr lang="en-US" sz="2400" dirty="0">
              <a:solidFill>
                <a:schemeClr val="bg1"/>
              </a:solidFill>
            </a:endParaRPr>
          </a:p>
        </p:txBody>
      </p:sp>
      <p:pic>
        <p:nvPicPr>
          <p:cNvPr id="7" name="Picture 6" descr="A screen shot of a graph&#10;&#10;AI-generated content may be incorrect.">
            <a:extLst>
              <a:ext uri="{FF2B5EF4-FFF2-40B4-BE49-F238E27FC236}">
                <a16:creationId xmlns:a16="http://schemas.microsoft.com/office/drawing/2014/main" id="{3BB774C9-96A6-6039-2DA9-94F2F752B6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3267" y="2069571"/>
            <a:ext cx="3537733" cy="3664442"/>
          </a:xfrm>
          <a:prstGeom prst="rect">
            <a:avLst/>
          </a:prstGeom>
        </p:spPr>
      </p:pic>
      <p:pic>
        <p:nvPicPr>
          <p:cNvPr id="10" name="Picture 9" descr="A screen shot of a graph&#10;&#10;AI-generated content may be incorrect.">
            <a:extLst>
              <a:ext uri="{FF2B5EF4-FFF2-40B4-BE49-F238E27FC236}">
                <a16:creationId xmlns:a16="http://schemas.microsoft.com/office/drawing/2014/main" id="{CEF662B8-35E5-1AC1-6D52-2D9DBCFACB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2069571"/>
            <a:ext cx="3674972" cy="3664442"/>
          </a:xfrm>
          <a:prstGeom prst="rect">
            <a:avLst/>
          </a:prstGeom>
        </p:spPr>
      </p:pic>
      <p:pic>
        <p:nvPicPr>
          <p:cNvPr id="13" name="Picture 12" descr="A graph on a blue background&#10;&#10;AI-generated content may be incorrect.">
            <a:extLst>
              <a:ext uri="{FF2B5EF4-FFF2-40B4-BE49-F238E27FC236}">
                <a16:creationId xmlns:a16="http://schemas.microsoft.com/office/drawing/2014/main" id="{762F0740-37CB-86D5-FE59-E79C9D809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133" y="2069571"/>
            <a:ext cx="3674972" cy="3664442"/>
          </a:xfrm>
          <a:prstGeom prst="rect">
            <a:avLst/>
          </a:prstGeom>
        </p:spPr>
      </p:pic>
    </p:spTree>
    <p:extLst>
      <p:ext uri="{BB962C8B-B14F-4D97-AF65-F5344CB8AC3E}">
        <p14:creationId xmlns:p14="http://schemas.microsoft.com/office/powerpoint/2010/main" val="633616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a:extLst>
            <a:ext uri="{FF2B5EF4-FFF2-40B4-BE49-F238E27FC236}">
              <a16:creationId xmlns:a16="http://schemas.microsoft.com/office/drawing/2014/main" id="{1EC30E31-E6BB-4D1C-E769-855EF9423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6B263-0C71-8D65-D158-8ED9D8CE00AF}"/>
              </a:ext>
            </a:extLst>
          </p:cNvPr>
          <p:cNvSpPr>
            <a:spLocks noGrp="1"/>
          </p:cNvSpPr>
          <p:nvPr>
            <p:ph type="title"/>
          </p:nvPr>
        </p:nvSpPr>
        <p:spPr>
          <a:xfrm>
            <a:off x="586536" y="756932"/>
            <a:ext cx="11296331" cy="646174"/>
          </a:xfrm>
        </p:spPr>
        <p:txBody>
          <a:bodyPr vert="horz" lIns="91440" tIns="45720" rIns="91440" bIns="45720" rtlCol="0" anchor="t">
            <a:noAutofit/>
          </a:bodyPr>
          <a:lstStyle/>
          <a:p>
            <a:r>
              <a:rPr lang="en-US" sz="2750" dirty="0">
                <a:solidFill>
                  <a:schemeClr val="bg1"/>
                </a:solidFill>
                <a:latin typeface="Poppins Medium"/>
                <a:cs typeface="Poppins Medium"/>
              </a:rPr>
              <a:t>Pricing environmental harms can incentivize positive change</a:t>
            </a:r>
            <a:endParaRPr lang="en-US" sz="2750" dirty="0">
              <a:solidFill>
                <a:schemeClr val="bg1"/>
              </a:solidFill>
            </a:endParaRPr>
          </a:p>
        </p:txBody>
      </p:sp>
      <p:pic>
        <p:nvPicPr>
          <p:cNvPr id="5" name="Picture 4" descr="A graph of a number of people&#10;&#10;AI-generated content may be incorrect.">
            <a:extLst>
              <a:ext uri="{FF2B5EF4-FFF2-40B4-BE49-F238E27FC236}">
                <a16:creationId xmlns:a16="http://schemas.microsoft.com/office/drawing/2014/main" id="{446D4EBF-B6A1-6689-A425-7FD7445CA1DA}"/>
              </a:ext>
            </a:extLst>
          </p:cNvPr>
          <p:cNvPicPr>
            <a:picLocks noChangeAspect="1"/>
          </p:cNvPicPr>
          <p:nvPr/>
        </p:nvPicPr>
        <p:blipFill>
          <a:blip r:embed="rId3" cstate="print">
            <a:extLst>
              <a:ext uri="{28A0092B-C50C-407E-A947-70E740481C1C}">
                <a14:useLocalDpi xmlns:a14="http://schemas.microsoft.com/office/drawing/2010/main" val="0"/>
              </a:ext>
            </a:extLst>
          </a:blip>
          <a:srcRect t="18844"/>
          <a:stretch/>
        </p:blipFill>
        <p:spPr>
          <a:xfrm>
            <a:off x="616988" y="1644406"/>
            <a:ext cx="10958023" cy="5001354"/>
          </a:xfrm>
          <a:prstGeom prst="rect">
            <a:avLst/>
          </a:prstGeom>
        </p:spPr>
      </p:pic>
    </p:spTree>
    <p:extLst>
      <p:ext uri="{BB962C8B-B14F-4D97-AF65-F5344CB8AC3E}">
        <p14:creationId xmlns:p14="http://schemas.microsoft.com/office/powerpoint/2010/main" val="442659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EAC4-CA8F-7F27-706B-77A0491FA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77A8C-E8DB-A410-CEF0-F7E82DBE3B59}"/>
              </a:ext>
            </a:extLst>
          </p:cNvPr>
          <p:cNvSpPr>
            <a:spLocks noGrp="1"/>
          </p:cNvSpPr>
          <p:nvPr>
            <p:ph type="title"/>
          </p:nvPr>
        </p:nvSpPr>
        <p:spPr>
          <a:xfrm>
            <a:off x="645460" y="745404"/>
            <a:ext cx="11165540" cy="778596"/>
          </a:xfrm>
        </p:spPr>
        <p:txBody>
          <a:bodyPr>
            <a:noAutofit/>
          </a:bodyPr>
          <a:lstStyle/>
          <a:p>
            <a:r>
              <a:rPr lang="en-US" sz="2600" dirty="0">
                <a:solidFill>
                  <a:schemeClr val="bg1"/>
                </a:solidFill>
                <a:latin typeface="Poppins Medium"/>
                <a:cs typeface="Poppins Medium"/>
              </a:rPr>
              <a:t>Public finance is crucial for innovation, equity and climate action</a:t>
            </a:r>
            <a:endParaRPr lang="en-US" sz="2400" dirty="0">
              <a:solidFill>
                <a:schemeClr val="bg1"/>
              </a:solidFill>
            </a:endParaRPr>
          </a:p>
        </p:txBody>
      </p:sp>
      <p:pic>
        <p:nvPicPr>
          <p:cNvPr id="4" name="Picture 3" descr="A screenshot of a graph&#10;&#10;AI-generated content may be incorrect.">
            <a:extLst>
              <a:ext uri="{FF2B5EF4-FFF2-40B4-BE49-F238E27FC236}">
                <a16:creationId xmlns:a16="http://schemas.microsoft.com/office/drawing/2014/main" id="{9007BD4F-2BD0-86D4-EB67-AB9BF922A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973" y="2222500"/>
            <a:ext cx="3438854" cy="3429000"/>
          </a:xfrm>
          <a:prstGeom prst="rect">
            <a:avLst/>
          </a:prstGeom>
        </p:spPr>
      </p:pic>
      <p:pic>
        <p:nvPicPr>
          <p:cNvPr id="6" name="Picture 5" descr="A blue and pink graph&#10;&#10;AI-generated content may be incorrect.">
            <a:extLst>
              <a:ext uri="{FF2B5EF4-FFF2-40B4-BE49-F238E27FC236}">
                <a16:creationId xmlns:a16="http://schemas.microsoft.com/office/drawing/2014/main" id="{CA05CC93-AE6A-6E13-E95F-8BE37C2D1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0830" y="2222500"/>
            <a:ext cx="3989070" cy="3429000"/>
          </a:xfrm>
          <a:prstGeom prst="rect">
            <a:avLst/>
          </a:prstGeom>
        </p:spPr>
      </p:pic>
      <p:pic>
        <p:nvPicPr>
          <p:cNvPr id="9" name="Picture 8" descr="A graph on a screen&#10;&#10;AI-generated content may be incorrect.">
            <a:extLst>
              <a:ext uri="{FF2B5EF4-FFF2-40B4-BE49-F238E27FC236}">
                <a16:creationId xmlns:a16="http://schemas.microsoft.com/office/drawing/2014/main" id="{7D9B9371-329C-BE6A-4B34-C4CA510FA1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825" y="2222500"/>
            <a:ext cx="3775145" cy="3429000"/>
          </a:xfrm>
          <a:prstGeom prst="rect">
            <a:avLst/>
          </a:prstGeom>
        </p:spPr>
      </p:pic>
    </p:spTree>
    <p:extLst>
      <p:ext uri="{BB962C8B-B14F-4D97-AF65-F5344CB8AC3E}">
        <p14:creationId xmlns:p14="http://schemas.microsoft.com/office/powerpoint/2010/main" val="330130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lar diagram with colorful lines and text&#10;&#10;AI-generated content may be incorrect.">
            <a:extLst>
              <a:ext uri="{FF2B5EF4-FFF2-40B4-BE49-F238E27FC236}">
                <a16:creationId xmlns:a16="http://schemas.microsoft.com/office/drawing/2014/main" id="{B57E6D8F-B8F0-EBD2-AFB5-BF3421B95BF7}"/>
              </a:ext>
            </a:extLst>
          </p:cNvPr>
          <p:cNvPicPr>
            <a:picLocks noChangeAspect="1"/>
          </p:cNvPicPr>
          <p:nvPr/>
        </p:nvPicPr>
        <p:blipFill>
          <a:blip r:embed="rId3"/>
          <a:srcRect t="12971" r="386" b="16360"/>
          <a:stretch>
            <a:fillRect/>
          </a:stretch>
        </p:blipFill>
        <p:spPr>
          <a:xfrm>
            <a:off x="5304087" y="3147"/>
            <a:ext cx="6663748" cy="6546348"/>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dirty="0">
                <a:latin typeface="Poppins"/>
                <a:cs typeface="Poppins"/>
              </a:rPr>
              <a:t>VISIT: SYSTEMSCHANGELAB.ORG/ECONOMICS</a:t>
            </a:r>
            <a:endParaRPr lang="en-US" dirty="0"/>
          </a:p>
          <a:p>
            <a:pPr>
              <a:lnSpc>
                <a:spcPct val="120000"/>
              </a:lnSpc>
            </a:pPr>
            <a:r>
              <a:rPr lang="en-US" dirty="0">
                <a:latin typeface="Poppins"/>
                <a:cs typeface="Poppins"/>
              </a:rPr>
              <a:t>EMAIL: CONTACT@SYSTEMSCHANGELAB.ORG</a:t>
            </a:r>
            <a:endParaRPr lang="en-US" dirty="0"/>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764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1C53">
            <a:alpha val="99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5317BD-C268-C4E4-FB7E-637D16B25C84}"/>
              </a:ext>
            </a:extLst>
          </p:cNvPr>
          <p:cNvSpPr/>
          <p:nvPr/>
        </p:nvSpPr>
        <p:spPr>
          <a:xfrm>
            <a:off x="0" y="-10438"/>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ircular diagram with colorful lines and text&#10;&#10;AI-generated content may be incorrect.">
            <a:extLst>
              <a:ext uri="{FF2B5EF4-FFF2-40B4-BE49-F238E27FC236}">
                <a16:creationId xmlns:a16="http://schemas.microsoft.com/office/drawing/2014/main" id="{0762581C-0D36-B1E0-02B3-B15174AF29B9}"/>
              </a:ext>
            </a:extLst>
          </p:cNvPr>
          <p:cNvPicPr>
            <a:picLocks noChangeAspect="1"/>
          </p:cNvPicPr>
          <p:nvPr/>
        </p:nvPicPr>
        <p:blipFill>
          <a:blip r:embed="rId2"/>
          <a:srcRect t="12971" r="386" b="16360"/>
          <a:stretch>
            <a:fillRect/>
          </a:stretch>
        </p:blipFill>
        <p:spPr>
          <a:xfrm>
            <a:off x="5304087" y="3147"/>
            <a:ext cx="6663748" cy="6546348"/>
          </a:xfrm>
          <a:prstGeom prst="rect">
            <a:avLst/>
          </a:prstGeom>
        </p:spPr>
      </p:pic>
      <p:sp>
        <p:nvSpPr>
          <p:cNvPr id="12" name="Rectangle 11">
            <a:extLst>
              <a:ext uri="{FF2B5EF4-FFF2-40B4-BE49-F238E27FC236}">
                <a16:creationId xmlns:a16="http://schemas.microsoft.com/office/drawing/2014/main" id="{F755898B-12ED-F338-050D-257699CCE16D}"/>
              </a:ext>
            </a:extLst>
          </p:cNvPr>
          <p:cNvSpPr/>
          <p:nvPr/>
        </p:nvSpPr>
        <p:spPr>
          <a:xfrm>
            <a:off x="0" y="-10438"/>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159B4-3ADA-30D0-6754-B12E81B94D67}"/>
              </a:ext>
            </a:extLst>
          </p:cNvPr>
          <p:cNvSpPr>
            <a:spLocks noGrp="1"/>
          </p:cNvSpPr>
          <p:nvPr>
            <p:ph type="ctrTitle"/>
          </p:nvPr>
        </p:nvSpPr>
        <p:spPr>
          <a:xfrm>
            <a:off x="926756" y="2641235"/>
            <a:ext cx="10565998" cy="2387600"/>
          </a:xfrm>
        </p:spPr>
        <p:txBody>
          <a:bodyPr>
            <a:noAutofit/>
          </a:bodyPr>
          <a:lstStyle/>
          <a:p>
            <a:r>
              <a:rPr lang="en-US" sz="5400" b="0" dirty="0">
                <a:latin typeface="Poppins"/>
                <a:cs typeface="Poppins"/>
              </a:rPr>
              <a:t>Quick tips on using the Systems Change Lab platform to create additional slides</a:t>
            </a:r>
            <a:endParaRPr lang="en-US" sz="5400" b="0"/>
          </a:p>
        </p:txBody>
      </p:sp>
      <p:sp>
        <p:nvSpPr>
          <p:cNvPr id="3" name="Subtitle 2">
            <a:extLst>
              <a:ext uri="{FF2B5EF4-FFF2-40B4-BE49-F238E27FC236}">
                <a16:creationId xmlns:a16="http://schemas.microsoft.com/office/drawing/2014/main" id="{762F2937-DCCD-347A-581A-0C579B56489F}"/>
              </a:ext>
            </a:extLst>
          </p:cNvPr>
          <p:cNvSpPr>
            <a:spLocks noGrp="1"/>
          </p:cNvSpPr>
          <p:nvPr>
            <p:ph type="subTitle" idx="1"/>
          </p:nvPr>
        </p:nvSpPr>
        <p:spPr/>
        <p:txBody>
          <a:bodyPr/>
          <a:lstStyle/>
          <a:p>
            <a:r>
              <a:rPr lang="en-US" dirty="0">
                <a:latin typeface="Poppins"/>
                <a:cs typeface="Poppins"/>
              </a:rPr>
              <a:t>Continue to learn how to find and highlight additional indicators</a:t>
            </a:r>
            <a:endParaRPr lang="en-US" dirty="0"/>
          </a:p>
        </p:txBody>
      </p:sp>
      <p:cxnSp>
        <p:nvCxnSpPr>
          <p:cNvPr id="8" name="Straight Connector 7">
            <a:extLst>
              <a:ext uri="{FF2B5EF4-FFF2-40B4-BE49-F238E27FC236}">
                <a16:creationId xmlns:a16="http://schemas.microsoft.com/office/drawing/2014/main" id="{48E6952B-DCD8-6634-CD14-74E938928928}"/>
              </a:ext>
            </a:extLst>
          </p:cNvPr>
          <p:cNvCxnSpPr>
            <a:cxnSpLocks/>
          </p:cNvCxnSpPr>
          <p:nvPr/>
        </p:nvCxnSpPr>
        <p:spPr>
          <a:xfrm>
            <a:off x="922747" y="5192728"/>
            <a:ext cx="10555002" cy="2875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09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47206"/>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Poppins Medium"/>
                <a:cs typeface="Poppins"/>
              </a:rPr>
              <a:t>Find your desired indicator on systemschangelab.org system pages</a:t>
            </a:r>
          </a:p>
          <a:p>
            <a:pPr lvl="1"/>
            <a:endParaRPr lang="en-US" sz="2200" dirty="0">
              <a:solidFill>
                <a:srgbClr val="DFE1EF"/>
              </a:solidFill>
              <a:latin typeface="Poppins Medium"/>
            </a:endParaRPr>
          </a:p>
          <a:p>
            <a:pPr lvl="1"/>
            <a:endParaRPr lang="en-US" sz="2200" dirty="0">
              <a:solidFill>
                <a:srgbClr val="DFE1EF"/>
              </a:solidFill>
              <a:latin typeface="Poppins Medium"/>
            </a:endParaRPr>
          </a:p>
          <a:p>
            <a:endParaRPr lang="en-US" sz="2400" dirty="0">
              <a:solidFill>
                <a:srgbClr val="DFE1EF"/>
              </a:solidFill>
            </a:endParaRPr>
          </a:p>
          <a:p>
            <a:endParaRPr lang="en-US" sz="2400" dirty="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02171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Poppins"/>
                <a:cs typeface="Calibri"/>
              </a:rPr>
              <a:t>1. Select a system</a:t>
            </a:r>
            <a:endParaRPr lang="en-US" sz="1600" dirty="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41547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Poppins"/>
                <a:cs typeface="Calibri"/>
              </a:rPr>
              <a:t>2. Select a shift</a:t>
            </a:r>
          </a:p>
        </p:txBody>
      </p:sp>
      <p:grpSp>
        <p:nvGrpSpPr>
          <p:cNvPr id="17" name="Group 16">
            <a:extLst>
              <a:ext uri="{FF2B5EF4-FFF2-40B4-BE49-F238E27FC236}">
                <a16:creationId xmlns:a16="http://schemas.microsoft.com/office/drawing/2014/main" id="{11F62259-1FF2-499E-1BAB-9FD33E2336E3}"/>
              </a:ext>
            </a:extLst>
          </p:cNvPr>
          <p:cNvGrpSpPr/>
          <p:nvPr/>
        </p:nvGrpSpPr>
        <p:grpSpPr>
          <a:xfrm>
            <a:off x="874769" y="4766186"/>
            <a:ext cx="3606030" cy="1918916"/>
            <a:chOff x="874769" y="4766186"/>
            <a:chExt cx="3606030" cy="1918916"/>
          </a:xfrm>
        </p:grpSpPr>
        <p:pic>
          <p:nvPicPr>
            <p:cNvPr id="8" name="Picture 7" descr="A blurry image of a blue background&#10;&#10;AI-generated content may be incorrect.">
              <a:extLst>
                <a:ext uri="{FF2B5EF4-FFF2-40B4-BE49-F238E27FC236}">
                  <a16:creationId xmlns:a16="http://schemas.microsoft.com/office/drawing/2014/main" id="{BD079A58-DE44-4F84-074E-6C8D41F2CB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69" y="4766186"/>
              <a:ext cx="3606030" cy="191891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1634135" y="5567456"/>
              <a:ext cx="775073" cy="1904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1612301" y="5412196"/>
              <a:ext cx="807824" cy="1300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1634135" y="5230143"/>
              <a:ext cx="764157" cy="16989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1634134" y="5771517"/>
              <a:ext cx="785991" cy="15620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8" name="Group 17">
            <a:extLst>
              <a:ext uri="{FF2B5EF4-FFF2-40B4-BE49-F238E27FC236}">
                <a16:creationId xmlns:a16="http://schemas.microsoft.com/office/drawing/2014/main" id="{BE0E8618-60ED-28AF-57C1-445DC141306E}"/>
              </a:ext>
            </a:extLst>
          </p:cNvPr>
          <p:cNvGrpSpPr/>
          <p:nvPr/>
        </p:nvGrpSpPr>
        <p:grpSpPr>
          <a:xfrm>
            <a:off x="5957970" y="2870192"/>
            <a:ext cx="5271753" cy="3009909"/>
            <a:chOff x="5957970" y="2870192"/>
            <a:chExt cx="5271753" cy="3009909"/>
          </a:xfrm>
        </p:grpSpPr>
        <p:pic>
          <p:nvPicPr>
            <p:cNvPr id="11" name="Picture 10" descr="A screenshot of a computer&#10;&#10;AI-generated content may be incorrect.">
              <a:extLst>
                <a:ext uri="{FF2B5EF4-FFF2-40B4-BE49-F238E27FC236}">
                  <a16:creationId xmlns:a16="http://schemas.microsoft.com/office/drawing/2014/main" id="{7DBD96EE-F216-82BA-B1E3-96A897DA3AC4}"/>
                </a:ext>
              </a:extLst>
            </p:cNvPr>
            <p:cNvPicPr>
              <a:picLocks noChangeAspect="1"/>
            </p:cNvPicPr>
            <p:nvPr/>
          </p:nvPicPr>
          <p:blipFill>
            <a:blip r:embed="rId3" cstate="print">
              <a:extLst>
                <a:ext uri="{28A0092B-C50C-407E-A947-70E740481C1C}">
                  <a14:useLocalDpi xmlns:a14="http://schemas.microsoft.com/office/drawing/2010/main" val="0"/>
                </a:ext>
              </a:extLst>
            </a:blip>
            <a:srcRect b="833"/>
            <a:stretch/>
          </p:blipFill>
          <p:spPr>
            <a:xfrm>
              <a:off x="5957970" y="3056781"/>
              <a:ext cx="5271753" cy="2823320"/>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711203" y="2904482"/>
              <a:ext cx="0" cy="45697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9395940" y="4980017"/>
              <a:ext cx="338556" cy="92032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9817100" y="2870192"/>
              <a:ext cx="0" cy="241060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5" name="Group 4">
            <a:extLst>
              <a:ext uri="{FF2B5EF4-FFF2-40B4-BE49-F238E27FC236}">
                <a16:creationId xmlns:a16="http://schemas.microsoft.com/office/drawing/2014/main" id="{CC60C978-C39B-8B3D-722A-F3D2927DAB2B}"/>
              </a:ext>
            </a:extLst>
          </p:cNvPr>
          <p:cNvGrpSpPr/>
          <p:nvPr/>
        </p:nvGrpSpPr>
        <p:grpSpPr>
          <a:xfrm>
            <a:off x="874769" y="2355177"/>
            <a:ext cx="3606030" cy="2012564"/>
            <a:chOff x="874769" y="2339181"/>
            <a:chExt cx="3527547" cy="2028560"/>
          </a:xfrm>
        </p:grpSpPr>
        <p:pic>
          <p:nvPicPr>
            <p:cNvPr id="4" name="Picture 3" descr="Blur close-up of a blue screen&#10;&#10;AI-generated content may be incorrect.">
              <a:extLst>
                <a:ext uri="{FF2B5EF4-FFF2-40B4-BE49-F238E27FC236}">
                  <a16:creationId xmlns:a16="http://schemas.microsoft.com/office/drawing/2014/main" id="{A9C42E7C-D10E-AD41-3C7A-21C458E34E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769" y="2451713"/>
              <a:ext cx="3527547" cy="1916028"/>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384016" y="3084455"/>
              <a:ext cx="2028560"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977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7CA27C-2FBE-1C27-25D3-F33ADD01A5DB}"/>
              </a:ext>
            </a:extLst>
          </p:cNvPr>
          <p:cNvGrpSpPr/>
          <p:nvPr/>
        </p:nvGrpSpPr>
        <p:grpSpPr>
          <a:xfrm>
            <a:off x="707296" y="2037817"/>
            <a:ext cx="4024762" cy="1956713"/>
            <a:chOff x="707296" y="2037817"/>
            <a:chExt cx="3732955" cy="1704607"/>
          </a:xfrm>
        </p:grpSpPr>
        <p:pic>
          <p:nvPicPr>
            <p:cNvPr id="7" name="Picture 6" descr="Blur a blurry image of a blue background&#10;&#10;AI-generated content may be incorrect.">
              <a:extLst>
                <a:ext uri="{FF2B5EF4-FFF2-40B4-BE49-F238E27FC236}">
                  <a16:creationId xmlns:a16="http://schemas.microsoft.com/office/drawing/2014/main" id="{2DD45B92-5B5A-8C1A-D654-A57DB2FDDC77}"/>
                </a:ext>
              </a:extLst>
            </p:cNvPr>
            <p:cNvPicPr>
              <a:picLocks noChangeAspect="1"/>
            </p:cNvPicPr>
            <p:nvPr/>
          </p:nvPicPr>
          <p:blipFill>
            <a:blip r:embed="rId3" cstate="print">
              <a:extLst>
                <a:ext uri="{28A0092B-C50C-407E-A947-70E740481C1C}">
                  <a14:useLocalDpi xmlns:a14="http://schemas.microsoft.com/office/drawing/2010/main" val="0"/>
                </a:ext>
              </a:extLst>
            </a:blip>
            <a:srcRect b="15073"/>
            <a:stretch/>
          </p:blipFill>
          <p:spPr>
            <a:xfrm>
              <a:off x="707296" y="2037817"/>
              <a:ext cx="3732955" cy="1704607"/>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973574" y="2201817"/>
              <a:ext cx="660915" cy="33855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785636" y="2348440"/>
            <a:ext cx="583195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FFFF"/>
                </a:solidFill>
                <a:latin typeface="Poppins"/>
                <a:cs typeface="Poppins"/>
              </a:rPr>
              <a:t>3. Search an indicator and then click expand &amp; explore</a:t>
            </a:r>
            <a:endParaRPr lang="en-US" sz="1600" dirty="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grpSp>
        <p:nvGrpSpPr>
          <p:cNvPr id="11" name="Group 10">
            <a:extLst>
              <a:ext uri="{FF2B5EF4-FFF2-40B4-BE49-F238E27FC236}">
                <a16:creationId xmlns:a16="http://schemas.microsoft.com/office/drawing/2014/main" id="{062C973F-B883-ED87-327B-CF5BD2D7E399}"/>
              </a:ext>
            </a:extLst>
          </p:cNvPr>
          <p:cNvGrpSpPr/>
          <p:nvPr/>
        </p:nvGrpSpPr>
        <p:grpSpPr>
          <a:xfrm>
            <a:off x="707295" y="4543374"/>
            <a:ext cx="4024763" cy="2142977"/>
            <a:chOff x="707295" y="4543374"/>
            <a:chExt cx="4024763" cy="2142977"/>
          </a:xfrm>
        </p:grpSpPr>
        <p:pic>
          <p:nvPicPr>
            <p:cNvPr id="10" name="Picture 9">
              <a:extLst>
                <a:ext uri="{FF2B5EF4-FFF2-40B4-BE49-F238E27FC236}">
                  <a16:creationId xmlns:a16="http://schemas.microsoft.com/office/drawing/2014/main" id="{C155D3BE-5556-F879-CF63-20654C43657A}"/>
                </a:ext>
              </a:extLst>
            </p:cNvPr>
            <p:cNvPicPr>
              <a:picLocks noChangeAspect="1"/>
            </p:cNvPicPr>
            <p:nvPr/>
          </p:nvPicPr>
          <p:blipFill>
            <a:blip r:embed="rId4" cstate="print">
              <a:extLst>
                <a:ext uri="{28A0092B-C50C-407E-A947-70E740481C1C}">
                  <a14:useLocalDpi xmlns:a14="http://schemas.microsoft.com/office/drawing/2010/main" val="0"/>
                </a:ext>
              </a:extLst>
            </a:blip>
            <a:srcRect l="1267" r="18095" b="19166"/>
            <a:stretch/>
          </p:blipFill>
          <p:spPr>
            <a:xfrm>
              <a:off x="707295" y="4543374"/>
              <a:ext cx="4024763" cy="2142977"/>
            </a:xfrm>
            <a:prstGeom prst="rect">
              <a:avLst/>
            </a:prstGeom>
          </p:spPr>
        </p:pic>
        <p:sp>
          <p:nvSpPr>
            <p:cNvPr id="41" name="Oval 40">
              <a:extLst>
                <a:ext uri="{FF2B5EF4-FFF2-40B4-BE49-F238E27FC236}">
                  <a16:creationId xmlns:a16="http://schemas.microsoft.com/office/drawing/2014/main" id="{56A38852-7F4F-8B1B-99C3-20219B927B2C}"/>
                </a:ext>
              </a:extLst>
            </p:cNvPr>
            <p:cNvSpPr/>
            <p:nvPr/>
          </p:nvSpPr>
          <p:spPr>
            <a:xfrm>
              <a:off x="1354576" y="4569725"/>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6874A24-C3F1-CA15-83F6-9165AE75DA67}"/>
              </a:ext>
            </a:extLst>
          </p:cNvPr>
          <p:cNvGrpSpPr/>
          <p:nvPr/>
        </p:nvGrpSpPr>
        <p:grpSpPr>
          <a:xfrm>
            <a:off x="5755190" y="2803375"/>
            <a:ext cx="5708383" cy="3031723"/>
            <a:chOff x="5755190" y="2803375"/>
            <a:chExt cx="5708383" cy="3031723"/>
          </a:xfrm>
        </p:grpSpPr>
        <p:pic>
          <p:nvPicPr>
            <p:cNvPr id="18" name="Picture 17" descr="A blue screen with a white border&#10;&#10;AI-generated content may be incorrect.">
              <a:extLst>
                <a:ext uri="{FF2B5EF4-FFF2-40B4-BE49-F238E27FC236}">
                  <a16:creationId xmlns:a16="http://schemas.microsoft.com/office/drawing/2014/main" id="{C34B289E-366A-2B4A-A44F-42EA14A9B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309" y="2803375"/>
              <a:ext cx="5682264" cy="3031723"/>
            </a:xfrm>
            <a:prstGeom prst="rect">
              <a:avLst/>
            </a:prstGeom>
          </p:spPr>
        </p:pic>
        <p:sp>
          <p:nvSpPr>
            <p:cNvPr id="45" name="Oval 44">
              <a:extLst>
                <a:ext uri="{FF2B5EF4-FFF2-40B4-BE49-F238E27FC236}">
                  <a16:creationId xmlns:a16="http://schemas.microsoft.com/office/drawing/2014/main" id="{13D04F5B-C6C0-DB18-8A38-AB5A0C4625E5}"/>
                </a:ext>
              </a:extLst>
            </p:cNvPr>
            <p:cNvSpPr/>
            <p:nvPr/>
          </p:nvSpPr>
          <p:spPr>
            <a:xfrm>
              <a:off x="5821150" y="2804416"/>
              <a:ext cx="1018507" cy="30445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755190" y="5184931"/>
              <a:ext cx="1397941" cy="46521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028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AI-generated content may be incorrect.">
            <a:extLst>
              <a:ext uri="{FF2B5EF4-FFF2-40B4-BE49-F238E27FC236}">
                <a16:creationId xmlns:a16="http://schemas.microsoft.com/office/drawing/2014/main" id="{6202D666-B32B-372A-AFA3-BFE991B90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603" y="1560388"/>
            <a:ext cx="9058794" cy="4869609"/>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0431" y="768429"/>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sp>
        <p:nvSpPr>
          <p:cNvPr id="6" name="Oval 5">
            <a:extLst>
              <a:ext uri="{FF2B5EF4-FFF2-40B4-BE49-F238E27FC236}">
                <a16:creationId xmlns:a16="http://schemas.microsoft.com/office/drawing/2014/main" id="{3BF5A91F-C569-D049-3D58-6699F70B45DF}"/>
              </a:ext>
            </a:extLst>
          </p:cNvPr>
          <p:cNvSpPr/>
          <p:nvPr/>
        </p:nvSpPr>
        <p:spPr>
          <a:xfrm>
            <a:off x="7741268" y="5236606"/>
            <a:ext cx="784575" cy="3076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AC52C96-5A67-CE27-FC4E-5C5F84D2FB9F}"/>
              </a:ext>
            </a:extLst>
          </p:cNvPr>
          <p:cNvSpPr/>
          <p:nvPr/>
        </p:nvSpPr>
        <p:spPr>
          <a:xfrm>
            <a:off x="4306072" y="2235064"/>
            <a:ext cx="2254748"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133555" y="1506043"/>
            <a:ext cx="0" cy="367621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12076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4917" y="767072"/>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401513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1719"/>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4" name="Picture 3" descr="A screenshot of a computer&#10;&#10;AI-generated content may be incorrect.">
            <a:extLst>
              <a:ext uri="{FF2B5EF4-FFF2-40B4-BE49-F238E27FC236}">
                <a16:creationId xmlns:a16="http://schemas.microsoft.com/office/drawing/2014/main" id="{645FC689-A39D-27D7-9B41-DD3AA0A0F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776" y="1588771"/>
            <a:ext cx="9044448" cy="4834890"/>
          </a:xfrm>
          <a:prstGeom prst="rect">
            <a:avLst/>
          </a:prstGeom>
        </p:spPr>
      </p:pic>
    </p:spTree>
    <p:extLst>
      <p:ext uri="{BB962C8B-B14F-4D97-AF65-F5344CB8AC3E}">
        <p14:creationId xmlns:p14="http://schemas.microsoft.com/office/powerpoint/2010/main" val="90038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04" name="Group 103">
            <a:extLst>
              <a:ext uri="{FF2B5EF4-FFF2-40B4-BE49-F238E27FC236}">
                <a16:creationId xmlns:a16="http://schemas.microsoft.com/office/drawing/2014/main" id="{000996FB-9EAA-8334-E3A9-01E2595B303F}"/>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102" name="Group 101">
              <a:extLst>
                <a:ext uri="{FF2B5EF4-FFF2-40B4-BE49-F238E27FC236}">
                  <a16:creationId xmlns:a16="http://schemas.microsoft.com/office/drawing/2014/main" id="{825D9D6B-F5BA-5C92-0B13-0C7075F3F0CD}"/>
                </a:ext>
              </a:extLst>
            </p:cNvPr>
            <p:cNvGrpSpPr/>
            <p:nvPr/>
          </p:nvGrpSpPr>
          <p:grpSpPr>
            <a:xfrm>
              <a:off x="3401098" y="2215970"/>
              <a:ext cx="1029193" cy="1370768"/>
              <a:chOff x="3401098" y="2215970"/>
              <a:chExt cx="1029193" cy="1370768"/>
            </a:xfrm>
          </p:grpSpPr>
          <p:pic>
            <p:nvPicPr>
              <p:cNvPr id="101" name="Picture 100" descr="A blue circle with a train in it&#10;&#10;AI-generated content may be incorrect.">
                <a:extLst>
                  <a:ext uri="{FF2B5EF4-FFF2-40B4-BE49-F238E27FC236}">
                    <a16:creationId xmlns:a16="http://schemas.microsoft.com/office/drawing/2014/main" id="{723CBC20-9B88-006A-4729-CF5B6A4EE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014" y="2215970"/>
                <a:ext cx="895867" cy="884382"/>
              </a:xfrm>
              <a:prstGeom prst="rect">
                <a:avLst/>
              </a:prstGeom>
            </p:spPr>
          </p:pic>
          <p:sp>
            <p:nvSpPr>
              <p:cNvPr id="5" name="TextBox 2">
                <a:extLst>
                  <a:ext uri="{FF2B5EF4-FFF2-40B4-BE49-F238E27FC236}">
                    <a16:creationId xmlns:a16="http://schemas.microsoft.com/office/drawing/2014/main" id="{1EB8CCA0-623B-278A-8E0B-A34B28D64AEB}"/>
                  </a:ext>
                </a:extLst>
              </p:cNvPr>
              <p:cNvSpPr txBox="1"/>
              <p:nvPr/>
            </p:nvSpPr>
            <p:spPr>
              <a:xfrm>
                <a:off x="340109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Transport</a:t>
                </a:r>
              </a:p>
            </p:txBody>
          </p:sp>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103" name="Group 102">
              <a:extLst>
                <a:ext uri="{FF2B5EF4-FFF2-40B4-BE49-F238E27FC236}">
                  <a16:creationId xmlns:a16="http://schemas.microsoft.com/office/drawing/2014/main" id="{3AAAF6F0-02DB-EEC2-9033-C2C0232133A1}"/>
                </a:ext>
              </a:extLst>
            </p:cNvPr>
            <p:cNvGrpSpPr/>
            <p:nvPr/>
          </p:nvGrpSpPr>
          <p:grpSpPr>
            <a:xfrm>
              <a:off x="9656185" y="3920430"/>
              <a:ext cx="1734460" cy="1817325"/>
              <a:chOff x="9656185" y="3920430"/>
              <a:chExt cx="1734460" cy="1817325"/>
            </a:xfrm>
          </p:grpSpPr>
          <p:pic>
            <p:nvPicPr>
              <p:cNvPr id="10" name="Picture 9" descr="A blue circle with a black and white logo&#10;&#10;AI-generated content may be incorrect.">
                <a:extLst>
                  <a:ext uri="{FF2B5EF4-FFF2-40B4-BE49-F238E27FC236}">
                    <a16:creationId xmlns:a16="http://schemas.microsoft.com/office/drawing/2014/main" id="{C8990C85-AC45-433B-66A8-456E1C56F6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56185" y="3920430"/>
                <a:ext cx="1734460" cy="1734460"/>
              </a:xfrm>
              <a:prstGeom prst="rect">
                <a:avLst/>
              </a:prstGeom>
            </p:spPr>
          </p:pic>
          <p:sp>
            <p:nvSpPr>
              <p:cNvPr id="45" name="TextBox 13">
                <a:extLst>
                  <a:ext uri="{FF2B5EF4-FFF2-40B4-BE49-F238E27FC236}">
                    <a16:creationId xmlns:a16="http://schemas.microsoft.com/office/drawing/2014/main" id="{1224DA09-F08B-F0C1-7609-6C65FAB31A22}"/>
                  </a:ext>
                </a:extLst>
              </p:cNvPr>
              <p:cNvSpPr txBox="1"/>
              <p:nvPr/>
            </p:nvSpPr>
            <p:spPr>
              <a:xfrm>
                <a:off x="10008819" y="549153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5" name="Group 14">
              <a:extLst>
                <a:ext uri="{FF2B5EF4-FFF2-40B4-BE49-F238E27FC236}">
                  <a16:creationId xmlns:a16="http://schemas.microsoft.com/office/drawing/2014/main" id="{C6A4DDF5-228B-0872-8A9B-FDB826502AF1}"/>
                </a:ext>
              </a:extLst>
            </p:cNvPr>
            <p:cNvGrpSpPr/>
            <p:nvPr/>
          </p:nvGrpSpPr>
          <p:grpSpPr>
            <a:xfrm>
              <a:off x="577648" y="2215970"/>
              <a:ext cx="1029193" cy="1370768"/>
              <a:chOff x="577648" y="2215970"/>
              <a:chExt cx="1029193" cy="1370768"/>
            </a:xfrm>
          </p:grpSpPr>
          <p:pic>
            <p:nvPicPr>
              <p:cNvPr id="14" name="Picture 13" descr="A blue lightning bolt in a circle&#10;&#10;Description automatically generated">
                <a:extLst>
                  <a:ext uri="{FF2B5EF4-FFF2-40B4-BE49-F238E27FC236}">
                    <a16:creationId xmlns:a16="http://schemas.microsoft.com/office/drawing/2014/main" id="{7F3EE49C-D1FC-4677-07FD-8D316E71B4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979" y="2215970"/>
                <a:ext cx="867103" cy="855842"/>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133767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6" name="Picture 5" descr="A blue circle with a black and white logo&#10;&#10;AI-generated content may be incorrect.">
            <a:extLst>
              <a:ext uri="{FF2B5EF4-FFF2-40B4-BE49-F238E27FC236}">
                <a16:creationId xmlns:a16="http://schemas.microsoft.com/office/drawing/2014/main" id="{DE535633-805B-48AC-EDA2-020C37943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155" y="102718"/>
            <a:ext cx="1491068" cy="149106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dirty="0">
                <a:latin typeface="Poppins Medium"/>
                <a:cs typeface="Poppins Medium"/>
              </a:rPr>
              <a:t>The economic system</a:t>
            </a:r>
            <a:endParaRPr lang="en-US" dirty="0"/>
          </a:p>
        </p:txBody>
      </p:sp>
      <p:pic>
        <p:nvPicPr>
          <p:cNvPr id="4" name="Picture 3" descr="A diagram of a global economic system&#10;&#10;AI-generated content may be incorrect.">
            <a:extLst>
              <a:ext uri="{FF2B5EF4-FFF2-40B4-BE49-F238E27FC236}">
                <a16:creationId xmlns:a16="http://schemas.microsoft.com/office/drawing/2014/main" id="{B67BAFFB-838E-929A-2FED-6F15453F7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00" y="1455679"/>
            <a:ext cx="9423400" cy="5299603"/>
          </a:xfrm>
          <a:prstGeom prst="rect">
            <a:avLst/>
          </a:prstGeom>
        </p:spPr>
      </p:pic>
    </p:spTree>
    <p:extLst>
      <p:ext uri="{BB962C8B-B14F-4D97-AF65-F5344CB8AC3E}">
        <p14:creationId xmlns:p14="http://schemas.microsoft.com/office/powerpoint/2010/main" val="3491005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AFA7B8-E3C5-CBA5-ABD6-6A3CD8FFE4CD}"/>
              </a:ext>
            </a:extLst>
          </p:cNvPr>
          <p:cNvPicPr>
            <a:picLocks noChangeAspect="1"/>
          </p:cNvPicPr>
          <p:nvPr/>
        </p:nvPicPr>
        <p:blipFill>
          <a:blip r:embed="rId3"/>
          <a:stretch>
            <a:fillRect/>
          </a:stretch>
        </p:blipFill>
        <p:spPr>
          <a:xfrm>
            <a:off x="-1" y="-2305"/>
            <a:ext cx="12415244" cy="6860304"/>
          </a:xfrm>
          <a:prstGeom prst="rect">
            <a:avLst/>
          </a:prstGeom>
        </p:spPr>
      </p:pic>
      <p:sp>
        <p:nvSpPr>
          <p:cNvPr id="3" name="Oval 2">
            <a:extLst>
              <a:ext uri="{FF2B5EF4-FFF2-40B4-BE49-F238E27FC236}">
                <a16:creationId xmlns:a16="http://schemas.microsoft.com/office/drawing/2014/main" id="{E8E8BB03-7A8E-E100-9BF5-6A863BA87E26}"/>
              </a:ext>
            </a:extLst>
          </p:cNvPr>
          <p:cNvSpPr/>
          <p:nvPr/>
        </p:nvSpPr>
        <p:spPr>
          <a:xfrm>
            <a:off x="1083219" y="248483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607574"/>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805408" y="253847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34CD5A78-217F-62AE-10D9-34D23D3C0122}"/>
              </a:ext>
            </a:extLst>
          </p:cNvPr>
          <p:cNvSpPr txBox="1">
            <a:spLocks/>
          </p:cNvSpPr>
          <p:nvPr/>
        </p:nvSpPr>
        <p:spPr>
          <a:xfrm>
            <a:off x="645460" y="646179"/>
            <a:ext cx="10847294" cy="1179445"/>
          </a:xfrm>
          <a:prstGeom prst="rect">
            <a:avLst/>
          </a:prstGeom>
        </p:spPr>
        <p:txBody>
          <a:bodyPr>
            <a:noAutofit/>
          </a:bodyPr>
          <a:lst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a:lstStyle>
          <a:p>
            <a:r>
              <a:rPr lang="en-US" sz="4000" dirty="0">
                <a:solidFill>
                  <a:schemeClr val="bg1"/>
                </a:solidFill>
                <a:latin typeface="Poppins Medium"/>
                <a:cs typeface="Poppins Medium"/>
              </a:rPr>
              <a:t>The three shifts needed to </a:t>
            </a:r>
            <a:br>
              <a:rPr lang="en-US" sz="4000" dirty="0">
                <a:latin typeface="Poppins Medium"/>
                <a:cs typeface="Poppins Medium"/>
              </a:rPr>
            </a:br>
            <a:r>
              <a:rPr lang="en-US" sz="4000" dirty="0">
                <a:solidFill>
                  <a:srgbClr val="64C9FF"/>
                </a:solidFill>
                <a:latin typeface="Poppins Medium"/>
                <a:cs typeface="Poppins Medium"/>
              </a:rPr>
              <a:t>transform the economic system</a:t>
            </a:r>
            <a:endParaRPr lang="en-US" sz="4000" dirty="0">
              <a:solidFill>
                <a:srgbClr val="64C9FF"/>
              </a:solidFill>
            </a:endParaRPr>
          </a:p>
        </p:txBody>
      </p:sp>
      <p:sp>
        <p:nvSpPr>
          <p:cNvPr id="19" name="Text Placeholder 4">
            <a:extLst>
              <a:ext uri="{FF2B5EF4-FFF2-40B4-BE49-F238E27FC236}">
                <a16:creationId xmlns:a16="http://schemas.microsoft.com/office/drawing/2014/main" id="{4E287962-F64D-5483-44C4-B80E6D15005E}"/>
              </a:ext>
            </a:extLst>
          </p:cNvPr>
          <p:cNvSpPr txBox="1">
            <a:spLocks/>
          </p:cNvSpPr>
          <p:nvPr/>
        </p:nvSpPr>
        <p:spPr>
          <a:xfrm>
            <a:off x="1387548" y="2373521"/>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Integrate new prosperity metrics </a:t>
            </a:r>
            <a:r>
              <a:rPr lang="en-US" sz="2500" dirty="0">
                <a:solidFill>
                  <a:schemeClr val="bg1"/>
                </a:solidFill>
                <a:latin typeface="Poppins"/>
                <a:cs typeface="Poppins"/>
              </a:rPr>
              <a:t>into economic planning and policymaking</a:t>
            </a:r>
          </a:p>
        </p:txBody>
      </p:sp>
      <p:sp>
        <p:nvSpPr>
          <p:cNvPr id="21" name="Text Placeholder 8">
            <a:extLst>
              <a:ext uri="{FF2B5EF4-FFF2-40B4-BE49-F238E27FC236}">
                <a16:creationId xmlns:a16="http://schemas.microsoft.com/office/drawing/2014/main" id="{6D783FB2-5140-E0C9-44B6-DCF071D49EAC}"/>
              </a:ext>
            </a:extLst>
          </p:cNvPr>
          <p:cNvSpPr txBox="1">
            <a:spLocks/>
          </p:cNvSpPr>
          <p:nvPr/>
        </p:nvSpPr>
        <p:spPr>
          <a:xfrm>
            <a:off x="1387548" y="4477822"/>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Embed climate, nature and equity </a:t>
            </a:r>
            <a:r>
              <a:rPr lang="en-US" sz="2500" dirty="0">
                <a:solidFill>
                  <a:schemeClr val="bg1"/>
                </a:solidFill>
                <a:latin typeface="Poppins"/>
                <a:cs typeface="Poppins"/>
              </a:rPr>
              <a:t>into economic analysis </a:t>
            </a:r>
            <a:endParaRPr lang="en-US" sz="2500" dirty="0">
              <a:solidFill>
                <a:schemeClr val="bg1"/>
              </a:solidFill>
            </a:endParaRPr>
          </a:p>
        </p:txBody>
      </p:sp>
      <p:sp>
        <p:nvSpPr>
          <p:cNvPr id="22" name="Text Placeholder 12">
            <a:extLst>
              <a:ext uri="{FF2B5EF4-FFF2-40B4-BE49-F238E27FC236}">
                <a16:creationId xmlns:a16="http://schemas.microsoft.com/office/drawing/2014/main" id="{54CF1BDC-6084-8247-6621-D4C2CA167ADA}"/>
              </a:ext>
            </a:extLst>
          </p:cNvPr>
          <p:cNvSpPr txBox="1">
            <a:spLocks/>
          </p:cNvSpPr>
          <p:nvPr/>
        </p:nvSpPr>
        <p:spPr>
          <a:xfrm>
            <a:off x="7123866" y="2431385"/>
            <a:ext cx="3888532" cy="9976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chemeClr val="bg1"/>
                </a:solidFill>
                <a:latin typeface="Poppins"/>
                <a:cs typeface="Poppins"/>
              </a:rPr>
              <a:t>Transform economic policies </a:t>
            </a:r>
            <a:r>
              <a:rPr lang="en-US" sz="2500" dirty="0">
                <a:solidFill>
                  <a:schemeClr val="bg1"/>
                </a:solidFill>
                <a:latin typeface="Poppins"/>
                <a:cs typeface="Poppins"/>
              </a:rPr>
              <a:t>to accelerate action for climate, nature and equity</a:t>
            </a:r>
            <a:endParaRPr lang="en-US" sz="2500" dirty="0">
              <a:solidFill>
                <a:schemeClr val="bg1"/>
              </a:solidFill>
            </a:endParaRPr>
          </a:p>
        </p:txBody>
      </p:sp>
    </p:spTree>
    <p:extLst>
      <p:ext uri="{BB962C8B-B14F-4D97-AF65-F5344CB8AC3E}">
        <p14:creationId xmlns:p14="http://schemas.microsoft.com/office/powerpoint/2010/main" val="29207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3" name="Picture 2" descr="A blue circle with a black and white logo&#10;&#10;AI-generated content may be incorrect.">
            <a:extLst>
              <a:ext uri="{FF2B5EF4-FFF2-40B4-BE49-F238E27FC236}">
                <a16:creationId xmlns:a16="http://schemas.microsoft.com/office/drawing/2014/main" id="{B06A9985-6814-7EF7-3A3E-664429187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155" y="102718"/>
            <a:ext cx="1491068" cy="149106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9272" y="621223"/>
            <a:ext cx="10847294" cy="646174"/>
          </a:xfrm>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69272" y="1399477"/>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solidFill>
                <a:schemeClr val="accent3"/>
              </a:solidFill>
              <a:latin typeface="Poppins"/>
              <a:cs typeface="Poppins"/>
            </a:endParaRPr>
          </a:p>
          <a:p>
            <a:pPr>
              <a:lnSpc>
                <a:spcPct val="140000"/>
              </a:lnSpc>
              <a:spcBef>
                <a:spcPts val="0"/>
              </a:spcBef>
              <a:spcAft>
                <a:spcPts val="1000"/>
              </a:spcAft>
            </a:pPr>
            <a:r>
              <a:rPr lang="en-US" sz="1600" dirty="0">
                <a:solidFill>
                  <a:schemeClr val="bg1"/>
                </a:solidFill>
                <a:latin typeface="Poppins"/>
                <a:cs typeface="Poppins"/>
              </a:rPr>
              <a:t>Global GDP grew over </a:t>
            </a:r>
            <a:r>
              <a:rPr lang="en-US" sz="1600" dirty="0">
                <a:solidFill>
                  <a:srgbClr val="64C9FF"/>
                </a:solidFill>
                <a:latin typeface="Poppins"/>
                <a:cs typeface="Poppins"/>
              </a:rPr>
              <a:t>7,000% between 1960 and 2024</a:t>
            </a:r>
            <a:r>
              <a:rPr lang="en-US" sz="1600" dirty="0">
                <a:solidFill>
                  <a:schemeClr val="bg1"/>
                </a:solidFill>
                <a:latin typeface="Poppins"/>
                <a:cs typeface="Poppins"/>
              </a:rPr>
              <a:t>, and while it has contributed to positive societal gains, it has come at a </a:t>
            </a:r>
            <a:r>
              <a:rPr lang="en-US" sz="1600" dirty="0">
                <a:solidFill>
                  <a:srgbClr val="64C9FF"/>
                </a:solidFill>
                <a:latin typeface="Poppins"/>
                <a:cs typeface="Poppins"/>
              </a:rPr>
              <a:t>high cost</a:t>
            </a:r>
            <a:r>
              <a:rPr lang="en-US" sz="1600" dirty="0">
                <a:solidFill>
                  <a:schemeClr val="bg1"/>
                </a:solidFill>
                <a:latin typeface="Poppins"/>
                <a:cs typeface="Poppins"/>
              </a:rPr>
              <a:t> to well-being, equity and planetary sustainability.</a:t>
            </a:r>
          </a:p>
          <a:p>
            <a:pPr>
              <a:lnSpc>
                <a:spcPct val="140000"/>
              </a:lnSpc>
              <a:spcBef>
                <a:spcPts val="0"/>
              </a:spcBef>
              <a:spcAft>
                <a:spcPts val="1000"/>
              </a:spcAft>
            </a:pPr>
            <a:r>
              <a:rPr lang="en-US" sz="1600" dirty="0">
                <a:solidFill>
                  <a:schemeClr val="accent6"/>
                </a:solidFill>
                <a:latin typeface="Poppins"/>
                <a:cs typeface="Poppins"/>
              </a:rPr>
              <a:t>Most countries are not achieving development within safe ecological and social limits: </a:t>
            </a:r>
            <a:r>
              <a:rPr lang="en-US" sz="1600" dirty="0">
                <a:solidFill>
                  <a:srgbClr val="64C9FF"/>
                </a:solidFill>
                <a:latin typeface="Poppins"/>
                <a:cs typeface="Poppins"/>
              </a:rPr>
              <a:t>seven out of eight global earth system boundaries</a:t>
            </a:r>
            <a:r>
              <a:rPr lang="en-US" sz="1600" dirty="0">
                <a:solidFill>
                  <a:schemeClr val="accent6"/>
                </a:solidFill>
                <a:latin typeface="Poppins"/>
                <a:cs typeface="Poppins"/>
              </a:rPr>
              <a:t> </a:t>
            </a:r>
            <a:r>
              <a:rPr lang="en-US" sz="1600" dirty="0">
                <a:solidFill>
                  <a:schemeClr val="bg1"/>
                </a:solidFill>
                <a:latin typeface="Poppins"/>
                <a:cs typeface="Poppins"/>
              </a:rPr>
              <a:t>have been breached</a:t>
            </a:r>
            <a:r>
              <a:rPr lang="en-US" sz="1600" dirty="0">
                <a:solidFill>
                  <a:schemeClr val="accent6"/>
                </a:solidFill>
                <a:latin typeface="Poppins"/>
                <a:cs typeface="Poppins"/>
              </a:rPr>
              <a:t>.</a:t>
            </a:r>
          </a:p>
          <a:p>
            <a:pPr>
              <a:lnSpc>
                <a:spcPct val="140000"/>
              </a:lnSpc>
              <a:spcBef>
                <a:spcPts val="0"/>
              </a:spcBef>
              <a:spcAft>
                <a:spcPts val="1000"/>
              </a:spcAft>
            </a:pPr>
            <a:r>
              <a:rPr lang="en-US" sz="1600" dirty="0">
                <a:solidFill>
                  <a:schemeClr val="bg1"/>
                </a:solidFill>
                <a:latin typeface="Poppins"/>
                <a:cs typeface="Poppins"/>
              </a:rPr>
              <a:t>Over 71% of OECD countries have developed </a:t>
            </a:r>
            <a:r>
              <a:rPr lang="en-US" sz="1600" dirty="0">
                <a:solidFill>
                  <a:srgbClr val="64C9FF"/>
                </a:solidFill>
                <a:latin typeface="Poppins"/>
                <a:cs typeface="Poppins"/>
              </a:rPr>
              <a:t>multidimensional well-being initiatives</a:t>
            </a:r>
            <a:r>
              <a:rPr lang="en-US" sz="1600" dirty="0">
                <a:solidFill>
                  <a:schemeClr val="bg1"/>
                </a:solidFill>
                <a:latin typeface="Poppins"/>
                <a:cs typeface="Poppins"/>
              </a:rPr>
              <a:t> in an effort to move beyond GDP, but most are not yet using these to inform policy design and implementation.</a:t>
            </a:r>
          </a:p>
          <a:p>
            <a:pPr>
              <a:lnSpc>
                <a:spcPct val="140000"/>
              </a:lnSpc>
              <a:spcBef>
                <a:spcPts val="0"/>
              </a:spcBef>
              <a:spcAft>
                <a:spcPts val="1000"/>
              </a:spcAft>
            </a:pPr>
            <a:r>
              <a:rPr lang="en-US" sz="1600" dirty="0">
                <a:solidFill>
                  <a:schemeClr val="bg1"/>
                </a:solidFill>
                <a:latin typeface="Poppins"/>
                <a:cs typeface="Poppins"/>
              </a:rPr>
              <a:t>A coalition of policymakers from 90 countries’ ministries of finance recently called for governments to place an </a:t>
            </a:r>
            <a:r>
              <a:rPr lang="en-US" sz="1600" dirty="0">
                <a:solidFill>
                  <a:srgbClr val="64C9FF"/>
                </a:solidFill>
                <a:latin typeface="Poppins"/>
                <a:cs typeface="Poppins"/>
              </a:rPr>
              <a:t>“ever-greater emphasis” </a:t>
            </a:r>
            <a:r>
              <a:rPr lang="en-US" sz="1600" dirty="0">
                <a:solidFill>
                  <a:schemeClr val="bg1"/>
                </a:solidFill>
                <a:latin typeface="Poppins"/>
                <a:cs typeface="Poppins"/>
              </a:rPr>
              <a:t>on mainstreaming climate action.</a:t>
            </a:r>
          </a:p>
          <a:p>
            <a:pPr>
              <a:lnSpc>
                <a:spcPct val="140000"/>
              </a:lnSpc>
              <a:spcBef>
                <a:spcPts val="0"/>
              </a:spcBef>
              <a:spcAft>
                <a:spcPts val="1000"/>
              </a:spcAft>
            </a:pPr>
            <a:r>
              <a:rPr lang="en-US" sz="1600" dirty="0">
                <a:solidFill>
                  <a:schemeClr val="bg1"/>
                </a:solidFill>
              </a:rPr>
              <a:t>Each year, governments spend </a:t>
            </a:r>
            <a:r>
              <a:rPr lang="en-US" sz="1600" dirty="0">
                <a:solidFill>
                  <a:srgbClr val="64C9FF"/>
                </a:solidFill>
              </a:rPr>
              <a:t>$1.7 trillion on environmentally harmful subsidies </a:t>
            </a:r>
            <a:r>
              <a:rPr lang="en-US" sz="1600" dirty="0">
                <a:solidFill>
                  <a:schemeClr val="bg1"/>
                </a:solidFill>
              </a:rPr>
              <a:t>while the estimated need for public investment in climate measures and nature-based solutions is $1.3-$2.6 trillion and $439 billion, respectively, by 2030.</a:t>
            </a:r>
          </a:p>
        </p:txBody>
      </p:sp>
    </p:spTree>
    <p:extLst>
      <p:ext uri="{BB962C8B-B14F-4D97-AF65-F5344CB8AC3E}">
        <p14:creationId xmlns:p14="http://schemas.microsoft.com/office/powerpoint/2010/main" val="265769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latin typeface="Poppins"/>
                <a:cs typeface="Poppins Medium"/>
              </a:rPr>
              <a:t>In this system, we have identified 21 outcome indicators. Out of the 21 indicators we've evaluated, 7 are moving in the right direction and none are on track.</a:t>
            </a:r>
            <a:endParaRPr lang="en-US" sz="1600" dirty="0">
              <a:latin typeface="Poppins"/>
            </a:endParaRPr>
          </a:p>
        </p:txBody>
      </p:sp>
      <p:sp>
        <p:nvSpPr>
          <p:cNvPr id="6" name="Rectangle 5">
            <a:extLst>
              <a:ext uri="{FF2B5EF4-FFF2-40B4-BE49-F238E27FC236}">
                <a16:creationId xmlns:a16="http://schemas.microsoft.com/office/drawing/2014/main" id="{EF7C0B01-A8EF-6643-00FF-1C4AD3950E70}"/>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2F581C-37D6-D51D-3579-8CFF7F766360}"/>
              </a:ext>
            </a:extLst>
          </p:cNvPr>
          <p:cNvSpPr/>
          <p:nvPr/>
        </p:nvSpPr>
        <p:spPr>
          <a:xfrm>
            <a:off x="6845464" y="4660449"/>
            <a:ext cx="992749" cy="165974"/>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C72EC7F-5378-6B45-FBDC-BD8B39B21D35}"/>
              </a:ext>
            </a:extLst>
          </p:cNvPr>
          <p:cNvGrpSpPr/>
          <p:nvPr/>
        </p:nvGrpSpPr>
        <p:grpSpPr>
          <a:xfrm>
            <a:off x="248634" y="243759"/>
            <a:ext cx="11391598" cy="6466741"/>
            <a:chOff x="248634" y="243759"/>
            <a:chExt cx="11391598" cy="6466741"/>
          </a:xfrm>
        </p:grpSpPr>
        <p:pic>
          <p:nvPicPr>
            <p:cNvPr id="11" name="Picture 10">
              <a:extLst>
                <a:ext uri="{FF2B5EF4-FFF2-40B4-BE49-F238E27FC236}">
                  <a16:creationId xmlns:a16="http://schemas.microsoft.com/office/drawing/2014/main" id="{65287773-5AA8-3733-5D0A-E76067B88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41760"/>
              <a:ext cx="1887312" cy="168740"/>
            </a:xfrm>
            <a:prstGeom prst="rect">
              <a:avLst/>
            </a:prstGeom>
          </p:spPr>
        </p:pic>
        <p:grpSp>
          <p:nvGrpSpPr>
            <p:cNvPr id="38" name="Group 37">
              <a:extLst>
                <a:ext uri="{FF2B5EF4-FFF2-40B4-BE49-F238E27FC236}">
                  <a16:creationId xmlns:a16="http://schemas.microsoft.com/office/drawing/2014/main" id="{F281FD25-8479-8449-7871-EF9E4C02A655}"/>
                </a:ext>
              </a:extLst>
            </p:cNvPr>
            <p:cNvGrpSpPr/>
            <p:nvPr/>
          </p:nvGrpSpPr>
          <p:grpSpPr>
            <a:xfrm>
              <a:off x="5528250" y="243759"/>
              <a:ext cx="6111982" cy="6388877"/>
              <a:chOff x="5528250" y="243759"/>
              <a:chExt cx="6111982" cy="6388877"/>
            </a:xfrm>
          </p:grpSpPr>
          <p:grpSp>
            <p:nvGrpSpPr>
              <p:cNvPr id="36" name="Group 35">
                <a:extLst>
                  <a:ext uri="{FF2B5EF4-FFF2-40B4-BE49-F238E27FC236}">
                    <a16:creationId xmlns:a16="http://schemas.microsoft.com/office/drawing/2014/main" id="{8263EFD0-9265-007A-1E3E-657E656C0773}"/>
                  </a:ext>
                </a:extLst>
              </p:cNvPr>
              <p:cNvGrpSpPr/>
              <p:nvPr/>
            </p:nvGrpSpPr>
            <p:grpSpPr>
              <a:xfrm>
                <a:off x="5528250" y="243759"/>
                <a:ext cx="6111982" cy="6388877"/>
                <a:chOff x="5528250" y="145382"/>
                <a:chExt cx="6111982" cy="6388877"/>
              </a:xfrm>
            </p:grpSpPr>
            <p:pic>
              <p:nvPicPr>
                <p:cNvPr id="5" name="Picture 4">
                  <a:extLst>
                    <a:ext uri="{FF2B5EF4-FFF2-40B4-BE49-F238E27FC236}">
                      <a16:creationId xmlns:a16="http://schemas.microsoft.com/office/drawing/2014/main" id="{095CCAC7-D831-4A7F-E9C1-0ACC193BB292}"/>
                    </a:ext>
                  </a:extLst>
                </p:cNvPr>
                <p:cNvPicPr>
                  <a:picLocks noChangeAspect="1"/>
                </p:cNvPicPr>
                <p:nvPr/>
              </p:nvPicPr>
              <p:blipFill>
                <a:blip r:embed="rId4"/>
                <a:stretch>
                  <a:fillRect/>
                </a:stretch>
              </p:blipFill>
              <p:spPr>
                <a:xfrm>
                  <a:off x="5617960" y="145382"/>
                  <a:ext cx="5973405" cy="2102054"/>
                </a:xfrm>
                <a:prstGeom prst="rect">
                  <a:avLst/>
                </a:prstGeom>
              </p:spPr>
            </p:pic>
            <p:pic>
              <p:nvPicPr>
                <p:cNvPr id="15" name="Picture 14">
                  <a:extLst>
                    <a:ext uri="{FF2B5EF4-FFF2-40B4-BE49-F238E27FC236}">
                      <a16:creationId xmlns:a16="http://schemas.microsoft.com/office/drawing/2014/main" id="{9AE1EDEA-B8B2-C420-9133-0191B30CFB5D}"/>
                    </a:ext>
                  </a:extLst>
                </p:cNvPr>
                <p:cNvPicPr>
                  <a:picLocks noChangeAspect="1"/>
                </p:cNvPicPr>
                <p:nvPr/>
              </p:nvPicPr>
              <p:blipFill>
                <a:blip r:embed="rId5"/>
                <a:stretch>
                  <a:fillRect/>
                </a:stretch>
              </p:blipFill>
              <p:spPr>
                <a:xfrm>
                  <a:off x="6755212" y="2348794"/>
                  <a:ext cx="3645109" cy="2030793"/>
                </a:xfrm>
                <a:prstGeom prst="rect">
                  <a:avLst/>
                </a:prstGeom>
              </p:spPr>
            </p:pic>
            <p:pic>
              <p:nvPicPr>
                <p:cNvPr id="19" name="Picture 18">
                  <a:extLst>
                    <a:ext uri="{FF2B5EF4-FFF2-40B4-BE49-F238E27FC236}">
                      <a16:creationId xmlns:a16="http://schemas.microsoft.com/office/drawing/2014/main" id="{A390A4EE-6FB9-793B-0141-78ACBD1CED86}"/>
                    </a:ext>
                  </a:extLst>
                </p:cNvPr>
                <p:cNvPicPr>
                  <a:picLocks noChangeAspect="1"/>
                </p:cNvPicPr>
                <p:nvPr/>
              </p:nvPicPr>
              <p:blipFill>
                <a:blip r:embed="rId6"/>
                <a:stretch>
                  <a:fillRect/>
                </a:stretch>
              </p:blipFill>
              <p:spPr>
                <a:xfrm>
                  <a:off x="9217237" y="4503466"/>
                  <a:ext cx="2374128" cy="2030793"/>
                </a:xfrm>
                <a:prstGeom prst="rect">
                  <a:avLst/>
                </a:prstGeom>
              </p:spPr>
            </p:pic>
            <p:pic>
              <p:nvPicPr>
                <p:cNvPr id="26" name="Picture 25">
                  <a:extLst>
                    <a:ext uri="{FF2B5EF4-FFF2-40B4-BE49-F238E27FC236}">
                      <a16:creationId xmlns:a16="http://schemas.microsoft.com/office/drawing/2014/main" id="{05CBAC2C-1967-6EC3-ABD8-9B4636726C19}"/>
                    </a:ext>
                  </a:extLst>
                </p:cNvPr>
                <p:cNvPicPr>
                  <a:picLocks noChangeAspect="1"/>
                </p:cNvPicPr>
                <p:nvPr/>
              </p:nvPicPr>
              <p:blipFill>
                <a:blip r:embed="rId7"/>
                <a:stretch>
                  <a:fillRect/>
                </a:stretch>
              </p:blipFill>
              <p:spPr>
                <a:xfrm>
                  <a:off x="5528250" y="4503466"/>
                  <a:ext cx="3627179" cy="1999174"/>
                </a:xfrm>
                <a:prstGeom prst="rect">
                  <a:avLst/>
                </a:prstGeom>
              </p:spPr>
            </p:pic>
            <p:pic>
              <p:nvPicPr>
                <p:cNvPr id="30" name="Picture 29">
                  <a:extLst>
                    <a:ext uri="{FF2B5EF4-FFF2-40B4-BE49-F238E27FC236}">
                      <a16:creationId xmlns:a16="http://schemas.microsoft.com/office/drawing/2014/main" id="{F4AD4DFC-E0CD-EF5C-33EE-CE62EBE8F440}"/>
                    </a:ext>
                  </a:extLst>
                </p:cNvPr>
                <p:cNvPicPr>
                  <a:picLocks noChangeAspect="1"/>
                </p:cNvPicPr>
                <p:nvPr/>
              </p:nvPicPr>
              <p:blipFill>
                <a:blip r:embed="rId8"/>
                <a:srcRect l="6327"/>
                <a:stretch/>
              </p:blipFill>
              <p:spPr>
                <a:xfrm>
                  <a:off x="5575539" y="2348793"/>
                  <a:ext cx="1194601" cy="2045961"/>
                </a:xfrm>
                <a:prstGeom prst="rect">
                  <a:avLst/>
                </a:prstGeom>
              </p:spPr>
            </p:pic>
            <p:pic>
              <p:nvPicPr>
                <p:cNvPr id="32" name="Picture 31">
                  <a:extLst>
                    <a:ext uri="{FF2B5EF4-FFF2-40B4-BE49-F238E27FC236}">
                      <a16:creationId xmlns:a16="http://schemas.microsoft.com/office/drawing/2014/main" id="{9888D74D-5755-EC3B-07B0-E977CDC7AFB7}"/>
                    </a:ext>
                  </a:extLst>
                </p:cNvPr>
                <p:cNvPicPr>
                  <a:picLocks noChangeAspect="1"/>
                </p:cNvPicPr>
                <p:nvPr/>
              </p:nvPicPr>
              <p:blipFill>
                <a:blip r:embed="rId9"/>
                <a:stretch>
                  <a:fillRect/>
                </a:stretch>
              </p:blipFill>
              <p:spPr>
                <a:xfrm>
                  <a:off x="10430218" y="2348793"/>
                  <a:ext cx="1210014" cy="2030793"/>
                </a:xfrm>
                <a:prstGeom prst="rect">
                  <a:avLst/>
                </a:prstGeom>
              </p:spPr>
            </p:pic>
          </p:grpSp>
          <p:pic>
            <p:nvPicPr>
              <p:cNvPr id="35" name="Picture 34">
                <a:extLst>
                  <a:ext uri="{FF2B5EF4-FFF2-40B4-BE49-F238E27FC236}">
                    <a16:creationId xmlns:a16="http://schemas.microsoft.com/office/drawing/2014/main" id="{C71D9013-69BA-C300-9FDF-967257EB9ABC}"/>
                  </a:ext>
                </a:extLst>
              </p:cNvPr>
              <p:cNvPicPr>
                <a:picLocks noChangeAspect="1"/>
              </p:cNvPicPr>
              <p:nvPr/>
            </p:nvPicPr>
            <p:blipFill>
              <a:blip r:embed="rId10"/>
              <a:srcRect t="7115"/>
              <a:stretch/>
            </p:blipFill>
            <p:spPr>
              <a:xfrm>
                <a:off x="6788070" y="4760020"/>
                <a:ext cx="1094354" cy="581749"/>
              </a:xfrm>
              <a:prstGeom prst="rect">
                <a:avLst/>
              </a:prstGeom>
            </p:spPr>
          </p:pic>
        </p:grpSp>
      </p:grpSp>
    </p:spTree>
    <p:extLst>
      <p:ext uri="{BB962C8B-B14F-4D97-AF65-F5344CB8AC3E}">
        <p14:creationId xmlns:p14="http://schemas.microsoft.com/office/powerpoint/2010/main" val="1828453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00245"/>
            <a:ext cx="3462275" cy="237622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1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2F157F9-422F-0C80-5581-B51AF6327719}"/>
              </a:ext>
            </a:extLst>
          </p:cNvPr>
          <p:cNvSpPr txBox="1">
            <a:spLocks/>
          </p:cNvSpPr>
          <p:nvPr/>
        </p:nvSpPr>
        <p:spPr>
          <a:xfrm>
            <a:off x="668960" y="3826748"/>
            <a:ext cx="3462275"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dirty="0">
                <a:solidFill>
                  <a:schemeClr val="accent6"/>
                </a:solidFill>
                <a:latin typeface="Poppins"/>
                <a:cs typeface="Poppins Medium"/>
              </a:rPr>
              <a:t>In this system, we have identified 30 enablers and barriers to change.</a:t>
            </a:r>
            <a:endParaRPr lang="en-US" sz="1600" dirty="0">
              <a:solidFill>
                <a:schemeClr val="accent6"/>
              </a:solidFill>
              <a:latin typeface="Poppins"/>
              <a:cs typeface="Poppins"/>
            </a:endParaRPr>
          </a:p>
        </p:txBody>
      </p:sp>
      <p:sp>
        <p:nvSpPr>
          <p:cNvPr id="9" name="Rectangle 8">
            <a:extLst>
              <a:ext uri="{FF2B5EF4-FFF2-40B4-BE49-F238E27FC236}">
                <a16:creationId xmlns:a16="http://schemas.microsoft.com/office/drawing/2014/main" id="{9064314B-4369-FDFD-C8A4-D252ECC4750B}"/>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03C3636-92CE-C0FB-47BB-28283223293E}"/>
              </a:ext>
            </a:extLst>
          </p:cNvPr>
          <p:cNvGrpSpPr/>
          <p:nvPr/>
        </p:nvGrpSpPr>
        <p:grpSpPr>
          <a:xfrm>
            <a:off x="248634" y="246230"/>
            <a:ext cx="11388392" cy="6437611"/>
            <a:chOff x="248634" y="246230"/>
            <a:chExt cx="11388392" cy="6437611"/>
          </a:xfrm>
        </p:grpSpPr>
        <p:pic>
          <p:nvPicPr>
            <p:cNvPr id="8" name="Picture 7">
              <a:extLst>
                <a:ext uri="{FF2B5EF4-FFF2-40B4-BE49-F238E27FC236}">
                  <a16:creationId xmlns:a16="http://schemas.microsoft.com/office/drawing/2014/main" id="{686190C9-DD6C-3AB9-29B7-36B942A09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6" name="Group 15">
              <a:extLst>
                <a:ext uri="{FF2B5EF4-FFF2-40B4-BE49-F238E27FC236}">
                  <a16:creationId xmlns:a16="http://schemas.microsoft.com/office/drawing/2014/main" id="{747027F8-5948-4F6A-9BAC-37BA5F66216D}"/>
                </a:ext>
              </a:extLst>
            </p:cNvPr>
            <p:cNvGrpSpPr/>
            <p:nvPr/>
          </p:nvGrpSpPr>
          <p:grpSpPr>
            <a:xfrm>
              <a:off x="5520570" y="246230"/>
              <a:ext cx="6116456" cy="6360711"/>
              <a:chOff x="5520570" y="246230"/>
              <a:chExt cx="6116456" cy="6360711"/>
            </a:xfrm>
          </p:grpSpPr>
          <p:pic>
            <p:nvPicPr>
              <p:cNvPr id="3" name="Picture 2">
                <a:extLst>
                  <a:ext uri="{FF2B5EF4-FFF2-40B4-BE49-F238E27FC236}">
                    <a16:creationId xmlns:a16="http://schemas.microsoft.com/office/drawing/2014/main" id="{D36C9160-17A3-3DB4-180E-A83250CA4BF4}"/>
                  </a:ext>
                </a:extLst>
              </p:cNvPr>
              <p:cNvPicPr>
                <a:picLocks noChangeAspect="1"/>
              </p:cNvPicPr>
              <p:nvPr/>
            </p:nvPicPr>
            <p:blipFill>
              <a:blip r:embed="rId3"/>
              <a:stretch>
                <a:fillRect/>
              </a:stretch>
            </p:blipFill>
            <p:spPr>
              <a:xfrm>
                <a:off x="5538500" y="246230"/>
                <a:ext cx="6079756" cy="2041146"/>
              </a:xfrm>
              <a:prstGeom prst="rect">
                <a:avLst/>
              </a:prstGeom>
            </p:spPr>
          </p:pic>
          <p:pic>
            <p:nvPicPr>
              <p:cNvPr id="5" name="Picture 4">
                <a:extLst>
                  <a:ext uri="{FF2B5EF4-FFF2-40B4-BE49-F238E27FC236}">
                    <a16:creationId xmlns:a16="http://schemas.microsoft.com/office/drawing/2014/main" id="{1760D6FA-1E53-FA49-5B6A-CE0EEED42FDB}"/>
                  </a:ext>
                </a:extLst>
              </p:cNvPr>
              <p:cNvPicPr>
                <a:picLocks noChangeAspect="1"/>
              </p:cNvPicPr>
              <p:nvPr/>
            </p:nvPicPr>
            <p:blipFill>
              <a:blip r:embed="rId4"/>
              <a:srcRect l="1912"/>
              <a:stretch/>
            </p:blipFill>
            <p:spPr>
              <a:xfrm>
                <a:off x="5520570" y="2407673"/>
                <a:ext cx="4878488" cy="2042660"/>
              </a:xfrm>
              <a:prstGeom prst="rect">
                <a:avLst/>
              </a:prstGeom>
            </p:spPr>
          </p:pic>
          <p:pic>
            <p:nvPicPr>
              <p:cNvPr id="12" name="Picture 11">
                <a:extLst>
                  <a:ext uri="{FF2B5EF4-FFF2-40B4-BE49-F238E27FC236}">
                    <a16:creationId xmlns:a16="http://schemas.microsoft.com/office/drawing/2014/main" id="{620C00E4-41F2-92B2-6F7F-2734BF8C33C7}"/>
                  </a:ext>
                </a:extLst>
              </p:cNvPr>
              <p:cNvPicPr>
                <a:picLocks noChangeAspect="1"/>
              </p:cNvPicPr>
              <p:nvPr/>
            </p:nvPicPr>
            <p:blipFill>
              <a:blip r:embed="rId5"/>
              <a:stretch>
                <a:fillRect/>
              </a:stretch>
            </p:blipFill>
            <p:spPr>
              <a:xfrm>
                <a:off x="10437932" y="2407673"/>
                <a:ext cx="1199094" cy="2042661"/>
              </a:xfrm>
              <a:prstGeom prst="rect">
                <a:avLst/>
              </a:prstGeom>
            </p:spPr>
          </p:pic>
          <p:pic>
            <p:nvPicPr>
              <p:cNvPr id="14" name="Picture 13">
                <a:extLst>
                  <a:ext uri="{FF2B5EF4-FFF2-40B4-BE49-F238E27FC236}">
                    <a16:creationId xmlns:a16="http://schemas.microsoft.com/office/drawing/2014/main" id="{380EC36B-DC6F-A394-ACF0-DC962EFAE451}"/>
                  </a:ext>
                </a:extLst>
              </p:cNvPr>
              <p:cNvPicPr>
                <a:picLocks noChangeAspect="1"/>
              </p:cNvPicPr>
              <p:nvPr/>
            </p:nvPicPr>
            <p:blipFill>
              <a:blip r:embed="rId6"/>
              <a:srcRect l="945"/>
              <a:stretch/>
            </p:blipFill>
            <p:spPr>
              <a:xfrm>
                <a:off x="5520570" y="4570630"/>
                <a:ext cx="6103591" cy="2036311"/>
              </a:xfrm>
              <a:prstGeom prst="rect">
                <a:avLst/>
              </a:prstGeom>
            </p:spPr>
          </p:pic>
        </p:grpSp>
      </p:grpSp>
    </p:spTree>
    <p:extLst>
      <p:ext uri="{BB962C8B-B14F-4D97-AF65-F5344CB8AC3E}">
        <p14:creationId xmlns:p14="http://schemas.microsoft.com/office/powerpoint/2010/main" val="248207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00244"/>
            <a:ext cx="3462275" cy="2328603"/>
          </a:xfrm>
        </p:spPr>
        <p:txBody>
          <a:bodyPr>
            <a:normAutofit/>
          </a:bodyPr>
          <a:lstStyle/>
          <a:p>
            <a:pPr>
              <a:lnSpc>
                <a:spcPct val="100000"/>
              </a:lnSpc>
            </a:pPr>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9591E2-F208-DF84-C89B-CC94322DEA7E}"/>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C359AED-F6F1-60C3-8766-E6B118715391}"/>
              </a:ext>
            </a:extLst>
          </p:cNvPr>
          <p:cNvGrpSpPr/>
          <p:nvPr/>
        </p:nvGrpSpPr>
        <p:grpSpPr>
          <a:xfrm>
            <a:off x="248634" y="263834"/>
            <a:ext cx="11481469" cy="6420007"/>
            <a:chOff x="248634" y="263834"/>
            <a:chExt cx="11481469" cy="6420007"/>
          </a:xfrm>
        </p:grpSpPr>
        <p:pic>
          <p:nvPicPr>
            <p:cNvPr id="8" name="Picture 7">
              <a:extLst>
                <a:ext uri="{FF2B5EF4-FFF2-40B4-BE49-F238E27FC236}">
                  <a16:creationId xmlns:a16="http://schemas.microsoft.com/office/drawing/2014/main" id="{8557E8C7-D1A8-F022-BE3C-5EE64FC2F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35" name="Group 34">
              <a:extLst>
                <a:ext uri="{FF2B5EF4-FFF2-40B4-BE49-F238E27FC236}">
                  <a16:creationId xmlns:a16="http://schemas.microsoft.com/office/drawing/2014/main" id="{CB9A3905-0444-DF3F-35FD-C78E386EBE07}"/>
                </a:ext>
              </a:extLst>
            </p:cNvPr>
            <p:cNvGrpSpPr/>
            <p:nvPr/>
          </p:nvGrpSpPr>
          <p:grpSpPr>
            <a:xfrm>
              <a:off x="5486399" y="263834"/>
              <a:ext cx="6243704" cy="6394647"/>
              <a:chOff x="5486399" y="263834"/>
              <a:chExt cx="6243704" cy="6394647"/>
            </a:xfrm>
          </p:grpSpPr>
          <p:pic>
            <p:nvPicPr>
              <p:cNvPr id="12" name="Picture 11">
                <a:extLst>
                  <a:ext uri="{FF2B5EF4-FFF2-40B4-BE49-F238E27FC236}">
                    <a16:creationId xmlns:a16="http://schemas.microsoft.com/office/drawing/2014/main" id="{568539F9-5130-646C-8D8F-253EC7AB5734}"/>
                  </a:ext>
                </a:extLst>
              </p:cNvPr>
              <p:cNvPicPr>
                <a:picLocks noChangeAspect="1"/>
              </p:cNvPicPr>
              <p:nvPr/>
            </p:nvPicPr>
            <p:blipFill>
              <a:blip r:embed="rId4"/>
              <a:srcRect l="2722"/>
              <a:stretch/>
            </p:blipFill>
            <p:spPr>
              <a:xfrm>
                <a:off x="5505449" y="263834"/>
                <a:ext cx="3681411" cy="2047393"/>
              </a:xfrm>
              <a:prstGeom prst="rect">
                <a:avLst/>
              </a:prstGeom>
            </p:spPr>
          </p:pic>
          <p:pic>
            <p:nvPicPr>
              <p:cNvPr id="15" name="Picture 14">
                <a:extLst>
                  <a:ext uri="{FF2B5EF4-FFF2-40B4-BE49-F238E27FC236}">
                    <a16:creationId xmlns:a16="http://schemas.microsoft.com/office/drawing/2014/main" id="{311E6C1F-02C1-7AB7-9413-75BF18A9A33E}"/>
                  </a:ext>
                </a:extLst>
              </p:cNvPr>
              <p:cNvPicPr>
                <a:picLocks noChangeAspect="1"/>
              </p:cNvPicPr>
              <p:nvPr/>
            </p:nvPicPr>
            <p:blipFill>
              <a:blip r:embed="rId5"/>
              <a:srcRect t="727" b="1"/>
              <a:stretch/>
            </p:blipFill>
            <p:spPr>
              <a:xfrm>
                <a:off x="9186861" y="263834"/>
                <a:ext cx="2493619" cy="2047393"/>
              </a:xfrm>
              <a:prstGeom prst="rect">
                <a:avLst/>
              </a:prstGeom>
            </p:spPr>
          </p:pic>
          <p:pic>
            <p:nvPicPr>
              <p:cNvPr id="17" name="Picture 16">
                <a:extLst>
                  <a:ext uri="{FF2B5EF4-FFF2-40B4-BE49-F238E27FC236}">
                    <a16:creationId xmlns:a16="http://schemas.microsoft.com/office/drawing/2014/main" id="{AA5DFA6B-DC72-01E6-48C5-D53EC91939A6}"/>
                  </a:ext>
                </a:extLst>
              </p:cNvPr>
              <p:cNvPicPr>
                <a:picLocks noChangeAspect="1"/>
              </p:cNvPicPr>
              <p:nvPr/>
            </p:nvPicPr>
            <p:blipFill>
              <a:blip r:embed="rId6"/>
              <a:stretch>
                <a:fillRect/>
              </a:stretch>
            </p:blipFill>
            <p:spPr>
              <a:xfrm>
                <a:off x="5486399" y="2423288"/>
                <a:ext cx="6108110" cy="2075861"/>
              </a:xfrm>
              <a:prstGeom prst="rect">
                <a:avLst/>
              </a:prstGeom>
            </p:spPr>
          </p:pic>
          <p:pic>
            <p:nvPicPr>
              <p:cNvPr id="21" name="Picture 20">
                <a:extLst>
                  <a:ext uri="{FF2B5EF4-FFF2-40B4-BE49-F238E27FC236}">
                    <a16:creationId xmlns:a16="http://schemas.microsoft.com/office/drawing/2014/main" id="{67509D94-B4F0-892A-E492-D65FCE027CA3}"/>
                  </a:ext>
                </a:extLst>
              </p:cNvPr>
              <p:cNvPicPr>
                <a:picLocks noChangeAspect="1"/>
              </p:cNvPicPr>
              <p:nvPr/>
            </p:nvPicPr>
            <p:blipFill>
              <a:blip r:embed="rId7"/>
              <a:srcRect l="4715"/>
              <a:stretch/>
            </p:blipFill>
            <p:spPr>
              <a:xfrm>
                <a:off x="5534024" y="4607981"/>
                <a:ext cx="2390776" cy="2050500"/>
              </a:xfrm>
              <a:prstGeom prst="rect">
                <a:avLst/>
              </a:prstGeom>
            </p:spPr>
          </p:pic>
          <p:pic>
            <p:nvPicPr>
              <p:cNvPr id="34" name="Picture 33">
                <a:extLst>
                  <a:ext uri="{FF2B5EF4-FFF2-40B4-BE49-F238E27FC236}">
                    <a16:creationId xmlns:a16="http://schemas.microsoft.com/office/drawing/2014/main" id="{55C07CB6-14CF-5A9D-3D19-56AB17C344A6}"/>
                  </a:ext>
                </a:extLst>
              </p:cNvPr>
              <p:cNvPicPr>
                <a:picLocks noChangeAspect="1"/>
              </p:cNvPicPr>
              <p:nvPr/>
            </p:nvPicPr>
            <p:blipFill>
              <a:blip r:embed="rId8"/>
              <a:srcRect l="1651" r="2969"/>
              <a:stretch/>
            </p:blipFill>
            <p:spPr>
              <a:xfrm>
                <a:off x="7962900" y="4611088"/>
                <a:ext cx="3767203" cy="2047393"/>
              </a:xfrm>
              <a:prstGeom prst="rect">
                <a:avLst/>
              </a:prstGeom>
            </p:spPr>
          </p:pic>
        </p:grpSp>
      </p:grpSp>
    </p:spTree>
    <p:extLst>
      <p:ext uri="{BB962C8B-B14F-4D97-AF65-F5344CB8AC3E}">
        <p14:creationId xmlns:p14="http://schemas.microsoft.com/office/powerpoint/2010/main" val="1244565649"/>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Props1.xml><?xml version="1.0" encoding="utf-8"?>
<ds:datastoreItem xmlns:ds="http://schemas.openxmlformats.org/officeDocument/2006/customXml" ds:itemID="{9AEAB1D5-C604-44F4-A569-87EF5FAE8A9C}">
  <ds:schemaRefs>
    <ds:schemaRef ds:uri="http://schemas.microsoft.com/sharepoint/v3/contenttype/forms"/>
  </ds:schemaRefs>
</ds:datastoreItem>
</file>

<file path=customXml/itemProps2.xml><?xml version="1.0" encoding="utf-8"?>
<ds:datastoreItem xmlns:ds="http://schemas.openxmlformats.org/officeDocument/2006/customXml" ds:itemID="{C0CAFD08-C332-495E-8B2B-BC7A3DE6F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a3b4cf-1946-4ae6-bfb6-77d990214beb"/>
    <ds:schemaRef ds:uri="60961fab-d629-44e6-b6be-fdf2fc7f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A3B94E-E012-4D41-BB8C-617CE8D8B0B3}">
  <ds:schemaRefs>
    <ds:schemaRef ds:uri="http://schemas.openxmlformats.org/package/2006/metadata/core-properties"/>
    <ds:schemaRef ds:uri="http://schemas.microsoft.com/office/2006/documentManagement/types"/>
    <ds:schemaRef ds:uri="http://schemas.microsoft.com/sharepoint/v3"/>
    <ds:schemaRef ds:uri="http://purl.org/dc/terms/"/>
    <ds:schemaRef ds:uri="http://purl.org/dc/dcmitype/"/>
    <ds:schemaRef ds:uri="http://purl.org/dc/elements/1.1/"/>
    <ds:schemaRef ds:uri="http://schemas.microsoft.com/office/2006/metadata/properties"/>
    <ds:schemaRef ds:uri="http://schemas.microsoft.com/office/infopath/2007/PartnerControls"/>
    <ds:schemaRef ds:uri="60961fab-d629-44e6-b6be-fdf2fc7f6b8e"/>
    <ds:schemaRef ds:uri="c18f4232-699d-43c2-afd1-ad28c7d4979f"/>
    <ds:schemaRef ds:uri="http://www.w3.org/XML/1998/namespace"/>
    <ds:schemaRef ds:uri="2ba3b4cf-1946-4ae6-bfb6-77d990214beb"/>
  </ds:schemaRefs>
</ds:datastoreItem>
</file>

<file path=docProps/app.xml><?xml version="1.0" encoding="utf-8"?>
<Properties xmlns="http://schemas.openxmlformats.org/officeDocument/2006/extended-properties" xmlns:vt="http://schemas.openxmlformats.org/officeDocument/2006/docPropsVTypes">
  <Template>office theme</Template>
  <TotalTime>11463</TotalTime>
  <Words>1210</Words>
  <Application>Microsoft Office PowerPoint</Application>
  <PresentationFormat>Widescreen</PresentationFormat>
  <Paragraphs>130</Paragraphs>
  <Slides>29</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ui-sans-serif</vt:lpstr>
      <vt:lpstr>Arial</vt:lpstr>
      <vt:lpstr>Calibri</vt:lpstr>
      <vt:lpstr>Calibri Light</vt:lpstr>
      <vt:lpstr>Poppins</vt:lpstr>
      <vt:lpstr>Poppins Medium</vt:lpstr>
      <vt:lpstr>Poppins SemiBold</vt:lpstr>
      <vt:lpstr>Office Theme</vt:lpstr>
      <vt:lpstr>Economics</vt:lpstr>
      <vt:lpstr>PowerPoint Presentation</vt:lpstr>
      <vt:lpstr>Interconnected systems    </vt:lpstr>
      <vt:lpstr>The economic system</vt:lpstr>
      <vt:lpstr>PowerPoint Presentation</vt:lpstr>
      <vt:lpstr>Highlights</vt:lpstr>
      <vt:lpstr>Progress toward targets</vt:lpstr>
      <vt:lpstr>PowerPoint Presentation</vt:lpstr>
      <vt:lpstr>Enablers and barriers</vt:lpstr>
      <vt:lpstr>Integrate new prosperity metrics into economic planning and policymaking</vt:lpstr>
      <vt:lpstr>PowerPoint Presentation</vt:lpstr>
      <vt:lpstr>Growth in GDP has come at a high cost to people and planet</vt:lpstr>
      <vt:lpstr>PowerPoint Presentation</vt:lpstr>
      <vt:lpstr>PowerPoint Presentation</vt:lpstr>
      <vt:lpstr>Embed climate, nature and equity into economic analysis </vt:lpstr>
      <vt:lpstr>PowerPoint Presentation</vt:lpstr>
      <vt:lpstr>PowerPoint Presentation</vt:lpstr>
      <vt:lpstr>PowerPoint Presentation</vt:lpstr>
      <vt:lpstr>Transform economic policies to accelerate action for climate, nature and equity</vt:lpstr>
      <vt:lpstr>Harmful subsidies must be redirected to sustainable practices</vt:lpstr>
      <vt:lpstr>Pricing environmental harms can incentivize positive change</vt:lpstr>
      <vt:lpstr>Public finance is crucial for innovation, equity and climate action</vt:lpstr>
      <vt:lpstr>For more information</vt:lpstr>
      <vt:lpstr>Quick tips on using the Systems Change Lab platform to create additional slides</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120</cp:revision>
  <dcterms:created xsi:type="dcterms:W3CDTF">2023-01-12T20:12:29Z</dcterms:created>
  <dcterms:modified xsi:type="dcterms:W3CDTF">2025-07-30T17:08:24Z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{"FileActivityType":"6","FileActivityTimeStamp":"2023-01-17T17:32:58.190Z","FileActivityUsersOnPage":[{"DisplayName":"Brynne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