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sldIdLst>
    <p:sldId id="256" r:id="rId5"/>
    <p:sldId id="348" r:id="rId6"/>
    <p:sldId id="340" r:id="rId7"/>
    <p:sldId id="350" r:id="rId8"/>
    <p:sldId id="265" r:id="rId9"/>
    <p:sldId id="290" r:id="rId10"/>
    <p:sldId id="281" r:id="rId11"/>
    <p:sldId id="292" r:id="rId12"/>
    <p:sldId id="293" r:id="rId13"/>
    <p:sldId id="295" r:id="rId14"/>
    <p:sldId id="356" r:id="rId15"/>
    <p:sldId id="294" r:id="rId16"/>
    <p:sldId id="315" r:id="rId17"/>
    <p:sldId id="309" r:id="rId18"/>
    <p:sldId id="317" r:id="rId19"/>
    <p:sldId id="357" r:id="rId20"/>
    <p:sldId id="316" r:id="rId21"/>
    <p:sldId id="327" r:id="rId22"/>
    <p:sldId id="358" r:id="rId23"/>
    <p:sldId id="328" r:id="rId24"/>
    <p:sldId id="346" r:id="rId25"/>
    <p:sldId id="318" r:id="rId26"/>
    <p:sldId id="359" r:id="rId27"/>
    <p:sldId id="320" r:id="rId28"/>
    <p:sldId id="329" r:id="rId29"/>
    <p:sldId id="324" r:id="rId30"/>
    <p:sldId id="360" r:id="rId31"/>
    <p:sldId id="332" r:id="rId32"/>
    <p:sldId id="334" r:id="rId33"/>
    <p:sldId id="355" r:id="rId34"/>
    <p:sldId id="361" r:id="rId35"/>
    <p:sldId id="353" r:id="rId36"/>
    <p:sldId id="352" r:id="rId37"/>
    <p:sldId id="351"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91B018BF-E1AA-C0DD-AD1F-7BDDDA7464BC}" name="Stephen Naimoli" initials="SN" userId="S::stephen.naimoli@wri.org::b4f4e748-c17b-4940-b97d-24d9f00fc312"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1C53"/>
    <a:srgbClr val="83BEEB"/>
    <a:srgbClr val="0E1E50"/>
    <a:srgbClr val="64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ADDC8-8F59-4DE4-855B-9368F95377D1}" v="84" dt="2023-08-29T16:38:16.218"/>
    <p1510:client id="{83E19870-9796-09B9-4A18-633971508BF1}" v="25" dt="2023-08-30T17:38:49.466"/>
    <p1510:client id="{9D999529-5CEB-C741-A241-F8CDC46A7160}" v="32" dt="2023-08-29T16:08:51.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4" autoAdjust="0"/>
    <p:restoredTop sz="93758" autoAdjust="0"/>
  </p:normalViewPr>
  <p:slideViewPr>
    <p:cSldViewPr snapToGrid="0">
      <p:cViewPr varScale="1">
        <p:scale>
          <a:sx n="60" d="100"/>
          <a:sy n="60" d="100"/>
        </p:scale>
        <p:origin x="8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1E6789DA-5288-516B-A418-F41D2E61932B}"/>
    <pc:docChg chg="modSld">
      <pc:chgData name="Brynne Wilcox" userId="S::brynne.wilcox@wri.org::9ea332a5-72b0-4aba-9eed-02b5d0137144" providerId="AD" clId="Web-{1E6789DA-5288-516B-A418-F41D2E61932B}" dt="2023-05-04T20:01:45.879" v="80" actId="1076"/>
      <pc:docMkLst>
        <pc:docMk/>
      </pc:docMkLst>
      <pc:sldChg chg="modSp addCm">
        <pc:chgData name="Brynne Wilcox" userId="S::brynne.wilcox@wri.org::9ea332a5-72b0-4aba-9eed-02b5d0137144" providerId="AD" clId="Web-{1E6789DA-5288-516B-A418-F41D2E61932B}" dt="2023-05-04T19:31:05.001" v="22"/>
        <pc:sldMkLst>
          <pc:docMk/>
          <pc:sldMk cId="2132246883" sldId="294"/>
        </pc:sldMkLst>
        <pc:spChg chg="mod">
          <ac:chgData name="Brynne Wilcox" userId="S::brynne.wilcox@wri.org::9ea332a5-72b0-4aba-9eed-02b5d0137144" providerId="AD" clId="Web-{1E6789DA-5288-516B-A418-F41D2E61932B}" dt="2023-05-04T19:10:40.655" v="8" actId="1076"/>
          <ac:spMkLst>
            <pc:docMk/>
            <pc:sldMk cId="2132246883" sldId="294"/>
            <ac:spMk id="11" creationId="{DE34C045-E209-1D7A-ECBA-D97F55C814F6}"/>
          </ac:spMkLst>
        </pc:spChg>
        <pc:picChg chg="mod">
          <ac:chgData name="Brynne Wilcox" userId="S::brynne.wilcox@wri.org::9ea332a5-72b0-4aba-9eed-02b5d0137144" providerId="AD" clId="Web-{1E6789DA-5288-516B-A418-F41D2E61932B}" dt="2023-05-04T19:10:30.498" v="4" actId="14100"/>
          <ac:picMkLst>
            <pc:docMk/>
            <pc:sldMk cId="2132246883" sldId="294"/>
            <ac:picMk id="10" creationId="{3357CD76-A612-9BA0-CCA4-0BB3EC860A1A}"/>
          </ac:picMkLst>
        </pc:picChg>
      </pc:sldChg>
      <pc:sldChg chg="modSp addCm modCm">
        <pc:chgData name="Brynne Wilcox" userId="S::brynne.wilcox@wri.org::9ea332a5-72b0-4aba-9eed-02b5d0137144" providerId="AD" clId="Web-{1E6789DA-5288-516B-A418-F41D2E61932B}" dt="2023-05-04T19:27:54.370" v="21"/>
        <pc:sldMkLst>
          <pc:docMk/>
          <pc:sldMk cId="61318306" sldId="309"/>
        </pc:sldMkLst>
        <pc:spChg chg="mod">
          <ac:chgData name="Brynne Wilcox" userId="S::brynne.wilcox@wri.org::9ea332a5-72b0-4aba-9eed-02b5d0137144" providerId="AD" clId="Web-{1E6789DA-5288-516B-A418-F41D2E61932B}" dt="2023-05-04T19:25:04.022" v="19" actId="20577"/>
          <ac:spMkLst>
            <pc:docMk/>
            <pc:sldMk cId="61318306" sldId="309"/>
            <ac:spMk id="5" creationId="{CF1697FF-D40C-355E-CBD2-C45BF17839A0}"/>
          </ac:spMkLst>
        </pc:spChg>
      </pc:sldChg>
      <pc:sldChg chg="modSp">
        <pc:chgData name="Brynne Wilcox" userId="S::brynne.wilcox@wri.org::9ea332a5-72b0-4aba-9eed-02b5d0137144" providerId="AD" clId="Web-{1E6789DA-5288-516B-A418-F41D2E61932B}" dt="2023-05-04T19:10:13.607" v="2" actId="14100"/>
        <pc:sldMkLst>
          <pc:docMk/>
          <pc:sldMk cId="1222925252" sldId="315"/>
        </pc:sldMkLst>
        <pc:spChg chg="mod">
          <ac:chgData name="Brynne Wilcox" userId="S::brynne.wilcox@wri.org::9ea332a5-72b0-4aba-9eed-02b5d0137144" providerId="AD" clId="Web-{1E6789DA-5288-516B-A418-F41D2E61932B}" dt="2023-05-04T19:10:05.388" v="0" actId="20577"/>
          <ac:spMkLst>
            <pc:docMk/>
            <pc:sldMk cId="1222925252" sldId="315"/>
            <ac:spMk id="5" creationId="{CF1697FF-D40C-355E-CBD2-C45BF17839A0}"/>
          </ac:spMkLst>
        </pc:spChg>
        <pc:picChg chg="mod">
          <ac:chgData name="Brynne Wilcox" userId="S::brynne.wilcox@wri.org::9ea332a5-72b0-4aba-9eed-02b5d0137144" providerId="AD" clId="Web-{1E6789DA-5288-516B-A418-F41D2E61932B}" dt="2023-05-04T19:10:13.607" v="2" actId="14100"/>
          <ac:picMkLst>
            <pc:docMk/>
            <pc:sldMk cId="1222925252" sldId="315"/>
            <ac:picMk id="6" creationId="{E3B4D301-5F69-5CFF-F714-D8EC3E3CB537}"/>
          </ac:picMkLst>
        </pc:picChg>
      </pc:sldChg>
      <pc:sldChg chg="modSp addCm">
        <pc:chgData name="Brynne Wilcox" userId="S::brynne.wilcox@wri.org::9ea332a5-72b0-4aba-9eed-02b5d0137144" providerId="AD" clId="Web-{1E6789DA-5288-516B-A418-F41D2E61932B}" dt="2023-05-04T19:24:26.349" v="18"/>
        <pc:sldMkLst>
          <pc:docMk/>
          <pc:sldMk cId="3316694592" sldId="316"/>
        </pc:sldMkLst>
        <pc:spChg chg="mod">
          <ac:chgData name="Brynne Wilcox" userId="S::brynne.wilcox@wri.org::9ea332a5-72b0-4aba-9eed-02b5d0137144" providerId="AD" clId="Web-{1E6789DA-5288-516B-A418-F41D2E61932B}" dt="2023-05-04T19:23:06.738" v="17" actId="1076"/>
          <ac:spMkLst>
            <pc:docMk/>
            <pc:sldMk cId="3316694592" sldId="316"/>
            <ac:spMk id="2" creationId="{E37F0C8C-6967-C081-F7CF-1116FD7E1302}"/>
          </ac:spMkLst>
        </pc:spChg>
        <pc:picChg chg="mod">
          <ac:chgData name="Brynne Wilcox" userId="S::brynne.wilcox@wri.org::9ea332a5-72b0-4aba-9eed-02b5d0137144" providerId="AD" clId="Web-{1E6789DA-5288-516B-A418-F41D2E61932B}" dt="2023-05-04T19:22:23.330" v="12" actId="1076"/>
          <ac:picMkLst>
            <pc:docMk/>
            <pc:sldMk cId="3316694592" sldId="316"/>
            <ac:picMk id="10" creationId="{2134D37B-F5EA-1FE6-D581-549494D78FDF}"/>
          </ac:picMkLst>
        </pc:picChg>
      </pc:sldChg>
      <pc:sldChg chg="modSp">
        <pc:chgData name="Brynne Wilcox" userId="S::brynne.wilcox@wri.org::9ea332a5-72b0-4aba-9eed-02b5d0137144" providerId="AD" clId="Web-{1E6789DA-5288-516B-A418-F41D2E61932B}" dt="2023-05-04T19:45:50.322" v="51" actId="20577"/>
        <pc:sldMkLst>
          <pc:docMk/>
          <pc:sldMk cId="3766195610" sldId="320"/>
        </pc:sldMkLst>
        <pc:spChg chg="mod">
          <ac:chgData name="Brynne Wilcox" userId="S::brynne.wilcox@wri.org::9ea332a5-72b0-4aba-9eed-02b5d0137144" providerId="AD" clId="Web-{1E6789DA-5288-516B-A418-F41D2E61932B}" dt="2023-05-04T19:45:50.322" v="51" actId="20577"/>
          <ac:spMkLst>
            <pc:docMk/>
            <pc:sldMk cId="3766195610" sldId="320"/>
            <ac:spMk id="2" creationId="{E37F0C8C-6967-C081-F7CF-1116FD7E1302}"/>
          </ac:spMkLst>
        </pc:spChg>
      </pc:sldChg>
      <pc:sldChg chg="modCm">
        <pc:chgData name="Brynne Wilcox" userId="S::brynne.wilcox@wri.org::9ea332a5-72b0-4aba-9eed-02b5d0137144" providerId="AD" clId="Web-{1E6789DA-5288-516B-A418-F41D2E61932B}" dt="2023-05-04T19:34:09.865" v="23"/>
        <pc:sldMkLst>
          <pc:docMk/>
          <pc:sldMk cId="4241890513" sldId="325"/>
        </pc:sldMkLst>
      </pc:sldChg>
      <pc:sldChg chg="modSp addCm modCm">
        <pc:chgData name="Brynne Wilcox" userId="S::brynne.wilcox@wri.org::9ea332a5-72b0-4aba-9eed-02b5d0137144" providerId="AD" clId="Web-{1E6789DA-5288-516B-A418-F41D2E61932B}" dt="2023-05-04T19:35:51.665" v="41" actId="20577"/>
        <pc:sldMkLst>
          <pc:docMk/>
          <pc:sldMk cId="3348160202" sldId="327"/>
        </pc:sldMkLst>
        <pc:spChg chg="mod">
          <ac:chgData name="Brynne Wilcox" userId="S::brynne.wilcox@wri.org::9ea332a5-72b0-4aba-9eed-02b5d0137144" providerId="AD" clId="Web-{1E6789DA-5288-516B-A418-F41D2E61932B}" dt="2023-05-04T19:35:51.665" v="41" actId="20577"/>
          <ac:spMkLst>
            <pc:docMk/>
            <pc:sldMk cId="3348160202" sldId="327"/>
            <ac:spMk id="2" creationId="{E37F0C8C-6967-C081-F7CF-1116FD7E1302}"/>
          </ac:spMkLst>
        </pc:spChg>
      </pc:sldChg>
      <pc:sldChg chg="addCm">
        <pc:chgData name="Brynne Wilcox" userId="S::brynne.wilcox@wri.org::9ea332a5-72b0-4aba-9eed-02b5d0137144" providerId="AD" clId="Web-{1E6789DA-5288-516B-A418-F41D2E61932B}" dt="2023-05-04T19:38:28.138" v="42"/>
        <pc:sldMkLst>
          <pc:docMk/>
          <pc:sldMk cId="3114292881" sldId="328"/>
        </pc:sldMkLst>
      </pc:sldChg>
      <pc:sldChg chg="modSp">
        <pc:chgData name="Brynne Wilcox" userId="S::brynne.wilcox@wri.org::9ea332a5-72b0-4aba-9eed-02b5d0137144" providerId="AD" clId="Web-{1E6789DA-5288-516B-A418-F41D2E61932B}" dt="2023-05-04T19:46:44.933" v="54" actId="20577"/>
        <pc:sldMkLst>
          <pc:docMk/>
          <pc:sldMk cId="3755521093" sldId="329"/>
        </pc:sldMkLst>
        <pc:spChg chg="mod">
          <ac:chgData name="Brynne Wilcox" userId="S::brynne.wilcox@wri.org::9ea332a5-72b0-4aba-9eed-02b5d0137144" providerId="AD" clId="Web-{1E6789DA-5288-516B-A418-F41D2E61932B}" dt="2023-05-04T19:46:44.933" v="54" actId="20577"/>
          <ac:spMkLst>
            <pc:docMk/>
            <pc:sldMk cId="3755521093" sldId="329"/>
            <ac:spMk id="2" creationId="{E37F0C8C-6967-C081-F7CF-1116FD7E1302}"/>
          </ac:spMkLst>
        </pc:spChg>
      </pc:sldChg>
      <pc:sldChg chg="addCm">
        <pc:chgData name="Brynne Wilcox" userId="S::brynne.wilcox@wri.org::9ea332a5-72b0-4aba-9eed-02b5d0137144" providerId="AD" clId="Web-{1E6789DA-5288-516B-A418-F41D2E61932B}" dt="2023-05-04T19:47:39.762" v="55"/>
        <pc:sldMkLst>
          <pc:docMk/>
          <pc:sldMk cId="1285167225" sldId="330"/>
        </pc:sldMkLst>
      </pc:sldChg>
      <pc:sldChg chg="modSp addCm">
        <pc:chgData name="Brynne Wilcox" userId="S::brynne.wilcox@wri.org::9ea332a5-72b0-4aba-9eed-02b5d0137144" providerId="AD" clId="Web-{1E6789DA-5288-516B-A418-F41D2E61932B}" dt="2023-05-04T19:49:43.250" v="65" actId="20577"/>
        <pc:sldMkLst>
          <pc:docMk/>
          <pc:sldMk cId="1549769920" sldId="331"/>
        </pc:sldMkLst>
        <pc:spChg chg="mod">
          <ac:chgData name="Brynne Wilcox" userId="S::brynne.wilcox@wri.org::9ea332a5-72b0-4aba-9eed-02b5d0137144" providerId="AD" clId="Web-{1E6789DA-5288-516B-A418-F41D2E61932B}" dt="2023-05-04T19:49:43.250" v="65" actId="20577"/>
          <ac:spMkLst>
            <pc:docMk/>
            <pc:sldMk cId="1549769920" sldId="331"/>
            <ac:spMk id="2" creationId="{E37F0C8C-6967-C081-F7CF-1116FD7E1302}"/>
          </ac:spMkLst>
        </pc:spChg>
      </pc:sldChg>
      <pc:sldChg chg="modSp">
        <pc:chgData name="Brynne Wilcox" userId="S::brynne.wilcox@wri.org::9ea332a5-72b0-4aba-9eed-02b5d0137144" providerId="AD" clId="Web-{1E6789DA-5288-516B-A418-F41D2E61932B}" dt="2023-05-04T19:55:18.821" v="75" actId="20577"/>
        <pc:sldMkLst>
          <pc:docMk/>
          <pc:sldMk cId="3039462035" sldId="332"/>
        </pc:sldMkLst>
        <pc:spChg chg="mod">
          <ac:chgData name="Brynne Wilcox" userId="S::brynne.wilcox@wri.org::9ea332a5-72b0-4aba-9eed-02b5d0137144" providerId="AD" clId="Web-{1E6789DA-5288-516B-A418-F41D2E61932B}" dt="2023-05-04T19:55:18.821" v="75" actId="20577"/>
          <ac:spMkLst>
            <pc:docMk/>
            <pc:sldMk cId="3039462035" sldId="332"/>
            <ac:spMk id="2" creationId="{E37F0C8C-6967-C081-F7CF-1116FD7E1302}"/>
          </ac:spMkLst>
        </pc:spChg>
      </pc:sldChg>
      <pc:sldChg chg="addSp modSp addCm">
        <pc:chgData name="Brynne Wilcox" userId="S::brynne.wilcox@wri.org::9ea332a5-72b0-4aba-9eed-02b5d0137144" providerId="AD" clId="Web-{1E6789DA-5288-516B-A418-F41D2E61932B}" dt="2023-05-04T20:01:45.879" v="80" actId="1076"/>
        <pc:sldMkLst>
          <pc:docMk/>
          <pc:sldMk cId="1132682737" sldId="333"/>
        </pc:sldMkLst>
        <pc:spChg chg="mod">
          <ac:chgData name="Brynne Wilcox" userId="S::brynne.wilcox@wri.org::9ea332a5-72b0-4aba-9eed-02b5d0137144" providerId="AD" clId="Web-{1E6789DA-5288-516B-A418-F41D2E61932B}" dt="2023-05-04T19:51:21.065" v="69" actId="1076"/>
          <ac:spMkLst>
            <pc:docMk/>
            <pc:sldMk cId="1132682737" sldId="333"/>
            <ac:spMk id="2" creationId="{E37F0C8C-6967-C081-F7CF-1116FD7E1302}"/>
          </ac:spMkLst>
        </pc:spChg>
        <pc:picChg chg="mod">
          <ac:chgData name="Brynne Wilcox" userId="S::brynne.wilcox@wri.org::9ea332a5-72b0-4aba-9eed-02b5d0137144" providerId="AD" clId="Web-{1E6789DA-5288-516B-A418-F41D2E61932B}" dt="2023-05-04T19:50:27.126" v="68" actId="14100"/>
          <ac:picMkLst>
            <pc:docMk/>
            <pc:sldMk cId="1132682737" sldId="333"/>
            <ac:picMk id="3" creationId="{4B228E15-C26F-3B91-3823-037D06EDE542}"/>
          </ac:picMkLst>
        </pc:picChg>
        <pc:picChg chg="add mod">
          <ac:chgData name="Brynne Wilcox" userId="S::brynne.wilcox@wri.org::9ea332a5-72b0-4aba-9eed-02b5d0137144" providerId="AD" clId="Web-{1E6789DA-5288-516B-A418-F41D2E61932B}" dt="2023-05-04T20:01:45.879" v="80" actId="1076"/>
          <ac:picMkLst>
            <pc:docMk/>
            <pc:sldMk cId="1132682737" sldId="333"/>
            <ac:picMk id="4" creationId="{926CC289-53F6-8E1D-5E13-C4AB73D78784}"/>
          </ac:picMkLst>
        </pc:picChg>
      </pc:sldChg>
      <pc:sldChg chg="addCm">
        <pc:chgData name="Brynne Wilcox" userId="S::brynne.wilcox@wri.org::9ea332a5-72b0-4aba-9eed-02b5d0137144" providerId="AD" clId="Web-{1E6789DA-5288-516B-A418-F41D2E61932B}" dt="2023-05-04T19:55:40.994" v="76"/>
        <pc:sldMkLst>
          <pc:docMk/>
          <pc:sldMk cId="1191466584" sldId="334"/>
        </pc:sldMkLst>
      </pc:sldChg>
    </pc:docChg>
  </pc:docChgLst>
  <pc:docChgLst>
    <pc:chgData name="Brynne Wilcox" userId="S::brynne.wilcox@wri.org::9ea332a5-72b0-4aba-9eed-02b5d0137144" providerId="AD" clId="Web-{85F8AED8-DAE4-72FA-6CED-B7276C872821}"/>
    <pc:docChg chg="addSld delSld modSld sldOrd">
      <pc:chgData name="Brynne Wilcox" userId="S::brynne.wilcox@wri.org::9ea332a5-72b0-4aba-9eed-02b5d0137144" providerId="AD" clId="Web-{85F8AED8-DAE4-72FA-6CED-B7276C872821}" dt="2023-06-16T19:07:27.695" v="190"/>
      <pc:docMkLst>
        <pc:docMk/>
      </pc:docMkLst>
      <pc:sldChg chg="modSp">
        <pc:chgData name="Brynne Wilcox" userId="S::brynne.wilcox@wri.org::9ea332a5-72b0-4aba-9eed-02b5d0137144" providerId="AD" clId="Web-{85F8AED8-DAE4-72FA-6CED-B7276C872821}" dt="2023-06-16T18:46:19.987" v="97" actId="1076"/>
        <pc:sldMkLst>
          <pc:docMk/>
          <pc:sldMk cId="345554034" sldId="281"/>
        </pc:sldMkLst>
        <pc:spChg chg="mod">
          <ac:chgData name="Brynne Wilcox" userId="S::brynne.wilcox@wri.org::9ea332a5-72b0-4aba-9eed-02b5d0137144" providerId="AD" clId="Web-{85F8AED8-DAE4-72FA-6CED-B7276C872821}" dt="2023-06-16T18:46:19.987" v="97" actId="1076"/>
          <ac:spMkLst>
            <pc:docMk/>
            <pc:sldMk cId="345554034" sldId="281"/>
            <ac:spMk id="3" creationId="{564563DF-1529-8895-0F9E-0E470C894DB9}"/>
          </ac:spMkLst>
        </pc:spChg>
      </pc:sldChg>
      <pc:sldChg chg="modSp modCm">
        <pc:chgData name="Brynne Wilcox" userId="S::brynne.wilcox@wri.org::9ea332a5-72b0-4aba-9eed-02b5d0137144" providerId="AD" clId="Web-{85F8AED8-DAE4-72FA-6CED-B7276C872821}" dt="2023-06-16T18:46:27.347" v="98" actId="1076"/>
        <pc:sldMkLst>
          <pc:docMk/>
          <pc:sldMk cId="1507054877" sldId="292"/>
        </pc:sldMkLst>
        <pc:spChg chg="mod">
          <ac:chgData name="Brynne Wilcox" userId="S::brynne.wilcox@wri.org::9ea332a5-72b0-4aba-9eed-02b5d0137144" providerId="AD" clId="Web-{85F8AED8-DAE4-72FA-6CED-B7276C872821}" dt="2023-06-16T18:46:27.347" v="98" actId="1076"/>
          <ac:spMkLst>
            <pc:docMk/>
            <pc:sldMk cId="1507054877" sldId="292"/>
            <ac:spMk id="3" creationId="{564563DF-1529-8895-0F9E-0E470C894DB9}"/>
          </ac:spMkLst>
        </pc:spChg>
      </pc:sldChg>
      <pc:sldChg chg="addSp delSp modSp">
        <pc:chgData name="Brynne Wilcox" userId="S::brynne.wilcox@wri.org::9ea332a5-72b0-4aba-9eed-02b5d0137144" providerId="AD" clId="Web-{85F8AED8-DAE4-72FA-6CED-B7276C872821}" dt="2023-06-16T18:46:56.113" v="102"/>
        <pc:sldMkLst>
          <pc:docMk/>
          <pc:sldMk cId="1173925090" sldId="293"/>
        </pc:sldMkLst>
        <pc:spChg chg="add mod">
          <ac:chgData name="Brynne Wilcox" userId="S::brynne.wilcox@wri.org::9ea332a5-72b0-4aba-9eed-02b5d0137144" providerId="AD" clId="Web-{85F8AED8-DAE4-72FA-6CED-B7276C872821}" dt="2023-06-16T18:46:56.113" v="101"/>
          <ac:spMkLst>
            <pc:docMk/>
            <pc:sldMk cId="1173925090" sldId="293"/>
            <ac:spMk id="3" creationId="{9ADE1639-86B9-8AED-968F-8D66BEEB6436}"/>
          </ac:spMkLst>
        </pc:spChg>
        <pc:spChg chg="del">
          <ac:chgData name="Brynne Wilcox" userId="S::brynne.wilcox@wri.org::9ea332a5-72b0-4aba-9eed-02b5d0137144" providerId="AD" clId="Web-{85F8AED8-DAE4-72FA-6CED-B7276C872821}" dt="2023-06-16T18:46:55.410" v="100"/>
          <ac:spMkLst>
            <pc:docMk/>
            <pc:sldMk cId="1173925090" sldId="293"/>
            <ac:spMk id="7" creationId="{041D438A-0B68-45AA-9BF2-2413296CB695}"/>
          </ac:spMkLst>
        </pc:spChg>
        <pc:cxnChg chg="add">
          <ac:chgData name="Brynne Wilcox" userId="S::brynne.wilcox@wri.org::9ea332a5-72b0-4aba-9eed-02b5d0137144" providerId="AD" clId="Web-{85F8AED8-DAE4-72FA-6CED-B7276C872821}" dt="2023-06-16T18:46:56.113" v="102"/>
          <ac:cxnSpMkLst>
            <pc:docMk/>
            <pc:sldMk cId="1173925090" sldId="293"/>
            <ac:cxnSpMk id="6" creationId="{2534DFBE-43F6-FF8F-E2B4-22CE2711027E}"/>
          </ac:cxnSpMkLst>
        </pc:cxnChg>
        <pc:cxnChg chg="del">
          <ac:chgData name="Brynne Wilcox" userId="S::brynne.wilcox@wri.org::9ea332a5-72b0-4aba-9eed-02b5d0137144" providerId="AD" clId="Web-{85F8AED8-DAE4-72FA-6CED-B7276C872821}" dt="2023-06-16T18:46:55.410" v="99"/>
          <ac:cxnSpMkLst>
            <pc:docMk/>
            <pc:sldMk cId="1173925090" sldId="293"/>
            <ac:cxnSpMk id="21" creationId="{3953DBEA-FC66-2B45-F097-53EF284D737B}"/>
          </ac:cxnSpMkLst>
        </pc:cxnChg>
      </pc:sldChg>
      <pc:sldChg chg="delCm">
        <pc:chgData name="Brynne Wilcox" userId="S::brynne.wilcox@wri.org::9ea332a5-72b0-4aba-9eed-02b5d0137144" providerId="AD" clId="Web-{85F8AED8-DAE4-72FA-6CED-B7276C872821}" dt="2023-06-16T19:03:13.813" v="189"/>
        <pc:sldMkLst>
          <pc:docMk/>
          <pc:sldMk cId="2132246883" sldId="294"/>
        </pc:sldMkLst>
      </pc:sldChg>
      <pc:sldChg chg="modSp modCm">
        <pc:chgData name="Brynne Wilcox" userId="S::brynne.wilcox@wri.org::9ea332a5-72b0-4aba-9eed-02b5d0137144" providerId="AD" clId="Web-{85F8AED8-DAE4-72FA-6CED-B7276C872821}" dt="2023-06-16T19:07:27.695" v="190"/>
        <pc:sldMkLst>
          <pc:docMk/>
          <pc:sldMk cId="3659024102" sldId="295"/>
        </pc:sldMkLst>
        <pc:spChg chg="mod">
          <ac:chgData name="Brynne Wilcox" userId="S::brynne.wilcox@wri.org::9ea332a5-72b0-4aba-9eed-02b5d0137144" providerId="AD" clId="Web-{85F8AED8-DAE4-72FA-6CED-B7276C872821}" dt="2023-06-16T18:47:22.989" v="105" actId="1076"/>
          <ac:spMkLst>
            <pc:docMk/>
            <pc:sldMk cId="3659024102" sldId="295"/>
            <ac:spMk id="2" creationId="{C0D24446-4275-4F50-3F64-2AA22BAEA697}"/>
          </ac:spMkLst>
        </pc:spChg>
      </pc:sldChg>
      <pc:sldChg chg="addSp delSp modSp modCm">
        <pc:chgData name="Brynne Wilcox" userId="S::brynne.wilcox@wri.org::9ea332a5-72b0-4aba-9eed-02b5d0137144" providerId="AD" clId="Web-{85F8AED8-DAE4-72FA-6CED-B7276C872821}" dt="2023-06-16T19:03:09.031" v="188"/>
        <pc:sldMkLst>
          <pc:docMk/>
          <pc:sldMk cId="61318306" sldId="309"/>
        </pc:sldMkLst>
        <pc:spChg chg="mod">
          <ac:chgData name="Brynne Wilcox" userId="S::brynne.wilcox@wri.org::9ea332a5-72b0-4aba-9eed-02b5d0137144" providerId="AD" clId="Web-{85F8AED8-DAE4-72FA-6CED-B7276C872821}" dt="2023-06-16T18:20:53.616" v="17" actId="1076"/>
          <ac:spMkLst>
            <pc:docMk/>
            <pc:sldMk cId="61318306" sldId="309"/>
            <ac:spMk id="5" creationId="{CF1697FF-D40C-355E-CBD2-C45BF17839A0}"/>
          </ac:spMkLst>
        </pc:spChg>
        <pc:picChg chg="del mod">
          <ac:chgData name="Brynne Wilcox" userId="S::brynne.wilcox@wri.org::9ea332a5-72b0-4aba-9eed-02b5d0137144" providerId="AD" clId="Web-{85F8AED8-DAE4-72FA-6CED-B7276C872821}" dt="2023-06-16T18:19:41.145" v="1"/>
          <ac:picMkLst>
            <pc:docMk/>
            <pc:sldMk cId="61318306" sldId="309"/>
            <ac:picMk id="2" creationId="{9F953295-E99A-3C69-B6B3-785DAB781C73}"/>
          </ac:picMkLst>
        </pc:picChg>
        <pc:picChg chg="add mod modCrop">
          <ac:chgData name="Brynne Wilcox" userId="S::brynne.wilcox@wri.org::9ea332a5-72b0-4aba-9eed-02b5d0137144" providerId="AD" clId="Web-{85F8AED8-DAE4-72FA-6CED-B7276C872821}" dt="2023-06-16T18:20:49.709" v="16" actId="1076"/>
          <ac:picMkLst>
            <pc:docMk/>
            <pc:sldMk cId="61318306" sldId="309"/>
            <ac:picMk id="3" creationId="{DBD75D5B-E8C0-0E1A-9B74-6EDE1315D7D4}"/>
          </ac:picMkLst>
        </pc:picChg>
      </pc:sldChg>
      <pc:sldChg chg="modSp">
        <pc:chgData name="Brynne Wilcox" userId="S::brynne.wilcox@wri.org::9ea332a5-72b0-4aba-9eed-02b5d0137144" providerId="AD" clId="Web-{85F8AED8-DAE4-72FA-6CED-B7276C872821}" dt="2023-06-16T19:02:59.219" v="186" actId="1076"/>
        <pc:sldMkLst>
          <pc:docMk/>
          <pc:sldMk cId="3316694592" sldId="316"/>
        </pc:sldMkLst>
        <pc:spChg chg="mod">
          <ac:chgData name="Brynne Wilcox" userId="S::brynne.wilcox@wri.org::9ea332a5-72b0-4aba-9eed-02b5d0137144" providerId="AD" clId="Web-{85F8AED8-DAE4-72FA-6CED-B7276C872821}" dt="2023-06-16T19:02:59.219" v="186" actId="1076"/>
          <ac:spMkLst>
            <pc:docMk/>
            <pc:sldMk cId="3316694592" sldId="316"/>
            <ac:spMk id="2" creationId="{E37F0C8C-6967-C081-F7CF-1116FD7E1302}"/>
          </ac:spMkLst>
        </pc:spChg>
      </pc:sldChg>
      <pc:sldChg chg="modSp">
        <pc:chgData name="Brynne Wilcox" userId="S::brynne.wilcox@wri.org::9ea332a5-72b0-4aba-9eed-02b5d0137144" providerId="AD" clId="Web-{85F8AED8-DAE4-72FA-6CED-B7276C872821}" dt="2023-06-16T18:47:36.208" v="107" actId="1076"/>
        <pc:sldMkLst>
          <pc:docMk/>
          <pc:sldMk cId="1218836672" sldId="317"/>
        </pc:sldMkLst>
        <pc:spChg chg="mod">
          <ac:chgData name="Brynne Wilcox" userId="S::brynne.wilcox@wri.org::9ea332a5-72b0-4aba-9eed-02b5d0137144" providerId="AD" clId="Web-{85F8AED8-DAE4-72FA-6CED-B7276C872821}" dt="2023-06-16T18:47:36.208" v="107" actId="1076"/>
          <ac:spMkLst>
            <pc:docMk/>
            <pc:sldMk cId="1218836672" sldId="317"/>
            <ac:spMk id="2" creationId="{C0D24446-4275-4F50-3F64-2AA22BAEA697}"/>
          </ac:spMkLst>
        </pc:spChg>
      </pc:sldChg>
      <pc:sldChg chg="modSp">
        <pc:chgData name="Brynne Wilcox" userId="S::brynne.wilcox@wri.org::9ea332a5-72b0-4aba-9eed-02b5d0137144" providerId="AD" clId="Web-{85F8AED8-DAE4-72FA-6CED-B7276C872821}" dt="2023-06-16T18:48:09.068" v="114" actId="1076"/>
        <pc:sldMkLst>
          <pc:docMk/>
          <pc:sldMk cId="956902516" sldId="318"/>
        </pc:sldMkLst>
        <pc:spChg chg="mod">
          <ac:chgData name="Brynne Wilcox" userId="S::brynne.wilcox@wri.org::9ea332a5-72b0-4aba-9eed-02b5d0137144" providerId="AD" clId="Web-{85F8AED8-DAE4-72FA-6CED-B7276C872821}" dt="2023-06-16T18:48:09.068" v="114" actId="1076"/>
          <ac:spMkLst>
            <pc:docMk/>
            <pc:sldMk cId="956902516" sldId="318"/>
            <ac:spMk id="2" creationId="{C0D24446-4275-4F50-3F64-2AA22BAEA697}"/>
          </ac:spMkLst>
        </pc:spChg>
      </pc:sldChg>
      <pc:sldChg chg="modSp">
        <pc:chgData name="Brynne Wilcox" userId="S::brynne.wilcox@wri.org::9ea332a5-72b0-4aba-9eed-02b5d0137144" providerId="AD" clId="Web-{85F8AED8-DAE4-72FA-6CED-B7276C872821}" dt="2023-06-16T18:48:20.819" v="116" actId="1076"/>
        <pc:sldMkLst>
          <pc:docMk/>
          <pc:sldMk cId="4088551576" sldId="324"/>
        </pc:sldMkLst>
        <pc:spChg chg="mod">
          <ac:chgData name="Brynne Wilcox" userId="S::brynne.wilcox@wri.org::9ea332a5-72b0-4aba-9eed-02b5d0137144" providerId="AD" clId="Web-{85F8AED8-DAE4-72FA-6CED-B7276C872821}" dt="2023-06-16T18:48:20.819" v="116" actId="1076"/>
          <ac:spMkLst>
            <pc:docMk/>
            <pc:sldMk cId="4088551576" sldId="324"/>
            <ac:spMk id="2" creationId="{C0D24446-4275-4F50-3F64-2AA22BAEA697}"/>
          </ac:spMkLst>
        </pc:spChg>
      </pc:sldChg>
      <pc:sldChg chg="modSp modCm">
        <pc:chgData name="Brynne Wilcox" userId="S::brynne.wilcox@wri.org::9ea332a5-72b0-4aba-9eed-02b5d0137144" providerId="AD" clId="Web-{85F8AED8-DAE4-72FA-6CED-B7276C872821}" dt="2023-06-16T18:47:59.896" v="112" actId="20577"/>
        <pc:sldMkLst>
          <pc:docMk/>
          <pc:sldMk cId="3348160202" sldId="327"/>
        </pc:sldMkLst>
        <pc:spChg chg="mod">
          <ac:chgData name="Brynne Wilcox" userId="S::brynne.wilcox@wri.org::9ea332a5-72b0-4aba-9eed-02b5d0137144" providerId="AD" clId="Web-{85F8AED8-DAE4-72FA-6CED-B7276C872821}" dt="2023-06-16T18:47:59.896" v="112" actId="20577"/>
          <ac:spMkLst>
            <pc:docMk/>
            <pc:sldMk cId="3348160202" sldId="327"/>
            <ac:spMk id="2" creationId="{E37F0C8C-6967-C081-F7CF-1116FD7E1302}"/>
          </ac:spMkLst>
        </pc:spChg>
      </pc:sldChg>
      <pc:sldChg chg="addSp delSp modSp modCm">
        <pc:chgData name="Brynne Wilcox" userId="S::brynne.wilcox@wri.org::9ea332a5-72b0-4aba-9eed-02b5d0137144" providerId="AD" clId="Web-{85F8AED8-DAE4-72FA-6CED-B7276C872821}" dt="2023-06-16T19:02:35.890" v="180"/>
        <pc:sldMkLst>
          <pc:docMk/>
          <pc:sldMk cId="3114292881" sldId="328"/>
        </pc:sldMkLst>
        <pc:spChg chg="mod">
          <ac:chgData name="Brynne Wilcox" userId="S::brynne.wilcox@wri.org::9ea332a5-72b0-4aba-9eed-02b5d0137144" providerId="AD" clId="Web-{85F8AED8-DAE4-72FA-6CED-B7276C872821}" dt="2023-06-16T19:02:04.889" v="174" actId="1076"/>
          <ac:spMkLst>
            <pc:docMk/>
            <pc:sldMk cId="3114292881" sldId="328"/>
            <ac:spMk id="2" creationId="{E37F0C8C-6967-C081-F7CF-1116FD7E1302}"/>
          </ac:spMkLst>
        </pc:spChg>
        <pc:picChg chg="add del mod">
          <ac:chgData name="Brynne Wilcox" userId="S::brynne.wilcox@wri.org::9ea332a5-72b0-4aba-9eed-02b5d0137144" providerId="AD" clId="Web-{85F8AED8-DAE4-72FA-6CED-B7276C872821}" dt="2023-06-16T18:59:03.524" v="120"/>
          <ac:picMkLst>
            <pc:docMk/>
            <pc:sldMk cId="3114292881" sldId="328"/>
            <ac:picMk id="3" creationId="{6019E854-DA2A-2779-C33E-EE9050E60637}"/>
          </ac:picMkLst>
        </pc:picChg>
        <pc:picChg chg="del">
          <ac:chgData name="Brynne Wilcox" userId="S::brynne.wilcox@wri.org::9ea332a5-72b0-4aba-9eed-02b5d0137144" providerId="AD" clId="Web-{85F8AED8-DAE4-72FA-6CED-B7276C872821}" dt="2023-06-16T19:02:17.858" v="176"/>
          <ac:picMkLst>
            <pc:docMk/>
            <pc:sldMk cId="3114292881" sldId="328"/>
            <ac:picMk id="4" creationId="{55DD0A02-C02C-876B-3DAD-EADE3F6B4B77}"/>
          </ac:picMkLst>
        </pc:picChg>
        <pc:picChg chg="add mod">
          <ac:chgData name="Brynne Wilcox" userId="S::brynne.wilcox@wri.org::9ea332a5-72b0-4aba-9eed-02b5d0137144" providerId="AD" clId="Web-{85F8AED8-DAE4-72FA-6CED-B7276C872821}" dt="2023-06-16T19:02:23.530" v="179" actId="1076"/>
          <ac:picMkLst>
            <pc:docMk/>
            <pc:sldMk cId="3114292881" sldId="328"/>
            <ac:picMk id="5" creationId="{126BCE91-76A0-BA13-3167-7A3A9F6672E1}"/>
          </ac:picMkLst>
        </pc:picChg>
      </pc:sldChg>
      <pc:sldChg chg="del">
        <pc:chgData name="Brynne Wilcox" userId="S::brynne.wilcox@wri.org::9ea332a5-72b0-4aba-9eed-02b5d0137144" providerId="AD" clId="Web-{85F8AED8-DAE4-72FA-6CED-B7276C872821}" dt="2023-06-16T18:22:32.228" v="32"/>
        <pc:sldMkLst>
          <pc:docMk/>
          <pc:sldMk cId="1285167225" sldId="330"/>
        </pc:sldMkLst>
      </pc:sldChg>
      <pc:sldChg chg="modSp del modCm">
        <pc:chgData name="Brynne Wilcox" userId="S::brynne.wilcox@wri.org::9ea332a5-72b0-4aba-9eed-02b5d0137144" providerId="AD" clId="Web-{85F8AED8-DAE4-72FA-6CED-B7276C872821}" dt="2023-06-16T18:23:34.511" v="40"/>
        <pc:sldMkLst>
          <pc:docMk/>
          <pc:sldMk cId="1549769920" sldId="331"/>
        </pc:sldMkLst>
        <pc:spChg chg="mod">
          <ac:chgData name="Brynne Wilcox" userId="S::brynne.wilcox@wri.org::9ea332a5-72b0-4aba-9eed-02b5d0137144" providerId="AD" clId="Web-{85F8AED8-DAE4-72FA-6CED-B7276C872821}" dt="2023-06-16T18:23:33.073" v="39" actId="20577"/>
          <ac:spMkLst>
            <pc:docMk/>
            <pc:sldMk cId="1549769920" sldId="331"/>
            <ac:spMk id="2" creationId="{E37F0C8C-6967-C081-F7CF-1116FD7E1302}"/>
          </ac:spMkLst>
        </pc:spChg>
      </pc:sldChg>
      <pc:sldChg chg="modSp del">
        <pc:chgData name="Brynne Wilcox" userId="S::brynne.wilcox@wri.org::9ea332a5-72b0-4aba-9eed-02b5d0137144" providerId="AD" clId="Web-{85F8AED8-DAE4-72FA-6CED-B7276C872821}" dt="2023-06-16T18:26:56.485" v="61"/>
        <pc:sldMkLst>
          <pc:docMk/>
          <pc:sldMk cId="1132682737" sldId="333"/>
        </pc:sldMkLst>
        <pc:spChg chg="mod">
          <ac:chgData name="Brynne Wilcox" userId="S::brynne.wilcox@wri.org::9ea332a5-72b0-4aba-9eed-02b5d0137144" providerId="AD" clId="Web-{85F8AED8-DAE4-72FA-6CED-B7276C872821}" dt="2023-06-16T18:26:54.751" v="60" actId="20577"/>
          <ac:spMkLst>
            <pc:docMk/>
            <pc:sldMk cId="1132682737" sldId="333"/>
            <ac:spMk id="2" creationId="{E37F0C8C-6967-C081-F7CF-1116FD7E1302}"/>
          </ac:spMkLst>
        </pc:spChg>
        <pc:picChg chg="mod">
          <ac:chgData name="Brynne Wilcox" userId="S::brynne.wilcox@wri.org::9ea332a5-72b0-4aba-9eed-02b5d0137144" providerId="AD" clId="Web-{85F8AED8-DAE4-72FA-6CED-B7276C872821}" dt="2023-06-16T18:23:49.793" v="45" actId="1076"/>
          <ac:picMkLst>
            <pc:docMk/>
            <pc:sldMk cId="1132682737" sldId="333"/>
            <ac:picMk id="4" creationId="{926CC289-53F6-8E1D-5E13-C4AB73D78784}"/>
          </ac:picMkLst>
        </pc:picChg>
      </pc:sldChg>
      <pc:sldChg chg="addSp delSp modSp modCm modNotes">
        <pc:chgData name="Brynne Wilcox" userId="S::brynne.wilcox@wri.org::9ea332a5-72b0-4aba-9eed-02b5d0137144" providerId="AD" clId="Web-{85F8AED8-DAE4-72FA-6CED-B7276C872821}" dt="2023-06-16T18:32:43.636" v="86"/>
        <pc:sldMkLst>
          <pc:docMk/>
          <pc:sldMk cId="1191466584" sldId="334"/>
        </pc:sldMkLst>
        <pc:picChg chg="add mod">
          <ac:chgData name="Brynne Wilcox" userId="S::brynne.wilcox@wri.org::9ea332a5-72b0-4aba-9eed-02b5d0137144" providerId="AD" clId="Web-{85F8AED8-DAE4-72FA-6CED-B7276C872821}" dt="2023-06-16T18:30:47.992" v="71" actId="1076"/>
          <ac:picMkLst>
            <pc:docMk/>
            <pc:sldMk cId="1191466584" sldId="334"/>
            <ac:picMk id="3" creationId="{195E351A-ACBE-2822-B07D-18B9D9FF2537}"/>
          </ac:picMkLst>
        </pc:picChg>
        <pc:picChg chg="del">
          <ac:chgData name="Brynne Wilcox" userId="S::brynne.wilcox@wri.org::9ea332a5-72b0-4aba-9eed-02b5d0137144" providerId="AD" clId="Web-{85F8AED8-DAE4-72FA-6CED-B7276C872821}" dt="2023-06-16T18:30:41.945" v="66"/>
          <ac:picMkLst>
            <pc:docMk/>
            <pc:sldMk cId="1191466584" sldId="334"/>
            <ac:picMk id="4" creationId="{DAD852C0-613C-A25E-5F6D-64371AC3A420}"/>
          </ac:picMkLst>
        </pc:picChg>
      </pc:sldChg>
      <pc:sldChg chg="modSp">
        <pc:chgData name="Brynne Wilcox" userId="S::brynne.wilcox@wri.org::9ea332a5-72b0-4aba-9eed-02b5d0137144" providerId="AD" clId="Web-{85F8AED8-DAE4-72FA-6CED-B7276C872821}" dt="2023-06-16T18:45:38.533" v="92" actId="1076"/>
        <pc:sldMkLst>
          <pc:docMk/>
          <pc:sldMk cId="2208039676" sldId="340"/>
        </pc:sldMkLst>
        <pc:spChg chg="mod">
          <ac:chgData name="Brynne Wilcox" userId="S::brynne.wilcox@wri.org::9ea332a5-72b0-4aba-9eed-02b5d0137144" providerId="AD" clId="Web-{85F8AED8-DAE4-72FA-6CED-B7276C872821}" dt="2023-06-16T18:45:38.533" v="92" actId="1076"/>
          <ac:spMkLst>
            <pc:docMk/>
            <pc:sldMk cId="2208039676" sldId="340"/>
            <ac:spMk id="2" creationId="{1A9D09BB-9E0D-C515-F06F-3E4B173CB923}"/>
          </ac:spMkLst>
        </pc:spChg>
      </pc:sldChg>
      <pc:sldChg chg="addSp delSp modSp add ord replId modNotes">
        <pc:chgData name="Brynne Wilcox" userId="S::brynne.wilcox@wri.org::9ea332a5-72b0-4aba-9eed-02b5d0137144" providerId="AD" clId="Web-{85F8AED8-DAE4-72FA-6CED-B7276C872821}" dt="2023-06-16T18:23:44.417" v="44"/>
        <pc:sldMkLst>
          <pc:docMk/>
          <pc:sldMk cId="293081329" sldId="344"/>
        </pc:sldMkLst>
        <pc:spChg chg="del mod">
          <ac:chgData name="Brynne Wilcox" userId="S::brynne.wilcox@wri.org::9ea332a5-72b0-4aba-9eed-02b5d0137144" providerId="AD" clId="Web-{85F8AED8-DAE4-72FA-6CED-B7276C872821}" dt="2023-06-16T18:21:49.961" v="27"/>
          <ac:spMkLst>
            <pc:docMk/>
            <pc:sldMk cId="293081329" sldId="344"/>
            <ac:spMk id="2" creationId="{E37F0C8C-6967-C081-F7CF-1116FD7E1302}"/>
          </ac:spMkLst>
        </pc:spChg>
        <pc:spChg chg="add del mod">
          <ac:chgData name="Brynne Wilcox" userId="S::brynne.wilcox@wri.org::9ea332a5-72b0-4aba-9eed-02b5d0137144" providerId="AD" clId="Web-{85F8AED8-DAE4-72FA-6CED-B7276C872821}" dt="2023-06-16T18:21:46.852" v="25"/>
          <ac:spMkLst>
            <pc:docMk/>
            <pc:sldMk cId="293081329" sldId="344"/>
            <ac:spMk id="5" creationId="{A175F8C5-E094-A622-21E4-FDFD27DC557F}"/>
          </ac:spMkLst>
        </pc:spChg>
        <pc:spChg chg="add del mod">
          <ac:chgData name="Brynne Wilcox" userId="S::brynne.wilcox@wri.org::9ea332a5-72b0-4aba-9eed-02b5d0137144" providerId="AD" clId="Web-{85F8AED8-DAE4-72FA-6CED-B7276C872821}" dt="2023-06-16T18:22:16.462" v="28"/>
          <ac:spMkLst>
            <pc:docMk/>
            <pc:sldMk cId="293081329" sldId="344"/>
            <ac:spMk id="7" creationId="{FAED119A-DBF2-2C44-B04C-91AED012C7B0}"/>
          </ac:spMkLst>
        </pc:spChg>
        <pc:picChg chg="del">
          <ac:chgData name="Brynne Wilcox" userId="S::brynne.wilcox@wri.org::9ea332a5-72b0-4aba-9eed-02b5d0137144" providerId="AD" clId="Web-{85F8AED8-DAE4-72FA-6CED-B7276C872821}" dt="2023-06-16T18:21:44.945" v="24"/>
          <ac:picMkLst>
            <pc:docMk/>
            <pc:sldMk cId="293081329" sldId="344"/>
            <ac:picMk id="4" creationId="{744D519C-A08E-DD56-27CE-A7542C8618FB}"/>
          </ac:picMkLst>
        </pc:picChg>
        <pc:picChg chg="add mod ord">
          <ac:chgData name="Brynne Wilcox" userId="S::brynne.wilcox@wri.org::9ea332a5-72b0-4aba-9eed-02b5d0137144" providerId="AD" clId="Web-{85F8AED8-DAE4-72FA-6CED-B7276C872821}" dt="2023-06-16T18:23:13.510" v="38" actId="1076"/>
          <ac:picMkLst>
            <pc:docMk/>
            <pc:sldMk cId="293081329" sldId="344"/>
            <ac:picMk id="8" creationId="{BBA7662E-0330-A79D-96B2-1BD9EE8DA409}"/>
          </ac:picMkLst>
        </pc:picChg>
        <pc:picChg chg="del">
          <ac:chgData name="Brynne Wilcox" userId="S::brynne.wilcox@wri.org::9ea332a5-72b0-4aba-9eed-02b5d0137144" providerId="AD" clId="Web-{85F8AED8-DAE4-72FA-6CED-B7276C872821}" dt="2023-06-16T18:21:43.992" v="23"/>
          <ac:picMkLst>
            <pc:docMk/>
            <pc:sldMk cId="293081329" sldId="344"/>
            <ac:picMk id="10" creationId="{1D3A29A1-9C7D-4AC7-499E-469C6E14A635}"/>
          </ac:picMkLst>
        </pc:picChg>
      </pc:sldChg>
      <pc:sldChg chg="new del">
        <pc:chgData name="Brynne Wilcox" userId="S::brynne.wilcox@wri.org::9ea332a5-72b0-4aba-9eed-02b5d0137144" providerId="AD" clId="Web-{85F8AED8-DAE4-72FA-6CED-B7276C872821}" dt="2023-06-16T18:21:39.086" v="20"/>
        <pc:sldMkLst>
          <pc:docMk/>
          <pc:sldMk cId="1907495837" sldId="344"/>
        </pc:sldMkLst>
      </pc:sldChg>
      <pc:sldChg chg="addSp delSp modSp add replId modNotes">
        <pc:chgData name="Brynne Wilcox" userId="S::brynne.wilcox@wri.org::9ea332a5-72b0-4aba-9eed-02b5d0137144" providerId="AD" clId="Web-{85F8AED8-DAE4-72FA-6CED-B7276C872821}" dt="2023-06-16T18:27:11.986" v="64"/>
        <pc:sldMkLst>
          <pc:docMk/>
          <pc:sldMk cId="684871622" sldId="345"/>
        </pc:sldMkLst>
        <pc:spChg chg="del mod">
          <ac:chgData name="Brynne Wilcox" userId="S::brynne.wilcox@wri.org::9ea332a5-72b0-4aba-9eed-02b5d0137144" providerId="AD" clId="Web-{85F8AED8-DAE4-72FA-6CED-B7276C872821}" dt="2023-06-16T18:26:14.625" v="49"/>
          <ac:spMkLst>
            <pc:docMk/>
            <pc:sldMk cId="684871622" sldId="345"/>
            <ac:spMk id="2" creationId="{E37F0C8C-6967-C081-F7CF-1116FD7E1302}"/>
          </ac:spMkLst>
        </pc:spChg>
        <pc:spChg chg="add del mod">
          <ac:chgData name="Brynne Wilcox" userId="S::brynne.wilcox@wri.org::9ea332a5-72b0-4aba-9eed-02b5d0137144" providerId="AD" clId="Web-{85F8AED8-DAE4-72FA-6CED-B7276C872821}" dt="2023-06-16T18:26:18.156" v="52"/>
          <ac:spMkLst>
            <pc:docMk/>
            <pc:sldMk cId="684871622" sldId="345"/>
            <ac:spMk id="7" creationId="{3E2A45E4-3C73-DFEA-C2CE-8AEA8FD198A8}"/>
          </ac:spMkLst>
        </pc:spChg>
        <pc:spChg chg="add del mod">
          <ac:chgData name="Brynne Wilcox" userId="S::brynne.wilcox@wri.org::9ea332a5-72b0-4aba-9eed-02b5d0137144" providerId="AD" clId="Web-{85F8AED8-DAE4-72FA-6CED-B7276C872821}" dt="2023-06-16T18:26:33.391" v="54"/>
          <ac:spMkLst>
            <pc:docMk/>
            <pc:sldMk cId="684871622" sldId="345"/>
            <ac:spMk id="16" creationId="{E0D62F01-2F87-50E3-F383-344131A98F53}"/>
          </ac:spMkLst>
        </pc:spChg>
        <pc:graphicFrameChg chg="add del mod ord modGraphic">
          <ac:chgData name="Brynne Wilcox" userId="S::brynne.wilcox@wri.org::9ea332a5-72b0-4aba-9eed-02b5d0137144" providerId="AD" clId="Web-{85F8AED8-DAE4-72FA-6CED-B7276C872821}" dt="2023-06-16T18:26:22.047" v="53"/>
          <ac:graphicFrameMkLst>
            <pc:docMk/>
            <pc:sldMk cId="684871622" sldId="345"/>
            <ac:graphicFrameMk id="8" creationId="{CE6E8491-5D9A-DA77-9634-BE8F438AAF4A}"/>
          </ac:graphicFrameMkLst>
        </pc:graphicFrameChg>
        <pc:picChg chg="del">
          <ac:chgData name="Brynne Wilcox" userId="S::brynne.wilcox@wri.org::9ea332a5-72b0-4aba-9eed-02b5d0137144" providerId="AD" clId="Web-{85F8AED8-DAE4-72FA-6CED-B7276C872821}" dt="2023-06-16T18:26:16.797" v="51"/>
          <ac:picMkLst>
            <pc:docMk/>
            <pc:sldMk cId="684871622" sldId="345"/>
            <ac:picMk id="3" creationId="{4B228E15-C26F-3B91-3823-037D06EDE542}"/>
          </ac:picMkLst>
        </pc:picChg>
        <pc:picChg chg="del">
          <ac:chgData name="Brynne Wilcox" userId="S::brynne.wilcox@wri.org::9ea332a5-72b0-4aba-9eed-02b5d0137144" providerId="AD" clId="Web-{85F8AED8-DAE4-72FA-6CED-B7276C872821}" dt="2023-06-16T18:26:15.078" v="50"/>
          <ac:picMkLst>
            <pc:docMk/>
            <pc:sldMk cId="684871622" sldId="345"/>
            <ac:picMk id="4" creationId="{926CC289-53F6-8E1D-5E13-C4AB73D78784}"/>
          </ac:picMkLst>
        </pc:picChg>
        <pc:picChg chg="add mod">
          <ac:chgData name="Brynne Wilcox" userId="S::brynne.wilcox@wri.org::9ea332a5-72b0-4aba-9eed-02b5d0137144" providerId="AD" clId="Web-{85F8AED8-DAE4-72FA-6CED-B7276C872821}" dt="2023-06-16T18:26:47.048" v="58" actId="14100"/>
          <ac:picMkLst>
            <pc:docMk/>
            <pc:sldMk cId="684871622" sldId="345"/>
            <ac:picMk id="5" creationId="{752A0753-87DB-AFB7-A0EA-F9988888D958}"/>
          </ac:picMkLst>
        </pc:picChg>
      </pc:sldChg>
      <pc:sldChg chg="addSp delSp modSp new">
        <pc:chgData name="Brynne Wilcox" userId="S::brynne.wilcox@wri.org::9ea332a5-72b0-4aba-9eed-02b5d0137144" providerId="AD" clId="Web-{85F8AED8-DAE4-72FA-6CED-B7276C872821}" dt="2023-06-16T19:00:41.668" v="141" actId="1076"/>
        <pc:sldMkLst>
          <pc:docMk/>
          <pc:sldMk cId="4157900297" sldId="346"/>
        </pc:sldMkLst>
        <pc:spChg chg="del">
          <ac:chgData name="Brynne Wilcox" userId="S::brynne.wilcox@wri.org::9ea332a5-72b0-4aba-9eed-02b5d0137144" providerId="AD" clId="Web-{85F8AED8-DAE4-72FA-6CED-B7276C872821}" dt="2023-06-16T18:59:15.337" v="121"/>
          <ac:spMkLst>
            <pc:docMk/>
            <pc:sldMk cId="4157900297" sldId="346"/>
            <ac:spMk id="2" creationId="{E957BC97-F25E-7FF4-E6A1-A62BBD3549D2}"/>
          </ac:spMkLst>
        </pc:spChg>
        <pc:spChg chg="del">
          <ac:chgData name="Brynne Wilcox" userId="S::brynne.wilcox@wri.org::9ea332a5-72b0-4aba-9eed-02b5d0137144" providerId="AD" clId="Web-{85F8AED8-DAE4-72FA-6CED-B7276C872821}" dt="2023-06-16T18:59:22.556" v="128"/>
          <ac:spMkLst>
            <pc:docMk/>
            <pc:sldMk cId="4157900297" sldId="346"/>
            <ac:spMk id="3" creationId="{C2BFEB5A-AEA3-5F51-BFC5-7A2655C78C02}"/>
          </ac:spMkLst>
        </pc:spChg>
        <pc:spChg chg="del">
          <ac:chgData name="Brynne Wilcox" userId="S::brynne.wilcox@wri.org::9ea332a5-72b0-4aba-9eed-02b5d0137144" providerId="AD" clId="Web-{85F8AED8-DAE4-72FA-6CED-B7276C872821}" dt="2023-06-16T18:59:19.587" v="126"/>
          <ac:spMkLst>
            <pc:docMk/>
            <pc:sldMk cId="4157900297" sldId="346"/>
            <ac:spMk id="4" creationId="{70AF4152-CDB2-49F0-418C-9293AECD9C4D}"/>
          </ac:spMkLst>
        </pc:spChg>
        <pc:spChg chg="del">
          <ac:chgData name="Brynne Wilcox" userId="S::brynne.wilcox@wri.org::9ea332a5-72b0-4aba-9eed-02b5d0137144" providerId="AD" clId="Web-{85F8AED8-DAE4-72FA-6CED-B7276C872821}" dt="2023-06-16T18:59:16.150" v="124"/>
          <ac:spMkLst>
            <pc:docMk/>
            <pc:sldMk cId="4157900297" sldId="346"/>
            <ac:spMk id="5" creationId="{92B32CBD-DBC1-E132-D804-DB745ED2D678}"/>
          </ac:spMkLst>
        </pc:spChg>
        <pc:spChg chg="del">
          <ac:chgData name="Brynne Wilcox" userId="S::brynne.wilcox@wri.org::9ea332a5-72b0-4aba-9eed-02b5d0137144" providerId="AD" clId="Web-{85F8AED8-DAE4-72FA-6CED-B7276C872821}" dt="2023-06-16T18:59:15.384" v="123"/>
          <ac:spMkLst>
            <pc:docMk/>
            <pc:sldMk cId="4157900297" sldId="346"/>
            <ac:spMk id="6" creationId="{EE4C27F7-AE3C-E0C1-640F-E8D3BCB7A47B}"/>
          </ac:spMkLst>
        </pc:spChg>
        <pc:spChg chg="mod">
          <ac:chgData name="Brynne Wilcox" userId="S::brynne.wilcox@wri.org::9ea332a5-72b0-4aba-9eed-02b5d0137144" providerId="AD" clId="Web-{85F8AED8-DAE4-72FA-6CED-B7276C872821}" dt="2023-06-16T19:00:41.668" v="141" actId="1076"/>
          <ac:spMkLst>
            <pc:docMk/>
            <pc:sldMk cId="4157900297" sldId="346"/>
            <ac:spMk id="7" creationId="{F36AA54D-1B38-99E6-9FB1-4B7B25AD8CF9}"/>
          </ac:spMkLst>
        </pc:spChg>
        <pc:spChg chg="del">
          <ac:chgData name="Brynne Wilcox" userId="S::brynne.wilcox@wri.org::9ea332a5-72b0-4aba-9eed-02b5d0137144" providerId="AD" clId="Web-{85F8AED8-DAE4-72FA-6CED-B7276C872821}" dt="2023-06-16T18:59:15.369" v="122"/>
          <ac:spMkLst>
            <pc:docMk/>
            <pc:sldMk cId="4157900297" sldId="346"/>
            <ac:spMk id="8" creationId="{3D6B150F-F0CB-3352-292E-F9F0BB2A8163}"/>
          </ac:spMkLst>
        </pc:spChg>
        <pc:spChg chg="add del mod">
          <ac:chgData name="Brynne Wilcox" userId="S::brynne.wilcox@wri.org::9ea332a5-72b0-4aba-9eed-02b5d0137144" providerId="AD" clId="Web-{85F8AED8-DAE4-72FA-6CED-B7276C872821}" dt="2023-06-16T18:59:21.009" v="127"/>
          <ac:spMkLst>
            <pc:docMk/>
            <pc:sldMk cId="4157900297" sldId="346"/>
            <ac:spMk id="19" creationId="{3E34F2B6-9263-4D7E-2D89-93346A22342B}"/>
          </ac:spMkLst>
        </pc:spChg>
        <pc:graphicFrameChg chg="add del mod ord modGraphic">
          <ac:chgData name="Brynne Wilcox" userId="S::brynne.wilcox@wri.org::9ea332a5-72b0-4aba-9eed-02b5d0137144" providerId="AD" clId="Web-{85F8AED8-DAE4-72FA-6CED-B7276C872821}" dt="2023-06-16T18:59:18.103" v="125"/>
          <ac:graphicFrameMkLst>
            <pc:docMk/>
            <pc:sldMk cId="4157900297" sldId="346"/>
            <ac:graphicFrameMk id="11" creationId="{9FAA20DF-8B27-C977-6226-340FCE0ED454}"/>
          </ac:graphicFrameMkLst>
        </pc:graphicFrameChg>
        <pc:picChg chg="add mod ord">
          <ac:chgData name="Brynne Wilcox" userId="S::brynne.wilcox@wri.org::9ea332a5-72b0-4aba-9eed-02b5d0137144" providerId="AD" clId="Web-{85F8AED8-DAE4-72FA-6CED-B7276C872821}" dt="2023-06-16T19:00:39.590" v="140" actId="1076"/>
          <ac:picMkLst>
            <pc:docMk/>
            <pc:sldMk cId="4157900297" sldId="346"/>
            <ac:picMk id="10" creationId="{92262066-F4D0-3F0A-73B7-1272FB5B4513}"/>
          </ac:picMkLst>
        </pc:picChg>
      </pc:sldChg>
    </pc:docChg>
  </pc:docChgLst>
  <pc:docChgLst>
    <pc:chgData name="Brynne Wilcox" userId="S::brynne.wilcox@wri.org::9ea332a5-72b0-4aba-9eed-02b5d0137144" providerId="AD" clId="Web-{6F9A8495-5A58-AEE1-D344-C3EA2A16004E}"/>
    <pc:docChg chg="addSld delSld modSld">
      <pc:chgData name="Brynne Wilcox" userId="S::brynne.wilcox@wri.org::9ea332a5-72b0-4aba-9eed-02b5d0137144" providerId="AD" clId="Web-{6F9A8495-5A58-AEE1-D344-C3EA2A16004E}" dt="2022-12-19T22:40:03.036" v="49" actId="20577"/>
      <pc:docMkLst>
        <pc:docMk/>
      </pc:docMkLst>
      <pc:sldChg chg="modSp">
        <pc:chgData name="Brynne Wilcox" userId="S::brynne.wilcox@wri.org::9ea332a5-72b0-4aba-9eed-02b5d0137144" providerId="AD" clId="Web-{6F9A8495-5A58-AEE1-D344-C3EA2A16004E}" dt="2022-12-19T22:16:45.557" v="26" actId="1076"/>
        <pc:sldMkLst>
          <pc:docMk/>
          <pc:sldMk cId="2132246883" sldId="294"/>
        </pc:sldMkLst>
        <pc:spChg chg="mod">
          <ac:chgData name="Brynne Wilcox" userId="S::brynne.wilcox@wri.org::9ea332a5-72b0-4aba-9eed-02b5d0137144" providerId="AD" clId="Web-{6F9A8495-5A58-AEE1-D344-C3EA2A16004E}" dt="2022-12-19T22:16:45.557" v="26" actId="1076"/>
          <ac:spMkLst>
            <pc:docMk/>
            <pc:sldMk cId="2132246883" sldId="294"/>
            <ac:spMk id="11" creationId="{DE34C045-E209-1D7A-ECBA-D97F55C814F6}"/>
          </ac:spMkLst>
        </pc:spChg>
      </pc:sldChg>
      <pc:sldChg chg="del">
        <pc:chgData name="Brynne Wilcox" userId="S::brynne.wilcox@wri.org::9ea332a5-72b0-4aba-9eed-02b5d0137144" providerId="AD" clId="Web-{6F9A8495-5A58-AEE1-D344-C3EA2A16004E}" dt="2022-12-19T22:28:39.446" v="30"/>
        <pc:sldMkLst>
          <pc:docMk/>
          <pc:sldMk cId="3288548014" sldId="296"/>
        </pc:sldMkLst>
      </pc:sldChg>
      <pc:sldChg chg="del">
        <pc:chgData name="Brynne Wilcox" userId="S::brynne.wilcox@wri.org::9ea332a5-72b0-4aba-9eed-02b5d0137144" providerId="AD" clId="Web-{6F9A8495-5A58-AEE1-D344-C3EA2A16004E}" dt="2022-12-19T22:11:00.895" v="2"/>
        <pc:sldMkLst>
          <pc:docMk/>
          <pc:sldMk cId="1988701962" sldId="297"/>
        </pc:sldMkLst>
      </pc:sldChg>
      <pc:sldChg chg="del">
        <pc:chgData name="Brynne Wilcox" userId="S::brynne.wilcox@wri.org::9ea332a5-72b0-4aba-9eed-02b5d0137144" providerId="AD" clId="Web-{6F9A8495-5A58-AEE1-D344-C3EA2A16004E}" dt="2022-12-19T22:11:00.895" v="3"/>
        <pc:sldMkLst>
          <pc:docMk/>
          <pc:sldMk cId="798668339" sldId="298"/>
        </pc:sldMkLst>
      </pc:sldChg>
      <pc:sldChg chg="del">
        <pc:chgData name="Brynne Wilcox" userId="S::brynne.wilcox@wri.org::9ea332a5-72b0-4aba-9eed-02b5d0137144" providerId="AD" clId="Web-{6F9A8495-5A58-AEE1-D344-C3EA2A16004E}" dt="2022-12-19T22:11:00.895" v="4"/>
        <pc:sldMkLst>
          <pc:docMk/>
          <pc:sldMk cId="4207594974" sldId="299"/>
        </pc:sldMkLst>
      </pc:sldChg>
      <pc:sldChg chg="del">
        <pc:chgData name="Brynne Wilcox" userId="S::brynne.wilcox@wri.org::9ea332a5-72b0-4aba-9eed-02b5d0137144" providerId="AD" clId="Web-{6F9A8495-5A58-AEE1-D344-C3EA2A16004E}" dt="2022-12-19T22:11:00.895" v="5"/>
        <pc:sldMkLst>
          <pc:docMk/>
          <pc:sldMk cId="2091850465" sldId="300"/>
        </pc:sldMkLst>
      </pc:sldChg>
      <pc:sldChg chg="del">
        <pc:chgData name="Brynne Wilcox" userId="S::brynne.wilcox@wri.org::9ea332a5-72b0-4aba-9eed-02b5d0137144" providerId="AD" clId="Web-{6F9A8495-5A58-AEE1-D344-C3EA2A16004E}" dt="2022-12-19T22:11:00.895" v="6"/>
        <pc:sldMkLst>
          <pc:docMk/>
          <pc:sldMk cId="842269032" sldId="301"/>
        </pc:sldMkLst>
      </pc:sldChg>
      <pc:sldChg chg="del">
        <pc:chgData name="Brynne Wilcox" userId="S::brynne.wilcox@wri.org::9ea332a5-72b0-4aba-9eed-02b5d0137144" providerId="AD" clId="Web-{6F9A8495-5A58-AEE1-D344-C3EA2A16004E}" dt="2022-12-19T22:11:00.895" v="7"/>
        <pc:sldMkLst>
          <pc:docMk/>
          <pc:sldMk cId="286938620" sldId="302"/>
        </pc:sldMkLst>
      </pc:sldChg>
      <pc:sldChg chg="del">
        <pc:chgData name="Brynne Wilcox" userId="S::brynne.wilcox@wri.org::9ea332a5-72b0-4aba-9eed-02b5d0137144" providerId="AD" clId="Web-{6F9A8495-5A58-AEE1-D344-C3EA2A16004E}" dt="2022-12-19T22:11:00.895" v="8"/>
        <pc:sldMkLst>
          <pc:docMk/>
          <pc:sldMk cId="2322411128" sldId="303"/>
        </pc:sldMkLst>
      </pc:sldChg>
      <pc:sldChg chg="del">
        <pc:chgData name="Brynne Wilcox" userId="S::brynne.wilcox@wri.org::9ea332a5-72b0-4aba-9eed-02b5d0137144" providerId="AD" clId="Web-{6F9A8495-5A58-AEE1-D344-C3EA2A16004E}" dt="2022-12-19T22:11:00.895" v="9"/>
        <pc:sldMkLst>
          <pc:docMk/>
          <pc:sldMk cId="1811421110" sldId="304"/>
        </pc:sldMkLst>
      </pc:sldChg>
      <pc:sldChg chg="del">
        <pc:chgData name="Brynne Wilcox" userId="S::brynne.wilcox@wri.org::9ea332a5-72b0-4aba-9eed-02b5d0137144" providerId="AD" clId="Web-{6F9A8495-5A58-AEE1-D344-C3EA2A16004E}" dt="2022-12-19T22:11:00.895" v="10"/>
        <pc:sldMkLst>
          <pc:docMk/>
          <pc:sldMk cId="3292235727" sldId="305"/>
        </pc:sldMkLst>
      </pc:sldChg>
      <pc:sldChg chg="del">
        <pc:chgData name="Brynne Wilcox" userId="S::brynne.wilcox@wri.org::9ea332a5-72b0-4aba-9eed-02b5d0137144" providerId="AD" clId="Web-{6F9A8495-5A58-AEE1-D344-C3EA2A16004E}" dt="2022-12-19T22:10:50.535" v="0"/>
        <pc:sldMkLst>
          <pc:docMk/>
          <pc:sldMk cId="3987114076" sldId="307"/>
        </pc:sldMkLst>
      </pc:sldChg>
      <pc:sldChg chg="del">
        <pc:chgData name="Brynne Wilcox" userId="S::brynne.wilcox@wri.org::9ea332a5-72b0-4aba-9eed-02b5d0137144" providerId="AD" clId="Web-{6F9A8495-5A58-AEE1-D344-C3EA2A16004E}" dt="2022-12-19T22:11:00.895" v="1"/>
        <pc:sldMkLst>
          <pc:docMk/>
          <pc:sldMk cId="3310000050" sldId="308"/>
        </pc:sldMkLst>
      </pc:sldChg>
      <pc:sldChg chg="addSp delSp modSp add replId">
        <pc:chgData name="Brynne Wilcox" userId="S::brynne.wilcox@wri.org::9ea332a5-72b0-4aba-9eed-02b5d0137144" providerId="AD" clId="Web-{6F9A8495-5A58-AEE1-D344-C3EA2A16004E}" dt="2022-12-19T22:32:14.309" v="32" actId="20577"/>
        <pc:sldMkLst>
          <pc:docMk/>
          <pc:sldMk cId="2644618323" sldId="314"/>
        </pc:sldMkLst>
        <pc:spChg chg="add mod">
          <ac:chgData name="Brynne Wilcox" userId="S::brynne.wilcox@wri.org::9ea332a5-72b0-4aba-9eed-02b5d0137144" providerId="AD" clId="Web-{6F9A8495-5A58-AEE1-D344-C3EA2A16004E}" dt="2022-12-19T22:28:22.180" v="29" actId="1076"/>
          <ac:spMkLst>
            <pc:docMk/>
            <pc:sldMk cId="2644618323" sldId="314"/>
            <ac:spMk id="3" creationId="{EAE01660-6CD0-A63C-B588-1513F71A2893}"/>
          </ac:spMkLst>
        </pc:spChg>
        <pc:spChg chg="mod">
          <ac:chgData name="Brynne Wilcox" userId="S::brynne.wilcox@wri.org::9ea332a5-72b0-4aba-9eed-02b5d0137144" providerId="AD" clId="Web-{6F9A8495-5A58-AEE1-D344-C3EA2A16004E}" dt="2022-12-19T22:32:14.309" v="32" actId="20577"/>
          <ac:spMkLst>
            <pc:docMk/>
            <pc:sldMk cId="2644618323" sldId="314"/>
            <ac:spMk id="5" creationId="{CF1697FF-D40C-355E-CBD2-C45BF17839A0}"/>
          </ac:spMkLst>
        </pc:spChg>
        <pc:picChg chg="del">
          <ac:chgData name="Brynne Wilcox" userId="S::brynne.wilcox@wri.org::9ea332a5-72b0-4aba-9eed-02b5d0137144" providerId="AD" clId="Web-{6F9A8495-5A58-AEE1-D344-C3EA2A16004E}" dt="2022-12-19T22:28:15.586" v="28"/>
          <ac:picMkLst>
            <pc:docMk/>
            <pc:sldMk cId="2644618323" sldId="314"/>
            <ac:picMk id="10" creationId="{9FBE2942-C552-0793-BF83-0C684407FB98}"/>
          </ac:picMkLst>
        </pc:picChg>
      </pc:sldChg>
      <pc:sldChg chg="addSp delSp modSp add replId">
        <pc:chgData name="Brynne Wilcox" userId="S::brynne.wilcox@wri.org::9ea332a5-72b0-4aba-9eed-02b5d0137144" providerId="AD" clId="Web-{6F9A8495-5A58-AEE1-D344-C3EA2A16004E}" dt="2022-12-19T22:40:03.036" v="49" actId="20577"/>
        <pc:sldMkLst>
          <pc:docMk/>
          <pc:sldMk cId="1222925252" sldId="315"/>
        </pc:sldMkLst>
        <pc:spChg chg="del">
          <ac:chgData name="Brynne Wilcox" userId="S::brynne.wilcox@wri.org::9ea332a5-72b0-4aba-9eed-02b5d0137144" providerId="AD" clId="Web-{6F9A8495-5A58-AEE1-D344-C3EA2A16004E}" dt="2022-12-19T22:37:20.408" v="37"/>
          <ac:spMkLst>
            <pc:docMk/>
            <pc:sldMk cId="1222925252" sldId="315"/>
            <ac:spMk id="3" creationId="{EAE01660-6CD0-A63C-B588-1513F71A2893}"/>
          </ac:spMkLst>
        </pc:spChg>
        <pc:spChg chg="mod">
          <ac:chgData name="Brynne Wilcox" userId="S::brynne.wilcox@wri.org::9ea332a5-72b0-4aba-9eed-02b5d0137144" providerId="AD" clId="Web-{6F9A8495-5A58-AEE1-D344-C3EA2A16004E}" dt="2022-12-19T22:40:03.036" v="49" actId="20577"/>
          <ac:spMkLst>
            <pc:docMk/>
            <pc:sldMk cId="1222925252" sldId="315"/>
            <ac:spMk id="5" creationId="{CF1697FF-D40C-355E-CBD2-C45BF17839A0}"/>
          </ac:spMkLst>
        </pc:spChg>
        <pc:picChg chg="add mod ord">
          <ac:chgData name="Brynne Wilcox" userId="S::brynne.wilcox@wri.org::9ea332a5-72b0-4aba-9eed-02b5d0137144" providerId="AD" clId="Web-{6F9A8495-5A58-AEE1-D344-C3EA2A16004E}" dt="2022-12-19T22:37:36.471" v="41" actId="1076"/>
          <ac:picMkLst>
            <pc:docMk/>
            <pc:sldMk cId="1222925252" sldId="315"/>
            <ac:picMk id="2" creationId="{0CB5FCB4-BEC2-9960-746A-7EBDFC43FD97}"/>
          </ac:picMkLst>
        </pc:picChg>
      </pc:sldChg>
    </pc:docChg>
  </pc:docChgLst>
  <pc:docChgLst>
    <pc:chgData name="Brynne Wilcox" userId="S::brynne.wilcox@wri.org::9ea332a5-72b0-4aba-9eed-02b5d0137144" providerId="AD" clId="Web-{AEC5646F-B2E2-49EB-0099-B9C9AC46D86C}"/>
    <pc:docChg chg="addSld modSld sldOrd">
      <pc:chgData name="Brynne Wilcox" userId="S::brynne.wilcox@wri.org::9ea332a5-72b0-4aba-9eed-02b5d0137144" providerId="AD" clId="Web-{AEC5646F-B2E2-49EB-0099-B9C9AC46D86C}" dt="2022-11-15T21:27:05.676" v="709" actId="1076"/>
      <pc:docMkLst>
        <pc:docMk/>
      </pc:docMkLst>
      <pc:sldChg chg="modSp">
        <pc:chgData name="Brynne Wilcox" userId="S::brynne.wilcox@wri.org::9ea332a5-72b0-4aba-9eed-02b5d0137144" providerId="AD" clId="Web-{AEC5646F-B2E2-49EB-0099-B9C9AC46D86C}" dt="2022-11-15T15:56:55.835" v="77" actId="20577"/>
        <pc:sldMkLst>
          <pc:docMk/>
          <pc:sldMk cId="4128084084" sldId="256"/>
        </pc:sldMkLst>
        <pc:spChg chg="mod">
          <ac:chgData name="Brynne Wilcox" userId="S::brynne.wilcox@wri.org::9ea332a5-72b0-4aba-9eed-02b5d0137144" providerId="AD" clId="Web-{AEC5646F-B2E2-49EB-0099-B9C9AC46D86C}" dt="2022-11-15T15:56:55.835" v="77" actId="20577"/>
          <ac:spMkLst>
            <pc:docMk/>
            <pc:sldMk cId="4128084084" sldId="256"/>
            <ac:spMk id="4" creationId="{8627D59F-02B6-5231-4D72-B575A5973567}"/>
          </ac:spMkLst>
        </pc:spChg>
      </pc:sldChg>
      <pc:sldChg chg="modSp">
        <pc:chgData name="Brynne Wilcox" userId="S::brynne.wilcox@wri.org::9ea332a5-72b0-4aba-9eed-02b5d0137144" providerId="AD" clId="Web-{AEC5646F-B2E2-49EB-0099-B9C9AC46D86C}" dt="2022-11-15T17:31:41.716" v="126" actId="20577"/>
        <pc:sldMkLst>
          <pc:docMk/>
          <pc:sldMk cId="3117001560" sldId="258"/>
        </pc:sldMkLst>
        <pc:spChg chg="mod">
          <ac:chgData name="Brynne Wilcox" userId="S::brynne.wilcox@wri.org::9ea332a5-72b0-4aba-9eed-02b5d0137144" providerId="AD" clId="Web-{AEC5646F-B2E2-49EB-0099-B9C9AC46D86C}" dt="2022-11-15T17:31:41.716" v="126" actId="20577"/>
          <ac:spMkLst>
            <pc:docMk/>
            <pc:sldMk cId="3117001560" sldId="258"/>
            <ac:spMk id="11" creationId="{A2CAB3D2-3B9A-27C2-EAC9-9278F27E40F2}"/>
          </ac:spMkLst>
        </pc:spChg>
      </pc:sldChg>
      <pc:sldChg chg="delSp modSp ord">
        <pc:chgData name="Brynne Wilcox" userId="S::brynne.wilcox@wri.org::9ea332a5-72b0-4aba-9eed-02b5d0137144" providerId="AD" clId="Web-{AEC5646F-B2E2-49EB-0099-B9C9AC46D86C}" dt="2022-11-15T18:09:34.231" v="383"/>
        <pc:sldMkLst>
          <pc:docMk/>
          <pc:sldMk cId="2339353278" sldId="265"/>
        </pc:sldMkLst>
        <pc:spChg chg="mod">
          <ac:chgData name="Brynne Wilcox" userId="S::brynne.wilcox@wri.org::9ea332a5-72b0-4aba-9eed-02b5d0137144" providerId="AD" clId="Web-{AEC5646F-B2E2-49EB-0099-B9C9AC46D86C}" dt="2022-11-15T15:52:30.780" v="23" actId="20577"/>
          <ac:spMkLst>
            <pc:docMk/>
            <pc:sldMk cId="2339353278" sldId="265"/>
            <ac:spMk id="2" creationId="{F3F9FD21-1F48-43EF-873E-98DA636603F7}"/>
          </ac:spMkLst>
        </pc:spChg>
        <pc:spChg chg="mod">
          <ac:chgData name="Brynne Wilcox" userId="S::brynne.wilcox@wri.org::9ea332a5-72b0-4aba-9eed-02b5d0137144" providerId="AD" clId="Web-{AEC5646F-B2E2-49EB-0099-B9C9AC46D86C}" dt="2022-11-15T15:59:26.058" v="105" actId="1076"/>
          <ac:spMkLst>
            <pc:docMk/>
            <pc:sldMk cId="2339353278" sldId="265"/>
            <ac:spMk id="5" creationId="{6F218069-F7DB-5444-AF47-53F4A57A6B19}"/>
          </ac:spMkLst>
        </pc:spChg>
        <pc:spChg chg="mod">
          <ac:chgData name="Brynne Wilcox" userId="S::brynne.wilcox@wri.org::9ea332a5-72b0-4aba-9eed-02b5d0137144" providerId="AD" clId="Web-{AEC5646F-B2E2-49EB-0099-B9C9AC46D86C}" dt="2022-11-15T15:59:26.121" v="110" actId="1076"/>
          <ac:spMkLst>
            <pc:docMk/>
            <pc:sldMk cId="2339353278" sldId="265"/>
            <ac:spMk id="6" creationId="{F9098D91-7D0B-E02C-8D3E-26F8221CEEA6}"/>
          </ac:spMkLst>
        </pc:spChg>
        <pc:spChg chg="mod">
          <ac:chgData name="Brynne Wilcox" userId="S::brynne.wilcox@wri.org::9ea332a5-72b0-4aba-9eed-02b5d0137144" providerId="AD" clId="Web-{AEC5646F-B2E2-49EB-0099-B9C9AC46D86C}" dt="2022-11-15T15:59:26.105" v="109" actId="1076"/>
          <ac:spMkLst>
            <pc:docMk/>
            <pc:sldMk cId="2339353278" sldId="265"/>
            <ac:spMk id="9" creationId="{3C77EB24-E147-9D04-41A2-C12B68A71DDF}"/>
          </ac:spMkLst>
        </pc:spChg>
        <pc:spChg chg="del">
          <ac:chgData name="Brynne Wilcox" userId="S::brynne.wilcox@wri.org::9ea332a5-72b0-4aba-9eed-02b5d0137144" providerId="AD" clId="Web-{AEC5646F-B2E2-49EB-0099-B9C9AC46D86C}" dt="2022-11-15T15:53:00.422" v="26"/>
          <ac:spMkLst>
            <pc:docMk/>
            <pc:sldMk cId="2339353278" sldId="265"/>
            <ac:spMk id="10" creationId="{425676C8-0D65-EA68-9176-AD72B0F2EDCB}"/>
          </ac:spMkLst>
        </pc:spChg>
        <pc:spChg chg="mod">
          <ac:chgData name="Brynne Wilcox" userId="S::brynne.wilcox@wri.org::9ea332a5-72b0-4aba-9eed-02b5d0137144" providerId="AD" clId="Web-{AEC5646F-B2E2-49EB-0099-B9C9AC46D86C}" dt="2022-11-15T15:59:26.074" v="106" actId="1076"/>
          <ac:spMkLst>
            <pc:docMk/>
            <pc:sldMk cId="2339353278" sldId="265"/>
            <ac:spMk id="13" creationId="{E4B09CEE-FC84-1AA8-D92E-04B4ABEA92BD}"/>
          </ac:spMkLst>
        </pc:spChg>
        <pc:spChg chg="del">
          <ac:chgData name="Brynne Wilcox" userId="S::brynne.wilcox@wri.org::9ea332a5-72b0-4aba-9eed-02b5d0137144" providerId="AD" clId="Web-{AEC5646F-B2E2-49EB-0099-B9C9AC46D86C}" dt="2022-11-15T15:53:15" v="27"/>
          <ac:spMkLst>
            <pc:docMk/>
            <pc:sldMk cId="2339353278" sldId="265"/>
            <ac:spMk id="14" creationId="{B3283FFC-74E0-32FE-0D92-702EAC0E095E}"/>
          </ac:spMkLst>
        </pc:spChg>
        <pc:spChg chg="del">
          <ac:chgData name="Brynne Wilcox" userId="S::brynne.wilcox@wri.org::9ea332a5-72b0-4aba-9eed-02b5d0137144" providerId="AD" clId="Web-{AEC5646F-B2E2-49EB-0099-B9C9AC46D86C}" dt="2022-11-15T18:09:34.231" v="383"/>
          <ac:spMkLst>
            <pc:docMk/>
            <pc:sldMk cId="2339353278" sldId="265"/>
            <ac:spMk id="21" creationId="{0F757922-82E8-95CE-5C2D-A84BF150F135}"/>
          </ac:spMkLst>
        </pc:spChg>
        <pc:picChg chg="mod">
          <ac:chgData name="Brynne Wilcox" userId="S::brynne.wilcox@wri.org::9ea332a5-72b0-4aba-9eed-02b5d0137144" providerId="AD" clId="Web-{AEC5646F-B2E2-49EB-0099-B9C9AC46D86C}" dt="2022-11-15T15:59:26.043" v="103" actId="1076"/>
          <ac:picMkLst>
            <pc:docMk/>
            <pc:sldMk cId="2339353278" sldId="265"/>
            <ac:picMk id="22" creationId="{A972E8A3-CAC2-E2EE-D90D-431C6650AC90}"/>
          </ac:picMkLst>
        </pc:picChg>
        <pc:picChg chg="mod">
          <ac:chgData name="Brynne Wilcox" userId="S::brynne.wilcox@wri.org::9ea332a5-72b0-4aba-9eed-02b5d0137144" providerId="AD" clId="Web-{AEC5646F-B2E2-49EB-0099-B9C9AC46D86C}" dt="2022-11-15T15:59:26.090" v="107" actId="1076"/>
          <ac:picMkLst>
            <pc:docMk/>
            <pc:sldMk cId="2339353278" sldId="265"/>
            <ac:picMk id="23" creationId="{B4912F48-9AB8-517B-D530-4C621CBECA2F}"/>
          </ac:picMkLst>
        </pc:picChg>
        <pc:picChg chg="mod">
          <ac:chgData name="Brynne Wilcox" userId="S::brynne.wilcox@wri.org::9ea332a5-72b0-4aba-9eed-02b5d0137144" providerId="AD" clId="Web-{AEC5646F-B2E2-49EB-0099-B9C9AC46D86C}" dt="2022-11-15T15:59:26.058" v="104" actId="1076"/>
          <ac:picMkLst>
            <pc:docMk/>
            <pc:sldMk cId="2339353278" sldId="265"/>
            <ac:picMk id="24" creationId="{A8B4E760-B219-BE80-A0AF-903447646F9B}"/>
          </ac:picMkLst>
        </pc:picChg>
        <pc:picChg chg="mod">
          <ac:chgData name="Brynne Wilcox" userId="S::brynne.wilcox@wri.org::9ea332a5-72b0-4aba-9eed-02b5d0137144" providerId="AD" clId="Web-{AEC5646F-B2E2-49EB-0099-B9C9AC46D86C}" dt="2022-11-15T15:59:26.090" v="108" actId="1076"/>
          <ac:picMkLst>
            <pc:docMk/>
            <pc:sldMk cId="2339353278" sldId="265"/>
            <ac:picMk id="25" creationId="{7EDD7F3A-A908-EB77-A775-4F93F672CE35}"/>
          </ac:picMkLst>
        </pc:picChg>
        <pc:picChg chg="del">
          <ac:chgData name="Brynne Wilcox" userId="S::brynne.wilcox@wri.org::9ea332a5-72b0-4aba-9eed-02b5d0137144" providerId="AD" clId="Web-{AEC5646F-B2E2-49EB-0099-B9C9AC46D86C}" dt="2022-11-15T15:52:51.890" v="24"/>
          <ac:picMkLst>
            <pc:docMk/>
            <pc:sldMk cId="2339353278" sldId="265"/>
            <ac:picMk id="26" creationId="{8BF3CF4C-1613-056B-BDD9-5A05DE4FB330}"/>
          </ac:picMkLst>
        </pc:picChg>
        <pc:picChg chg="del">
          <ac:chgData name="Brynne Wilcox" userId="S::brynne.wilcox@wri.org::9ea332a5-72b0-4aba-9eed-02b5d0137144" providerId="AD" clId="Web-{AEC5646F-B2E2-49EB-0099-B9C9AC46D86C}" dt="2022-11-15T15:52:57.218" v="25"/>
          <ac:picMkLst>
            <pc:docMk/>
            <pc:sldMk cId="2339353278" sldId="265"/>
            <ac:picMk id="27" creationId="{094D66B0-6139-C579-1A7A-00FED0C709C4}"/>
          </ac:picMkLst>
        </pc:picChg>
      </pc:sldChg>
      <pc:sldChg chg="addSp delSp modSp ord">
        <pc:chgData name="Brynne Wilcox" userId="S::brynne.wilcox@wri.org::9ea332a5-72b0-4aba-9eed-02b5d0137144" providerId="AD" clId="Web-{AEC5646F-B2E2-49EB-0099-B9C9AC46D86C}" dt="2022-11-15T18:09:38.184" v="384"/>
        <pc:sldMkLst>
          <pc:docMk/>
          <pc:sldMk cId="3771786280" sldId="266"/>
        </pc:sldMkLst>
        <pc:spChg chg="mod">
          <ac:chgData name="Brynne Wilcox" userId="S::brynne.wilcox@wri.org::9ea332a5-72b0-4aba-9eed-02b5d0137144" providerId="AD" clId="Web-{AEC5646F-B2E2-49EB-0099-B9C9AC46D86C}" dt="2022-11-15T17:46:50.594" v="265" actId="1076"/>
          <ac:spMkLst>
            <pc:docMk/>
            <pc:sldMk cId="3771786280" sldId="266"/>
            <ac:spMk id="2" creationId="{9281FA10-98A7-C789-544D-CDF5FC9D0301}"/>
          </ac:spMkLst>
        </pc:spChg>
        <pc:spChg chg="mod">
          <ac:chgData name="Brynne Wilcox" userId="S::brynne.wilcox@wri.org::9ea332a5-72b0-4aba-9eed-02b5d0137144" providerId="AD" clId="Web-{AEC5646F-B2E2-49EB-0099-B9C9AC46D86C}" dt="2022-11-15T17:47:16.860" v="279" actId="20577"/>
          <ac:spMkLst>
            <pc:docMk/>
            <pc:sldMk cId="3771786280" sldId="266"/>
            <ac:spMk id="3" creationId="{564563DF-1529-8895-0F9E-0E470C894DB9}"/>
          </ac:spMkLst>
        </pc:spChg>
        <pc:spChg chg="del mod">
          <ac:chgData name="Brynne Wilcox" userId="S::brynne.wilcox@wri.org::9ea332a5-72b0-4aba-9eed-02b5d0137144" providerId="AD" clId="Web-{AEC5646F-B2E2-49EB-0099-B9C9AC46D86C}" dt="2022-11-15T17:34:35.516" v="150"/>
          <ac:spMkLst>
            <pc:docMk/>
            <pc:sldMk cId="3771786280" sldId="266"/>
            <ac:spMk id="4" creationId="{9148834A-53DB-E5D8-66CB-AEB1635783C3}"/>
          </ac:spMkLst>
        </pc:spChg>
        <pc:spChg chg="mod">
          <ac:chgData name="Brynne Wilcox" userId="S::brynne.wilcox@wri.org::9ea332a5-72b0-4aba-9eed-02b5d0137144" providerId="AD" clId="Web-{AEC5646F-B2E2-49EB-0099-B9C9AC46D86C}" dt="2022-11-15T17:46:50.454" v="256" actId="1076"/>
          <ac:spMkLst>
            <pc:docMk/>
            <pc:sldMk cId="3771786280" sldId="266"/>
            <ac:spMk id="5" creationId="{A1AC1B08-52D9-2F28-5CCB-3B4AF00BE2BA}"/>
          </ac:spMkLst>
        </pc:spChg>
        <pc:spChg chg="del">
          <ac:chgData name="Brynne Wilcox" userId="S::brynne.wilcox@wri.org::9ea332a5-72b0-4aba-9eed-02b5d0137144" providerId="AD" clId="Web-{AEC5646F-B2E2-49EB-0099-B9C9AC46D86C}" dt="2022-11-15T17:33:57.422" v="140"/>
          <ac:spMkLst>
            <pc:docMk/>
            <pc:sldMk cId="3771786280" sldId="266"/>
            <ac:spMk id="6" creationId="{7C154409-DBF0-588F-1D05-8DD79AB6D652}"/>
          </ac:spMkLst>
        </pc:spChg>
        <pc:spChg chg="add del mod">
          <ac:chgData name="Brynne Wilcox" userId="S::brynne.wilcox@wri.org::9ea332a5-72b0-4aba-9eed-02b5d0137144" providerId="AD" clId="Web-{AEC5646F-B2E2-49EB-0099-B9C9AC46D86C}" dt="2022-11-15T17:46:50.578" v="264" actId="1076"/>
          <ac:spMkLst>
            <pc:docMk/>
            <pc:sldMk cId="3771786280" sldId="266"/>
            <ac:spMk id="7" creationId="{D7519652-DF3F-F602-79E5-4078A5B47A9F}"/>
          </ac:spMkLst>
        </pc:spChg>
        <pc:spChg chg="del">
          <ac:chgData name="Brynne Wilcox" userId="S::brynne.wilcox@wri.org::9ea332a5-72b0-4aba-9eed-02b5d0137144" providerId="AD" clId="Web-{AEC5646F-B2E2-49EB-0099-B9C9AC46D86C}" dt="2022-11-15T17:34:05.078" v="142"/>
          <ac:spMkLst>
            <pc:docMk/>
            <pc:sldMk cId="3771786280" sldId="266"/>
            <ac:spMk id="8" creationId="{0953D093-8BE5-9105-20F4-2E60C2DFEE6A}"/>
          </ac:spMkLst>
        </pc:spChg>
        <pc:spChg chg="del">
          <ac:chgData name="Brynne Wilcox" userId="S::brynne.wilcox@wri.org::9ea332a5-72b0-4aba-9eed-02b5d0137144" providerId="AD" clId="Web-{AEC5646F-B2E2-49EB-0099-B9C9AC46D86C}" dt="2022-11-15T18:09:38.184" v="384"/>
          <ac:spMkLst>
            <pc:docMk/>
            <pc:sldMk cId="3771786280" sldId="266"/>
            <ac:spMk id="9" creationId="{5633DD66-3BB2-38ED-3E97-26C696D56168}"/>
          </ac:spMkLst>
        </pc:spChg>
        <pc:spChg chg="add mod">
          <ac:chgData name="Brynne Wilcox" userId="S::brynne.wilcox@wri.org::9ea332a5-72b0-4aba-9eed-02b5d0137144" providerId="AD" clId="Web-{AEC5646F-B2E2-49EB-0099-B9C9AC46D86C}" dt="2022-11-15T17:46:50.484" v="258" actId="1076"/>
          <ac:spMkLst>
            <pc:docMk/>
            <pc:sldMk cId="3771786280" sldId="266"/>
            <ac:spMk id="13" creationId="{AB5D16CE-96B2-5B3F-BB53-3C0464A4CA99}"/>
          </ac:spMkLst>
        </pc:spChg>
        <pc:spChg chg="add del mod">
          <ac:chgData name="Brynne Wilcox" userId="S::brynne.wilcox@wri.org::9ea332a5-72b0-4aba-9eed-02b5d0137144" providerId="AD" clId="Web-{AEC5646F-B2E2-49EB-0099-B9C9AC46D86C}" dt="2022-11-15T17:34:31.078" v="148"/>
          <ac:spMkLst>
            <pc:docMk/>
            <pc:sldMk cId="3771786280" sldId="266"/>
            <ac:spMk id="15" creationId="{13609602-828F-B7DB-4ABD-C1A076DE1B70}"/>
          </ac:spMkLst>
        </pc:spChg>
        <pc:spChg chg="add mod">
          <ac:chgData name="Brynne Wilcox" userId="S::brynne.wilcox@wri.org::9ea332a5-72b0-4aba-9eed-02b5d0137144" providerId="AD" clId="Web-{AEC5646F-B2E2-49EB-0099-B9C9AC46D86C}" dt="2022-11-15T17:46:50.500" v="259" actId="1076"/>
          <ac:spMkLst>
            <pc:docMk/>
            <pc:sldMk cId="3771786280" sldId="266"/>
            <ac:spMk id="17" creationId="{8003E5C6-6E18-E540-3397-4357815CC253}"/>
          </ac:spMkLst>
        </pc:spChg>
        <pc:spChg chg="add del mod">
          <ac:chgData name="Brynne Wilcox" userId="S::brynne.wilcox@wri.org::9ea332a5-72b0-4aba-9eed-02b5d0137144" providerId="AD" clId="Web-{AEC5646F-B2E2-49EB-0099-B9C9AC46D86C}" dt="2022-11-15T17:47:08.860" v="270" actId="1076"/>
          <ac:spMkLst>
            <pc:docMk/>
            <pc:sldMk cId="3771786280" sldId="266"/>
            <ac:spMk id="19" creationId="{B1E0641A-95F6-50B7-ADB0-AF83EAF56385}"/>
          </ac:spMkLst>
        </pc:spChg>
        <pc:spChg chg="add del">
          <ac:chgData name="Brynne Wilcox" userId="S::brynne.wilcox@wri.org::9ea332a5-72b0-4aba-9eed-02b5d0137144" providerId="AD" clId="Web-{AEC5646F-B2E2-49EB-0099-B9C9AC46D86C}" dt="2022-11-15T17:37:54.801" v="176"/>
          <ac:spMkLst>
            <pc:docMk/>
            <pc:sldMk cId="3771786280" sldId="266"/>
            <ac:spMk id="21" creationId="{4E28D4A7-4BC0-2678-5DF3-E2F1B69BB8A9}"/>
          </ac:spMkLst>
        </pc:spChg>
        <pc:spChg chg="add mod">
          <ac:chgData name="Brynne Wilcox" userId="S::brynne.wilcox@wri.org::9ea332a5-72b0-4aba-9eed-02b5d0137144" providerId="AD" clId="Web-{AEC5646F-B2E2-49EB-0099-B9C9AC46D86C}" dt="2022-11-15T17:47:08.891" v="272" actId="1076"/>
          <ac:spMkLst>
            <pc:docMk/>
            <pc:sldMk cId="3771786280" sldId="266"/>
            <ac:spMk id="24" creationId="{007E24E7-1D16-A0FB-B112-A253E64F5ADF}"/>
          </ac:spMkLst>
        </pc:spChg>
        <pc:spChg chg="add mod">
          <ac:chgData name="Brynne Wilcox" userId="S::brynne.wilcox@wri.org::9ea332a5-72b0-4aba-9eed-02b5d0137144" providerId="AD" clId="Web-{AEC5646F-B2E2-49EB-0099-B9C9AC46D86C}" dt="2022-11-15T17:47:08.907" v="273" actId="1076"/>
          <ac:spMkLst>
            <pc:docMk/>
            <pc:sldMk cId="3771786280" sldId="266"/>
            <ac:spMk id="25" creationId="{30798E96-AEB3-86E5-F638-7DDDE13A224D}"/>
          </ac:spMkLst>
        </pc:spChg>
        <pc:picChg chg="add mod">
          <ac:chgData name="Brynne Wilcox" userId="S::brynne.wilcox@wri.org::9ea332a5-72b0-4aba-9eed-02b5d0137144" providerId="AD" clId="Web-{AEC5646F-B2E2-49EB-0099-B9C9AC46D86C}" dt="2022-11-15T17:46:50.469" v="257" actId="1076"/>
          <ac:picMkLst>
            <pc:docMk/>
            <pc:sldMk cId="3771786280" sldId="266"/>
            <ac:picMk id="11" creationId="{112AF3FB-DBFB-D190-F021-5CE01170D979}"/>
          </ac:picMkLst>
        </pc:picChg>
        <pc:picChg chg="add mod">
          <ac:chgData name="Brynne Wilcox" userId="S::brynne.wilcox@wri.org::9ea332a5-72b0-4aba-9eed-02b5d0137144" providerId="AD" clId="Web-{AEC5646F-B2E2-49EB-0099-B9C9AC46D86C}" dt="2022-11-15T17:47:08.875" v="271" actId="1076"/>
          <ac:picMkLst>
            <pc:docMk/>
            <pc:sldMk cId="3771786280" sldId="266"/>
            <ac:picMk id="23" creationId="{EBA7D4C5-40F2-F0F2-7BFB-E7BD0E1480A6}"/>
          </ac:picMkLst>
        </pc:picChg>
      </pc:sldChg>
      <pc:sldChg chg="addSp modSp">
        <pc:chgData name="Brynne Wilcox" userId="S::brynne.wilcox@wri.org::9ea332a5-72b0-4aba-9eed-02b5d0137144" providerId="AD" clId="Web-{AEC5646F-B2E2-49EB-0099-B9C9AC46D86C}" dt="2022-11-15T17:49:45.910" v="285" actId="1076"/>
        <pc:sldMkLst>
          <pc:docMk/>
          <pc:sldMk cId="2145626574" sldId="274"/>
        </pc:sldMkLst>
        <pc:picChg chg="add mod">
          <ac:chgData name="Brynne Wilcox" userId="S::brynne.wilcox@wri.org::9ea332a5-72b0-4aba-9eed-02b5d0137144" providerId="AD" clId="Web-{AEC5646F-B2E2-49EB-0099-B9C9AC46D86C}" dt="2022-11-15T17:49:45.910" v="285" actId="1076"/>
          <ac:picMkLst>
            <pc:docMk/>
            <pc:sldMk cId="2145626574" sldId="274"/>
            <ac:picMk id="4" creationId="{FBFF4D41-C8D8-8D35-8007-28EAB573C325}"/>
          </ac:picMkLst>
        </pc:picChg>
      </pc:sldChg>
      <pc:sldChg chg="modSp ord">
        <pc:chgData name="Brynne Wilcox" userId="S::brynne.wilcox@wri.org::9ea332a5-72b0-4aba-9eed-02b5d0137144" providerId="AD" clId="Web-{AEC5646F-B2E2-49EB-0099-B9C9AC46D86C}" dt="2022-11-15T15:54:40.518" v="64"/>
        <pc:sldMkLst>
          <pc:docMk/>
          <pc:sldMk cId="2627142681" sldId="275"/>
        </pc:sldMkLst>
        <pc:spChg chg="mod">
          <ac:chgData name="Brynne Wilcox" userId="S::brynne.wilcox@wri.org::9ea332a5-72b0-4aba-9eed-02b5d0137144" providerId="AD" clId="Web-{AEC5646F-B2E2-49EB-0099-B9C9AC46D86C}" dt="2022-11-15T15:54:27.799" v="63" actId="20577"/>
          <ac:spMkLst>
            <pc:docMk/>
            <pc:sldMk cId="2627142681" sldId="275"/>
            <ac:spMk id="2" creationId="{8A2FFAA2-C053-C0AA-9021-9E9CF667509C}"/>
          </ac:spMkLst>
        </pc:spChg>
      </pc:sldChg>
      <pc:sldChg chg="addSp delSp modSp add replId">
        <pc:chgData name="Brynne Wilcox" userId="S::brynne.wilcox@wri.org::9ea332a5-72b0-4aba-9eed-02b5d0137144" providerId="AD" clId="Web-{AEC5646F-B2E2-49EB-0099-B9C9AC46D86C}" dt="2022-11-15T18:10:10.622" v="386"/>
        <pc:sldMkLst>
          <pc:docMk/>
          <pc:sldMk cId="345554034" sldId="281"/>
        </pc:sldMkLst>
        <pc:spChg chg="del">
          <ac:chgData name="Brynne Wilcox" userId="S::brynne.wilcox@wri.org::9ea332a5-72b0-4aba-9eed-02b5d0137144" providerId="AD" clId="Web-{AEC5646F-B2E2-49EB-0099-B9C9AC46D86C}" dt="2022-11-15T17:50:30.161" v="292"/>
          <ac:spMkLst>
            <pc:docMk/>
            <pc:sldMk cId="345554034" sldId="281"/>
            <ac:spMk id="2" creationId="{9281FA10-98A7-C789-544D-CDF5FC9D0301}"/>
          </ac:spMkLst>
        </pc:spChg>
        <pc:spChg chg="mod">
          <ac:chgData name="Brynne Wilcox" userId="S::brynne.wilcox@wri.org::9ea332a5-72b0-4aba-9eed-02b5d0137144" providerId="AD" clId="Web-{AEC5646F-B2E2-49EB-0099-B9C9AC46D86C}" dt="2022-11-15T17:52:32.226" v="325" actId="14100"/>
          <ac:spMkLst>
            <pc:docMk/>
            <pc:sldMk cId="345554034" sldId="281"/>
            <ac:spMk id="3" creationId="{564563DF-1529-8895-0F9E-0E470C894DB9}"/>
          </ac:spMkLst>
        </pc:spChg>
        <pc:spChg chg="del">
          <ac:chgData name="Brynne Wilcox" userId="S::brynne.wilcox@wri.org::9ea332a5-72b0-4aba-9eed-02b5d0137144" providerId="AD" clId="Web-{AEC5646F-B2E2-49EB-0099-B9C9AC46D86C}" dt="2022-11-15T17:50:35.239" v="295"/>
          <ac:spMkLst>
            <pc:docMk/>
            <pc:sldMk cId="345554034" sldId="281"/>
            <ac:spMk id="5" creationId="{A1AC1B08-52D9-2F28-5CCB-3B4AF00BE2BA}"/>
          </ac:spMkLst>
        </pc:spChg>
        <pc:spChg chg="add del mod">
          <ac:chgData name="Brynne Wilcox" userId="S::brynne.wilcox@wri.org::9ea332a5-72b0-4aba-9eed-02b5d0137144" providerId="AD" clId="Web-{AEC5646F-B2E2-49EB-0099-B9C9AC46D86C}" dt="2022-11-15T17:50:23.036" v="290"/>
          <ac:spMkLst>
            <pc:docMk/>
            <pc:sldMk cId="345554034" sldId="281"/>
            <ac:spMk id="6" creationId="{CBAE0E1A-FC62-3FE1-E9E2-13FCB413B7E5}"/>
          </ac:spMkLst>
        </pc:spChg>
        <pc:spChg chg="del mod">
          <ac:chgData name="Brynne Wilcox" userId="S::brynne.wilcox@wri.org::9ea332a5-72b0-4aba-9eed-02b5d0137144" providerId="AD" clId="Web-{AEC5646F-B2E2-49EB-0099-B9C9AC46D86C}" dt="2022-11-15T17:50:17.801" v="288"/>
          <ac:spMkLst>
            <pc:docMk/>
            <pc:sldMk cId="345554034" sldId="281"/>
            <ac:spMk id="7" creationId="{D7519652-DF3F-F602-79E5-4078A5B47A9F}"/>
          </ac:spMkLst>
        </pc:spChg>
        <pc:spChg chg="del">
          <ac:chgData name="Brynne Wilcox" userId="S::brynne.wilcox@wri.org::9ea332a5-72b0-4aba-9eed-02b5d0137144" providerId="AD" clId="Web-{AEC5646F-B2E2-49EB-0099-B9C9AC46D86C}" dt="2022-11-15T18:10:10.622" v="386"/>
          <ac:spMkLst>
            <pc:docMk/>
            <pc:sldMk cId="345554034" sldId="281"/>
            <ac:spMk id="9" creationId="{5633DD66-3BB2-38ED-3E97-26C696D56168}"/>
          </ac:spMkLst>
        </pc:spChg>
        <pc:spChg chg="add del mod">
          <ac:chgData name="Brynne Wilcox" userId="S::brynne.wilcox@wri.org::9ea332a5-72b0-4aba-9eed-02b5d0137144" providerId="AD" clId="Web-{AEC5646F-B2E2-49EB-0099-B9C9AC46D86C}" dt="2022-11-15T17:50:33.098" v="294"/>
          <ac:spMkLst>
            <pc:docMk/>
            <pc:sldMk cId="345554034" sldId="281"/>
            <ac:spMk id="10" creationId="{0BDF3849-E321-614D-F724-458F61BC9258}"/>
          </ac:spMkLst>
        </pc:spChg>
        <pc:spChg chg="del">
          <ac:chgData name="Brynne Wilcox" userId="S::brynne.wilcox@wri.org::9ea332a5-72b0-4aba-9eed-02b5d0137144" providerId="AD" clId="Web-{AEC5646F-B2E2-49EB-0099-B9C9AC46D86C}" dt="2022-11-15T17:50:38.958" v="297"/>
          <ac:spMkLst>
            <pc:docMk/>
            <pc:sldMk cId="345554034" sldId="281"/>
            <ac:spMk id="13" creationId="{AB5D16CE-96B2-5B3F-BB53-3C0464A4CA99}"/>
          </ac:spMkLst>
        </pc:spChg>
        <pc:spChg chg="add del mod">
          <ac:chgData name="Brynne Wilcox" userId="S::brynne.wilcox@wri.org::9ea332a5-72b0-4aba-9eed-02b5d0137144" providerId="AD" clId="Web-{AEC5646F-B2E2-49EB-0099-B9C9AC46D86C}" dt="2022-11-15T17:50:40.645" v="298"/>
          <ac:spMkLst>
            <pc:docMk/>
            <pc:sldMk cId="345554034" sldId="281"/>
            <ac:spMk id="14" creationId="{55022D75-77F1-8524-AE1F-23B9D9D51116}"/>
          </ac:spMkLst>
        </pc:spChg>
        <pc:spChg chg="del">
          <ac:chgData name="Brynne Wilcox" userId="S::brynne.wilcox@wri.org::9ea332a5-72b0-4aba-9eed-02b5d0137144" providerId="AD" clId="Web-{AEC5646F-B2E2-49EB-0099-B9C9AC46D86C}" dt="2022-11-15T17:50:47.333" v="301"/>
          <ac:spMkLst>
            <pc:docMk/>
            <pc:sldMk cId="345554034" sldId="281"/>
            <ac:spMk id="17" creationId="{8003E5C6-6E18-E540-3397-4357815CC253}"/>
          </ac:spMkLst>
        </pc:spChg>
        <pc:spChg chg="del">
          <ac:chgData name="Brynne Wilcox" userId="S::brynne.wilcox@wri.org::9ea332a5-72b0-4aba-9eed-02b5d0137144" providerId="AD" clId="Web-{AEC5646F-B2E2-49EB-0099-B9C9AC46D86C}" dt="2022-11-15T17:50:31.630" v="293"/>
          <ac:spMkLst>
            <pc:docMk/>
            <pc:sldMk cId="345554034" sldId="281"/>
            <ac:spMk id="19" creationId="{B1E0641A-95F6-50B7-ADB0-AF83EAF56385}"/>
          </ac:spMkLst>
        </pc:spChg>
        <pc:spChg chg="del">
          <ac:chgData name="Brynne Wilcox" userId="S::brynne.wilcox@wri.org::9ea332a5-72b0-4aba-9eed-02b5d0137144" providerId="AD" clId="Web-{AEC5646F-B2E2-49EB-0099-B9C9AC46D86C}" dt="2022-11-15T17:50:42.333" v="299"/>
          <ac:spMkLst>
            <pc:docMk/>
            <pc:sldMk cId="345554034" sldId="281"/>
            <ac:spMk id="24" creationId="{007E24E7-1D16-A0FB-B112-A253E64F5ADF}"/>
          </ac:spMkLst>
        </pc:spChg>
        <pc:spChg chg="del">
          <ac:chgData name="Brynne Wilcox" userId="S::brynne.wilcox@wri.org::9ea332a5-72b0-4aba-9eed-02b5d0137144" providerId="AD" clId="Web-{AEC5646F-B2E2-49EB-0099-B9C9AC46D86C}" dt="2022-11-15T17:50:28.364" v="291"/>
          <ac:spMkLst>
            <pc:docMk/>
            <pc:sldMk cId="345554034" sldId="281"/>
            <ac:spMk id="25" creationId="{30798E96-AEB3-86E5-F638-7DDDE13A224D}"/>
          </ac:spMkLst>
        </pc:spChg>
        <pc:picChg chg="del">
          <ac:chgData name="Brynne Wilcox" userId="S::brynne.wilcox@wri.org::9ea332a5-72b0-4aba-9eed-02b5d0137144" providerId="AD" clId="Web-{AEC5646F-B2E2-49EB-0099-B9C9AC46D86C}" dt="2022-11-15T17:50:36.833" v="296"/>
          <ac:picMkLst>
            <pc:docMk/>
            <pc:sldMk cId="345554034" sldId="281"/>
            <ac:picMk id="11" creationId="{112AF3FB-DBFB-D190-F021-5CE01170D979}"/>
          </ac:picMkLst>
        </pc:picChg>
        <pc:picChg chg="add mod">
          <ac:chgData name="Brynne Wilcox" userId="S::brynne.wilcox@wri.org::9ea332a5-72b0-4aba-9eed-02b5d0137144" providerId="AD" clId="Web-{AEC5646F-B2E2-49EB-0099-B9C9AC46D86C}" dt="2022-11-15T17:52:52.836" v="326" actId="14100"/>
          <ac:picMkLst>
            <pc:docMk/>
            <pc:sldMk cId="345554034" sldId="281"/>
            <ac:picMk id="15" creationId="{FC78D19E-EAA7-E63D-6987-753F89A1FBF4}"/>
          </ac:picMkLst>
        </pc:picChg>
        <pc:picChg chg="add mod">
          <ac:chgData name="Brynne Wilcox" userId="S::brynne.wilcox@wri.org::9ea332a5-72b0-4aba-9eed-02b5d0137144" providerId="AD" clId="Web-{AEC5646F-B2E2-49EB-0099-B9C9AC46D86C}" dt="2022-11-15T17:53:00.367" v="328" actId="1076"/>
          <ac:picMkLst>
            <pc:docMk/>
            <pc:sldMk cId="345554034" sldId="281"/>
            <ac:picMk id="16" creationId="{E1ACCBA4-7554-573A-0D2B-C0F3B7B98735}"/>
          </ac:picMkLst>
        </pc:picChg>
        <pc:picChg chg="del">
          <ac:chgData name="Brynne Wilcox" userId="S::brynne.wilcox@wri.org::9ea332a5-72b0-4aba-9eed-02b5d0137144" providerId="AD" clId="Web-{AEC5646F-B2E2-49EB-0099-B9C9AC46D86C}" dt="2022-11-15T17:50:44.224" v="300"/>
          <ac:picMkLst>
            <pc:docMk/>
            <pc:sldMk cId="345554034" sldId="281"/>
            <ac:picMk id="23" creationId="{EBA7D4C5-40F2-F0F2-7BFB-E7BD0E1480A6}"/>
          </ac:picMkLst>
        </pc:picChg>
      </pc:sldChg>
      <pc:sldChg chg="addSp delSp modSp add mod replId setBg">
        <pc:chgData name="Brynne Wilcox" userId="S::brynne.wilcox@wri.org::9ea332a5-72b0-4aba-9eed-02b5d0137144" providerId="AD" clId="Web-{AEC5646F-B2E2-49EB-0099-B9C9AC46D86C}" dt="2022-11-15T21:25:37.752" v="701" actId="1076"/>
        <pc:sldMkLst>
          <pc:docMk/>
          <pc:sldMk cId="3132966419" sldId="282"/>
        </pc:sldMkLst>
        <pc:spChg chg="mod ord">
          <ac:chgData name="Brynne Wilcox" userId="S::brynne.wilcox@wri.org::9ea332a5-72b0-4aba-9eed-02b5d0137144" providerId="AD" clId="Web-{AEC5646F-B2E2-49EB-0099-B9C9AC46D86C}" dt="2022-11-15T19:19:06.956" v="578"/>
          <ac:spMkLst>
            <pc:docMk/>
            <pc:sldMk cId="3132966419" sldId="282"/>
            <ac:spMk id="3" creationId="{564563DF-1529-8895-0F9E-0E470C894DB9}"/>
          </ac:spMkLst>
        </pc:spChg>
        <pc:spChg chg="mod ord">
          <ac:chgData name="Brynne Wilcox" userId="S::brynne.wilcox@wri.org::9ea332a5-72b0-4aba-9eed-02b5d0137144" providerId="AD" clId="Web-{AEC5646F-B2E2-49EB-0099-B9C9AC46D86C}" dt="2022-11-15T19:19:06.956" v="578"/>
          <ac:spMkLst>
            <pc:docMk/>
            <pc:sldMk cId="3132966419" sldId="282"/>
            <ac:spMk id="9" creationId="{5633DD66-3BB2-38ED-3E97-26C696D56168}"/>
          </ac:spMkLst>
        </pc:spChg>
        <pc:spChg chg="add del">
          <ac:chgData name="Brynne Wilcox" userId="S::brynne.wilcox@wri.org::9ea332a5-72b0-4aba-9eed-02b5d0137144" providerId="AD" clId="Web-{AEC5646F-B2E2-49EB-0099-B9C9AC46D86C}" dt="2022-11-15T19:19:01.081" v="576"/>
          <ac:spMkLst>
            <pc:docMk/>
            <pc:sldMk cId="3132966419" sldId="282"/>
            <ac:spMk id="17" creationId="{3F24A09B-713F-43FC-AB6E-B88083968522}"/>
          </ac:spMkLst>
        </pc:spChg>
        <pc:picChg chg="add del mod">
          <ac:chgData name="Brynne Wilcox" userId="S::brynne.wilcox@wri.org::9ea332a5-72b0-4aba-9eed-02b5d0137144" providerId="AD" clId="Web-{AEC5646F-B2E2-49EB-0099-B9C9AC46D86C}" dt="2022-11-15T18:53:12.002" v="404"/>
          <ac:picMkLst>
            <pc:docMk/>
            <pc:sldMk cId="3132966419" sldId="282"/>
            <ac:picMk id="2" creationId="{B229CAEB-0C8B-7E81-CBA1-A0F4FEA03E1A}"/>
          </ac:picMkLst>
        </pc:picChg>
        <pc:picChg chg="add mod">
          <ac:chgData name="Brynne Wilcox" userId="S::brynne.wilcox@wri.org::9ea332a5-72b0-4aba-9eed-02b5d0137144" providerId="AD" clId="Web-{AEC5646F-B2E2-49EB-0099-B9C9AC46D86C}" dt="2022-11-15T21:25:37.752" v="701" actId="1076"/>
          <ac:picMkLst>
            <pc:docMk/>
            <pc:sldMk cId="3132966419" sldId="282"/>
            <ac:picMk id="4" creationId="{3A805A7C-1917-3477-E9F0-D2F4F2E060AF}"/>
          </ac:picMkLst>
        </pc:picChg>
        <pc:picChg chg="add del mod">
          <ac:chgData name="Brynne Wilcox" userId="S::brynne.wilcox@wri.org::9ea332a5-72b0-4aba-9eed-02b5d0137144" providerId="AD" clId="Web-{AEC5646F-B2E2-49EB-0099-B9C9AC46D86C}" dt="2022-11-15T18:53:11.033" v="403"/>
          <ac:picMkLst>
            <pc:docMk/>
            <pc:sldMk cId="3132966419" sldId="282"/>
            <ac:picMk id="4" creationId="{A6ED2382-6977-05EB-B52C-90CFF8E0C6A1}"/>
          </ac:picMkLst>
        </pc:picChg>
        <pc:picChg chg="add mod modCrop">
          <ac:chgData name="Brynne Wilcox" userId="S::brynne.wilcox@wri.org::9ea332a5-72b0-4aba-9eed-02b5d0137144" providerId="AD" clId="Web-{AEC5646F-B2E2-49EB-0099-B9C9AC46D86C}" dt="2022-11-15T19:27:22.279" v="579" actId="14100"/>
          <ac:picMkLst>
            <pc:docMk/>
            <pc:sldMk cId="3132966419" sldId="282"/>
            <ac:picMk id="5" creationId="{9BA0F20E-DD72-FDE4-AA73-67CF71506956}"/>
          </ac:picMkLst>
        </pc:picChg>
        <pc:picChg chg="add mod ord">
          <ac:chgData name="Brynne Wilcox" userId="S::brynne.wilcox@wri.org::9ea332a5-72b0-4aba-9eed-02b5d0137144" providerId="AD" clId="Web-{AEC5646F-B2E2-49EB-0099-B9C9AC46D86C}" dt="2022-11-15T19:28:16.609" v="584" actId="1076"/>
          <ac:picMkLst>
            <pc:docMk/>
            <pc:sldMk cId="3132966419" sldId="282"/>
            <ac:picMk id="6" creationId="{A4533B8C-1954-137F-ADC0-455D51CFDF8A}"/>
          </ac:picMkLst>
        </pc:picChg>
        <pc:picChg chg="add mod">
          <ac:chgData name="Brynne Wilcox" userId="S::brynne.wilcox@wri.org::9ea332a5-72b0-4aba-9eed-02b5d0137144" providerId="AD" clId="Web-{AEC5646F-B2E2-49EB-0099-B9C9AC46D86C}" dt="2022-11-15T21:25:37.721" v="696" actId="1076"/>
          <ac:picMkLst>
            <pc:docMk/>
            <pc:sldMk cId="3132966419" sldId="282"/>
            <ac:picMk id="7" creationId="{493A135F-505B-950D-329C-F14E9044A705}"/>
          </ac:picMkLst>
        </pc:picChg>
        <pc:picChg chg="add mod">
          <ac:chgData name="Brynne Wilcox" userId="S::brynne.wilcox@wri.org::9ea332a5-72b0-4aba-9eed-02b5d0137144" providerId="AD" clId="Web-{AEC5646F-B2E2-49EB-0099-B9C9AC46D86C}" dt="2022-11-15T21:25:37.737" v="697" actId="1076"/>
          <ac:picMkLst>
            <pc:docMk/>
            <pc:sldMk cId="3132966419" sldId="282"/>
            <ac:picMk id="8" creationId="{9249951E-3A1B-4CAA-0FB7-E37EB4D27B8E}"/>
          </ac:picMkLst>
        </pc:picChg>
        <pc:picChg chg="add mod">
          <ac:chgData name="Brynne Wilcox" userId="S::brynne.wilcox@wri.org::9ea332a5-72b0-4aba-9eed-02b5d0137144" providerId="AD" clId="Web-{AEC5646F-B2E2-49EB-0099-B9C9AC46D86C}" dt="2022-11-15T21:25:37.737" v="698" actId="1076"/>
          <ac:picMkLst>
            <pc:docMk/>
            <pc:sldMk cId="3132966419" sldId="282"/>
            <ac:picMk id="10" creationId="{91CE0118-F529-661C-F999-AF34B4CCB607}"/>
          </ac:picMkLst>
        </pc:picChg>
        <pc:picChg chg="add mod">
          <ac:chgData name="Brynne Wilcox" userId="S::brynne.wilcox@wri.org::9ea332a5-72b0-4aba-9eed-02b5d0137144" providerId="AD" clId="Web-{AEC5646F-B2E2-49EB-0099-B9C9AC46D86C}" dt="2022-11-15T21:25:37.737" v="699" actId="1076"/>
          <ac:picMkLst>
            <pc:docMk/>
            <pc:sldMk cId="3132966419" sldId="282"/>
            <ac:picMk id="11" creationId="{E5B1C521-E91C-E44F-3A68-3275C0E88D5A}"/>
          </ac:picMkLst>
        </pc:picChg>
        <pc:picChg chg="add mod">
          <ac:chgData name="Brynne Wilcox" userId="S::brynne.wilcox@wri.org::9ea332a5-72b0-4aba-9eed-02b5d0137144" providerId="AD" clId="Web-{AEC5646F-B2E2-49EB-0099-B9C9AC46D86C}" dt="2022-11-15T21:25:37.752" v="700" actId="1076"/>
          <ac:picMkLst>
            <pc:docMk/>
            <pc:sldMk cId="3132966419" sldId="282"/>
            <ac:picMk id="12" creationId="{4714C7F4-3EF3-B7C3-DC9A-FC93BDF8A29B}"/>
          </ac:picMkLst>
        </pc:picChg>
        <pc:picChg chg="del mod">
          <ac:chgData name="Brynne Wilcox" userId="S::brynne.wilcox@wri.org::9ea332a5-72b0-4aba-9eed-02b5d0137144" providerId="AD" clId="Web-{AEC5646F-B2E2-49EB-0099-B9C9AC46D86C}" dt="2022-11-15T18:54:32.816" v="407"/>
          <ac:picMkLst>
            <pc:docMk/>
            <pc:sldMk cId="3132966419" sldId="282"/>
            <ac:picMk id="15" creationId="{FC78D19E-EAA7-E63D-6987-753F89A1FBF4}"/>
          </ac:picMkLst>
        </pc:picChg>
        <pc:picChg chg="del">
          <ac:chgData name="Brynne Wilcox" userId="S::brynne.wilcox@wri.org::9ea332a5-72b0-4aba-9eed-02b5d0137144" providerId="AD" clId="Web-{AEC5646F-B2E2-49EB-0099-B9C9AC46D86C}" dt="2022-11-15T18:54:34.425" v="408"/>
          <ac:picMkLst>
            <pc:docMk/>
            <pc:sldMk cId="3132966419" sldId="282"/>
            <ac:picMk id="16" creationId="{E1ACCBA4-7554-573A-0D2B-C0F3B7B98735}"/>
          </ac:picMkLst>
        </pc:picChg>
        <pc:cxnChg chg="add del">
          <ac:chgData name="Brynne Wilcox" userId="S::brynne.wilcox@wri.org::9ea332a5-72b0-4aba-9eed-02b5d0137144" providerId="AD" clId="Web-{AEC5646F-B2E2-49EB-0099-B9C9AC46D86C}" dt="2022-11-15T19:19:01.081" v="576"/>
          <ac:cxnSpMkLst>
            <pc:docMk/>
            <pc:sldMk cId="3132966419" sldId="282"/>
            <ac:cxnSpMk id="19" creationId="{0B91AB35-C3B4-4B70-B3DD-13D63B7DA23D}"/>
          </ac:cxnSpMkLst>
        </pc:cxnChg>
      </pc:sldChg>
      <pc:sldChg chg="addSp delSp modSp new">
        <pc:chgData name="Brynne Wilcox" userId="S::brynne.wilcox@wri.org::9ea332a5-72b0-4aba-9eed-02b5d0137144" providerId="AD" clId="Web-{AEC5646F-B2E2-49EB-0099-B9C9AC46D86C}" dt="2022-11-15T18:09:44.169" v="385"/>
        <pc:sldMkLst>
          <pc:docMk/>
          <pc:sldMk cId="1860119544" sldId="283"/>
        </pc:sldMkLst>
        <pc:spChg chg="del">
          <ac:chgData name="Brynne Wilcox" userId="S::brynne.wilcox@wri.org::9ea332a5-72b0-4aba-9eed-02b5d0137144" providerId="AD" clId="Web-{AEC5646F-B2E2-49EB-0099-B9C9AC46D86C}" dt="2022-11-15T18:05:56.086" v="356"/>
          <ac:spMkLst>
            <pc:docMk/>
            <pc:sldMk cId="1860119544" sldId="283"/>
            <ac:spMk id="2" creationId="{BB773205-6E3C-D861-029C-66BE98647C09}"/>
          </ac:spMkLst>
        </pc:spChg>
        <pc:spChg chg="del">
          <ac:chgData name="Brynne Wilcox" userId="S::brynne.wilcox@wri.org::9ea332a5-72b0-4aba-9eed-02b5d0137144" providerId="AD" clId="Web-{AEC5646F-B2E2-49EB-0099-B9C9AC46D86C}" dt="2022-11-15T18:09:22.059" v="381"/>
          <ac:spMkLst>
            <pc:docMk/>
            <pc:sldMk cId="1860119544" sldId="283"/>
            <ac:spMk id="3" creationId="{6AD86E83-3AB8-78F5-2E6A-6CF6A589FA9F}"/>
          </ac:spMkLst>
        </pc:spChg>
        <pc:spChg chg="del">
          <ac:chgData name="Brynne Wilcox" userId="S::brynne.wilcox@wri.org::9ea332a5-72b0-4aba-9eed-02b5d0137144" providerId="AD" clId="Web-{AEC5646F-B2E2-49EB-0099-B9C9AC46D86C}" dt="2022-11-15T18:06:12.305" v="361"/>
          <ac:spMkLst>
            <pc:docMk/>
            <pc:sldMk cId="1860119544" sldId="283"/>
            <ac:spMk id="4" creationId="{F9741A36-833B-16AC-8AE3-730E4C6CC09D}"/>
          </ac:spMkLst>
        </pc:spChg>
        <pc:spChg chg="del">
          <ac:chgData name="Brynne Wilcox" userId="S::brynne.wilcox@wri.org::9ea332a5-72b0-4aba-9eed-02b5d0137144" providerId="AD" clId="Web-{AEC5646F-B2E2-49EB-0099-B9C9AC46D86C}" dt="2022-11-15T18:06:10.696" v="360"/>
          <ac:spMkLst>
            <pc:docMk/>
            <pc:sldMk cId="1860119544" sldId="283"/>
            <ac:spMk id="5" creationId="{346F513C-4D1E-5FCC-EDB5-6F442F04D6EF}"/>
          </ac:spMkLst>
        </pc:spChg>
        <pc:spChg chg="del">
          <ac:chgData name="Brynne Wilcox" userId="S::brynne.wilcox@wri.org::9ea332a5-72b0-4aba-9eed-02b5d0137144" providerId="AD" clId="Web-{AEC5646F-B2E2-49EB-0099-B9C9AC46D86C}" dt="2022-11-15T18:06:04.399" v="358"/>
          <ac:spMkLst>
            <pc:docMk/>
            <pc:sldMk cId="1860119544" sldId="283"/>
            <ac:spMk id="6" creationId="{99BDE4A3-7A85-C5E7-6277-D4DD0E2C3D44}"/>
          </ac:spMkLst>
        </pc:spChg>
        <pc:spChg chg="del">
          <ac:chgData name="Brynne Wilcox" userId="S::brynne.wilcox@wri.org::9ea332a5-72b0-4aba-9eed-02b5d0137144" providerId="AD" clId="Web-{AEC5646F-B2E2-49EB-0099-B9C9AC46D86C}" dt="2022-11-15T18:06:00.836" v="357"/>
          <ac:spMkLst>
            <pc:docMk/>
            <pc:sldMk cId="1860119544" sldId="283"/>
            <ac:spMk id="7" creationId="{A8E374D2-357C-FA71-73AA-585F3F2BDD38}"/>
          </ac:spMkLst>
        </pc:spChg>
        <pc:spChg chg="del">
          <ac:chgData name="Brynne Wilcox" userId="S::brynne.wilcox@wri.org::9ea332a5-72b0-4aba-9eed-02b5d0137144" providerId="AD" clId="Web-{AEC5646F-B2E2-49EB-0099-B9C9AC46D86C}" dt="2022-11-15T18:06:07.321" v="359"/>
          <ac:spMkLst>
            <pc:docMk/>
            <pc:sldMk cId="1860119544" sldId="283"/>
            <ac:spMk id="8" creationId="{265D6A64-B394-776C-0FE2-97FD47363618}"/>
          </ac:spMkLst>
        </pc:spChg>
        <pc:spChg chg="del">
          <ac:chgData name="Brynne Wilcox" userId="S::brynne.wilcox@wri.org::9ea332a5-72b0-4aba-9eed-02b5d0137144" providerId="AD" clId="Web-{AEC5646F-B2E2-49EB-0099-B9C9AC46D86C}" dt="2022-11-15T18:09:44.169" v="385"/>
          <ac:spMkLst>
            <pc:docMk/>
            <pc:sldMk cId="1860119544" sldId="283"/>
            <ac:spMk id="9" creationId="{9918A5B8-9025-1B86-2FC6-F37AD68010BF}"/>
          </ac:spMkLst>
        </pc:spChg>
        <pc:spChg chg="add del mod">
          <ac:chgData name="Brynne Wilcox" userId="S::brynne.wilcox@wri.org::9ea332a5-72b0-4aba-9eed-02b5d0137144" providerId="AD" clId="Web-{AEC5646F-B2E2-49EB-0099-B9C9AC46D86C}" dt="2022-11-15T18:06:21.149" v="363"/>
          <ac:spMkLst>
            <pc:docMk/>
            <pc:sldMk cId="1860119544" sldId="283"/>
            <ac:spMk id="19" creationId="{BE7F0AAD-C153-3406-6B77-49BACD6B6860}"/>
          </ac:spMkLst>
        </pc:spChg>
        <pc:spChg chg="add mod ord">
          <ac:chgData name="Brynne Wilcox" userId="S::brynne.wilcox@wri.org::9ea332a5-72b0-4aba-9eed-02b5d0137144" providerId="AD" clId="Web-{AEC5646F-B2E2-49EB-0099-B9C9AC46D86C}" dt="2022-11-15T18:08:59.793" v="379"/>
          <ac:spMkLst>
            <pc:docMk/>
            <pc:sldMk cId="1860119544" sldId="283"/>
            <ac:spMk id="20" creationId="{82F550C4-DADC-21F5-7B40-5BB81A8CCF08}"/>
          </ac:spMkLst>
        </pc:spChg>
        <pc:graphicFrameChg chg="add del mod ord modGraphic">
          <ac:chgData name="Brynne Wilcox" userId="S::brynne.wilcox@wri.org::9ea332a5-72b0-4aba-9eed-02b5d0137144" providerId="AD" clId="Web-{AEC5646F-B2E2-49EB-0099-B9C9AC46D86C}" dt="2022-11-15T18:06:13.774" v="362"/>
          <ac:graphicFrameMkLst>
            <pc:docMk/>
            <pc:sldMk cId="1860119544" sldId="283"/>
            <ac:graphicFrameMk id="11" creationId="{6789A59A-D202-2B82-4121-454B3B1E9EB7}"/>
          </ac:graphicFrameMkLst>
        </pc:graphicFrameChg>
        <pc:picChg chg="add mod ord">
          <ac:chgData name="Brynne Wilcox" userId="S::brynne.wilcox@wri.org::9ea332a5-72b0-4aba-9eed-02b5d0137144" providerId="AD" clId="Web-{AEC5646F-B2E2-49EB-0099-B9C9AC46D86C}" dt="2022-11-15T18:09:26.606" v="382" actId="1076"/>
          <ac:picMkLst>
            <pc:docMk/>
            <pc:sldMk cId="1860119544" sldId="283"/>
            <ac:picMk id="10" creationId="{16293115-327B-45DB-5A63-98E3CF7ADC6D}"/>
          </ac:picMkLst>
        </pc:picChg>
      </pc:sldChg>
      <pc:sldChg chg="addSp delSp modSp add replId">
        <pc:chgData name="Brynne Wilcox" userId="S::brynne.wilcox@wri.org::9ea332a5-72b0-4aba-9eed-02b5d0137144" providerId="AD" clId="Web-{AEC5646F-B2E2-49EB-0099-B9C9AC46D86C}" dt="2022-11-15T21:27:05.676" v="709" actId="1076"/>
        <pc:sldMkLst>
          <pc:docMk/>
          <pc:sldMk cId="2390483015" sldId="284"/>
        </pc:sldMkLst>
        <pc:picChg chg="add del mod">
          <ac:chgData name="Brynne Wilcox" userId="S::brynne.wilcox@wri.org::9ea332a5-72b0-4aba-9eed-02b5d0137144" providerId="AD" clId="Web-{AEC5646F-B2E2-49EB-0099-B9C9AC46D86C}" dt="2022-11-15T21:22:10.326" v="667"/>
          <ac:picMkLst>
            <pc:docMk/>
            <pc:sldMk cId="2390483015" sldId="284"/>
            <ac:picMk id="2" creationId="{E3B8C7C5-E7B5-AE44-E6F3-9995C0809B52}"/>
          </ac:picMkLst>
        </pc:picChg>
        <pc:picChg chg="add mod">
          <ac:chgData name="Brynne Wilcox" userId="S::brynne.wilcox@wri.org::9ea332a5-72b0-4aba-9eed-02b5d0137144" providerId="AD" clId="Web-{AEC5646F-B2E2-49EB-0099-B9C9AC46D86C}" dt="2022-11-15T21:22:21.358" v="668" actId="1076"/>
          <ac:picMkLst>
            <pc:docMk/>
            <pc:sldMk cId="2390483015" sldId="284"/>
            <ac:picMk id="4" creationId="{7794A620-10B4-9C04-D600-20BA7C2BBCA5}"/>
          </ac:picMkLst>
        </pc:picChg>
        <pc:picChg chg="del">
          <ac:chgData name="Brynne Wilcox" userId="S::brynne.wilcox@wri.org::9ea332a5-72b0-4aba-9eed-02b5d0137144" providerId="AD" clId="Web-{AEC5646F-B2E2-49EB-0099-B9C9AC46D86C}" dt="2022-11-15T19:01:23.653" v="451"/>
          <ac:picMkLst>
            <pc:docMk/>
            <pc:sldMk cId="2390483015" sldId="284"/>
            <ac:picMk id="5" creationId="{9BA0F20E-DD72-FDE4-AA73-67CF71506956}"/>
          </ac:picMkLst>
        </pc:picChg>
        <pc:picChg chg="add mod">
          <ac:chgData name="Brynne Wilcox" userId="S::brynne.wilcox@wri.org::9ea332a5-72b0-4aba-9eed-02b5d0137144" providerId="AD" clId="Web-{AEC5646F-B2E2-49EB-0099-B9C9AC46D86C}" dt="2022-11-15T21:25:23.752" v="692" actId="1076"/>
          <ac:picMkLst>
            <pc:docMk/>
            <pc:sldMk cId="2390483015" sldId="284"/>
            <ac:picMk id="5" creationId="{E158F4CC-13AB-426E-5C58-1A9B4A56F0E6}"/>
          </ac:picMkLst>
        </pc:picChg>
        <pc:picChg chg="add mod">
          <ac:chgData name="Brynne Wilcox" userId="S::brynne.wilcox@wri.org::9ea332a5-72b0-4aba-9eed-02b5d0137144" providerId="AD" clId="Web-{AEC5646F-B2E2-49EB-0099-B9C9AC46D86C}" dt="2022-11-15T21:25:23.752" v="693" actId="1076"/>
          <ac:picMkLst>
            <pc:docMk/>
            <pc:sldMk cId="2390483015" sldId="284"/>
            <ac:picMk id="6" creationId="{8BAC5F1F-FF49-3373-94F0-88566BF44F0E}"/>
          </ac:picMkLst>
        </pc:picChg>
        <pc:picChg chg="del">
          <ac:chgData name="Brynne Wilcox" userId="S::brynne.wilcox@wri.org::9ea332a5-72b0-4aba-9eed-02b5d0137144" providerId="AD" clId="Web-{AEC5646F-B2E2-49EB-0099-B9C9AC46D86C}" dt="2022-11-15T19:01:25.215" v="452"/>
          <ac:picMkLst>
            <pc:docMk/>
            <pc:sldMk cId="2390483015" sldId="284"/>
            <ac:picMk id="6" creationId="{A4533B8C-1954-137F-ADC0-455D51CFDF8A}"/>
          </ac:picMkLst>
        </pc:picChg>
        <pc:picChg chg="add mod">
          <ac:chgData name="Brynne Wilcox" userId="S::brynne.wilcox@wri.org::9ea332a5-72b0-4aba-9eed-02b5d0137144" providerId="AD" clId="Web-{AEC5646F-B2E2-49EB-0099-B9C9AC46D86C}" dt="2022-11-15T21:25:23.752" v="694" actId="1076"/>
          <ac:picMkLst>
            <pc:docMk/>
            <pc:sldMk cId="2390483015" sldId="284"/>
            <ac:picMk id="7" creationId="{2C6CD95E-A01E-DFE8-6B5F-E2C87FBA4AB1}"/>
          </ac:picMkLst>
        </pc:picChg>
        <pc:picChg chg="del">
          <ac:chgData name="Brynne Wilcox" userId="S::brynne.wilcox@wri.org::9ea332a5-72b0-4aba-9eed-02b5d0137144" providerId="AD" clId="Web-{AEC5646F-B2E2-49EB-0099-B9C9AC46D86C}" dt="2022-11-15T19:01:27.340" v="453"/>
          <ac:picMkLst>
            <pc:docMk/>
            <pc:sldMk cId="2390483015" sldId="284"/>
            <ac:picMk id="7" creationId="{493A135F-505B-950D-329C-F14E9044A705}"/>
          </ac:picMkLst>
        </pc:picChg>
        <pc:picChg chg="add mod">
          <ac:chgData name="Brynne Wilcox" userId="S::brynne.wilcox@wri.org::9ea332a5-72b0-4aba-9eed-02b5d0137144" providerId="AD" clId="Web-{AEC5646F-B2E2-49EB-0099-B9C9AC46D86C}" dt="2022-11-15T21:22:48.952" v="676" actId="1076"/>
          <ac:picMkLst>
            <pc:docMk/>
            <pc:sldMk cId="2390483015" sldId="284"/>
            <ac:picMk id="8" creationId="{A15997A2-9E0A-B39D-D17B-1ED67B7342C3}"/>
          </ac:picMkLst>
        </pc:picChg>
        <pc:picChg chg="add mod">
          <ac:chgData name="Brynne Wilcox" userId="S::brynne.wilcox@wri.org::9ea332a5-72b0-4aba-9eed-02b5d0137144" providerId="AD" clId="Web-{AEC5646F-B2E2-49EB-0099-B9C9AC46D86C}" dt="2022-11-15T21:23:50.641" v="679" actId="1076"/>
          <ac:picMkLst>
            <pc:docMk/>
            <pc:sldMk cId="2390483015" sldId="284"/>
            <ac:picMk id="10" creationId="{A8E16EC0-D134-09E6-E8B1-5E75238F5F14}"/>
          </ac:picMkLst>
        </pc:picChg>
        <pc:picChg chg="add mod">
          <ac:chgData name="Brynne Wilcox" userId="S::brynne.wilcox@wri.org::9ea332a5-72b0-4aba-9eed-02b5d0137144" providerId="AD" clId="Web-{AEC5646F-B2E2-49EB-0099-B9C9AC46D86C}" dt="2022-11-15T21:24:17.360" v="683" actId="1076"/>
          <ac:picMkLst>
            <pc:docMk/>
            <pc:sldMk cId="2390483015" sldId="284"/>
            <ac:picMk id="11" creationId="{D7BAB9B3-4CE1-5D2C-C5CD-2DE697CA3D9E}"/>
          </ac:picMkLst>
        </pc:picChg>
        <pc:picChg chg="add mod">
          <ac:chgData name="Brynne Wilcox" userId="S::brynne.wilcox@wri.org::9ea332a5-72b0-4aba-9eed-02b5d0137144" providerId="AD" clId="Web-{AEC5646F-B2E2-49EB-0099-B9C9AC46D86C}" dt="2022-11-15T21:25:13.783" v="691" actId="14100"/>
          <ac:picMkLst>
            <pc:docMk/>
            <pc:sldMk cId="2390483015" sldId="284"/>
            <ac:picMk id="12" creationId="{35B6EF54-2F92-18C2-AE2A-0AF808426D71}"/>
          </ac:picMkLst>
        </pc:picChg>
        <pc:picChg chg="add mod">
          <ac:chgData name="Brynne Wilcox" userId="S::brynne.wilcox@wri.org::9ea332a5-72b0-4aba-9eed-02b5d0137144" providerId="AD" clId="Web-{AEC5646F-B2E2-49EB-0099-B9C9AC46D86C}" dt="2022-11-15T21:25:02.408" v="690" actId="14100"/>
          <ac:picMkLst>
            <pc:docMk/>
            <pc:sldMk cId="2390483015" sldId="284"/>
            <ac:picMk id="13" creationId="{5DFE107B-BDC7-F608-31DA-B0468AD9EA26}"/>
          </ac:picMkLst>
        </pc:picChg>
        <pc:picChg chg="add mod">
          <ac:chgData name="Brynne Wilcox" userId="S::brynne.wilcox@wri.org::9ea332a5-72b0-4aba-9eed-02b5d0137144" providerId="AD" clId="Web-{AEC5646F-B2E2-49EB-0099-B9C9AC46D86C}" dt="2022-11-15T21:27:00.988" v="708" actId="1076"/>
          <ac:picMkLst>
            <pc:docMk/>
            <pc:sldMk cId="2390483015" sldId="284"/>
            <ac:picMk id="14" creationId="{BDE3047D-B6B3-EAFE-448D-D0C700784560}"/>
          </ac:picMkLst>
        </pc:picChg>
        <pc:picChg chg="add mod">
          <ac:chgData name="Brynne Wilcox" userId="S::brynne.wilcox@wri.org::9ea332a5-72b0-4aba-9eed-02b5d0137144" providerId="AD" clId="Web-{AEC5646F-B2E2-49EB-0099-B9C9AC46D86C}" dt="2022-11-15T21:27:05.676" v="709" actId="1076"/>
          <ac:picMkLst>
            <pc:docMk/>
            <pc:sldMk cId="2390483015" sldId="284"/>
            <ac:picMk id="15" creationId="{C7BFA268-CE7B-87B2-E2FD-C0717B63B2C2}"/>
          </ac:picMkLst>
        </pc:picChg>
      </pc:sldChg>
    </pc:docChg>
  </pc:docChgLst>
  <pc:docChgLst>
    <pc:chgData name="Brynne Wilcox" userId="9ea332a5-72b0-4aba-9eed-02b5d0137144" providerId="ADAL" clId="{C7F84AEE-A93E-4714-BC85-609DFBDB86FC}"/>
    <pc:docChg chg="undo custSel addSld delSld modSld sldOrd modMainMaster">
      <pc:chgData name="Brynne Wilcox" userId="9ea332a5-72b0-4aba-9eed-02b5d0137144" providerId="ADAL" clId="{C7F84AEE-A93E-4714-BC85-609DFBDB86FC}" dt="2023-06-29T21:31:14.363" v="1214"/>
      <pc:docMkLst>
        <pc:docMk/>
      </pc:docMkLst>
      <pc:sldChg chg="addSp delSp modSp mod modCm">
        <pc:chgData name="Brynne Wilcox" userId="9ea332a5-72b0-4aba-9eed-02b5d0137144" providerId="ADAL" clId="{C7F84AEE-A93E-4714-BC85-609DFBDB86FC}" dt="2023-06-29T18:28:18.509" v="832" actId="692"/>
        <pc:sldMkLst>
          <pc:docMk/>
          <pc:sldMk cId="4128084084" sldId="256"/>
        </pc:sldMkLst>
        <pc:spChg chg="mod">
          <ac:chgData name="Brynne Wilcox" userId="9ea332a5-72b0-4aba-9eed-02b5d0137144" providerId="ADAL" clId="{C7F84AEE-A93E-4714-BC85-609DFBDB86FC}" dt="2023-06-29T18:00:53.321" v="737" actId="20577"/>
          <ac:spMkLst>
            <pc:docMk/>
            <pc:sldMk cId="4128084084" sldId="256"/>
            <ac:spMk id="5" creationId="{DE73AB74-C0B5-796A-A3FA-DD47630587C2}"/>
          </ac:spMkLst>
        </pc:spChg>
        <pc:spChg chg="del mod">
          <ac:chgData name="Brynne Wilcox" userId="9ea332a5-72b0-4aba-9eed-02b5d0137144" providerId="ADAL" clId="{C7F84AEE-A93E-4714-BC85-609DFBDB86FC}" dt="2023-06-29T17:20:09.088" v="21" actId="478"/>
          <ac:spMkLst>
            <pc:docMk/>
            <pc:sldMk cId="4128084084" sldId="256"/>
            <ac:spMk id="7" creationId="{6B020808-044F-6EC0-3B5E-C241B02EE4D5}"/>
          </ac:spMkLst>
        </pc:spChg>
        <pc:picChg chg="del mod">
          <ac:chgData name="Brynne Wilcox" userId="9ea332a5-72b0-4aba-9eed-02b5d0137144" providerId="ADAL" clId="{C7F84AEE-A93E-4714-BC85-609DFBDB86FC}" dt="2023-06-29T17:20:11.075" v="23" actId="478"/>
          <ac:picMkLst>
            <pc:docMk/>
            <pc:sldMk cId="4128084084" sldId="256"/>
            <ac:picMk id="3" creationId="{63A4140F-32F5-CEE7-78D1-2D7D66394BF1}"/>
          </ac:picMkLst>
        </pc:picChg>
        <pc:picChg chg="add mod ord modCrop">
          <ac:chgData name="Brynne Wilcox" userId="9ea332a5-72b0-4aba-9eed-02b5d0137144" providerId="ADAL" clId="{C7F84AEE-A93E-4714-BC85-609DFBDB86FC}" dt="2023-06-29T17:20:55.417" v="33" actId="732"/>
          <ac:picMkLst>
            <pc:docMk/>
            <pc:sldMk cId="4128084084" sldId="256"/>
            <ac:picMk id="9" creationId="{3B9C3EEB-FC83-262F-2E99-FA959930AF40}"/>
          </ac:picMkLst>
        </pc:picChg>
        <pc:cxnChg chg="mod">
          <ac:chgData name="Brynne Wilcox" userId="9ea332a5-72b0-4aba-9eed-02b5d0137144" providerId="ADAL" clId="{C7F84AEE-A93E-4714-BC85-609DFBDB86FC}" dt="2023-06-29T18:28:18.509" v="832" actId="692"/>
          <ac:cxnSpMkLst>
            <pc:docMk/>
            <pc:sldMk cId="4128084084" sldId="256"/>
            <ac:cxnSpMk id="6" creationId="{AA923C0B-1E05-8CAD-16FF-A841915DE355}"/>
          </ac:cxnSpMkLst>
        </pc:cxnChg>
      </pc:sldChg>
      <pc:sldChg chg="addSp delSp modSp mod">
        <pc:chgData name="Brynne Wilcox" userId="9ea332a5-72b0-4aba-9eed-02b5d0137144" providerId="ADAL" clId="{C7F84AEE-A93E-4714-BC85-609DFBDB86FC}" dt="2023-06-29T21:02:41.250" v="867" actId="207"/>
        <pc:sldMkLst>
          <pc:docMk/>
          <pc:sldMk cId="2339353278" sldId="265"/>
        </pc:sldMkLst>
        <pc:spChg chg="mod">
          <ac:chgData name="Brynne Wilcox" userId="9ea332a5-72b0-4aba-9eed-02b5d0137144" providerId="ADAL" clId="{C7F84AEE-A93E-4714-BC85-609DFBDB86FC}" dt="2023-06-29T18:26:36.747" v="819" actId="207"/>
          <ac:spMkLst>
            <pc:docMk/>
            <pc:sldMk cId="2339353278" sldId="265"/>
            <ac:spMk id="2" creationId="{F3F9FD21-1F48-43EF-873E-98DA636603F7}"/>
          </ac:spMkLst>
        </pc:spChg>
        <pc:spChg chg="mod">
          <ac:chgData name="Brynne Wilcox" userId="9ea332a5-72b0-4aba-9eed-02b5d0137144" providerId="ADAL" clId="{C7F84AEE-A93E-4714-BC85-609DFBDB86FC}" dt="2023-06-29T18:27:14.958" v="827" actId="692"/>
          <ac:spMkLst>
            <pc:docMk/>
            <pc:sldMk cId="2339353278" sldId="265"/>
            <ac:spMk id="3" creationId="{E8E8BB03-7A8E-E100-9BF5-6A863BA87E26}"/>
          </ac:spMkLst>
        </pc:spChg>
        <pc:spChg chg="mod">
          <ac:chgData name="Brynne Wilcox" userId="9ea332a5-72b0-4aba-9eed-02b5d0137144" providerId="ADAL" clId="{C7F84AEE-A93E-4714-BC85-609DFBDB86FC}" dt="2023-06-29T18:27:14.958" v="827" actId="692"/>
          <ac:spMkLst>
            <pc:docMk/>
            <pc:sldMk cId="2339353278" sldId="265"/>
            <ac:spMk id="4" creationId="{D3098D07-6B09-F950-F63A-75E74D5E92D5}"/>
          </ac:spMkLst>
        </pc:spChg>
        <pc:spChg chg="mod">
          <ac:chgData name="Brynne Wilcox" userId="9ea332a5-72b0-4aba-9eed-02b5d0137144" providerId="ADAL" clId="{C7F84AEE-A93E-4714-BC85-609DFBDB86FC}" dt="2023-06-29T21:02:41.250" v="867" actId="207"/>
          <ac:spMkLst>
            <pc:docMk/>
            <pc:sldMk cId="2339353278" sldId="265"/>
            <ac:spMk id="5" creationId="{6F218069-F7DB-5444-AF47-53F4A57A6B19}"/>
          </ac:spMkLst>
        </pc:spChg>
        <pc:spChg chg="mod">
          <ac:chgData name="Brynne Wilcox" userId="9ea332a5-72b0-4aba-9eed-02b5d0137144" providerId="ADAL" clId="{C7F84AEE-A93E-4714-BC85-609DFBDB86FC}" dt="2023-06-29T18:26:59.682" v="824" actId="207"/>
          <ac:spMkLst>
            <pc:docMk/>
            <pc:sldMk cId="2339353278" sldId="265"/>
            <ac:spMk id="6" creationId="{F9098D91-7D0B-E02C-8D3E-26F8221CEEA6}"/>
          </ac:spMkLst>
        </pc:spChg>
        <pc:spChg chg="mod">
          <ac:chgData name="Brynne Wilcox" userId="9ea332a5-72b0-4aba-9eed-02b5d0137144" providerId="ADAL" clId="{C7F84AEE-A93E-4714-BC85-609DFBDB86FC}" dt="2023-06-29T18:27:14.958" v="827" actId="692"/>
          <ac:spMkLst>
            <pc:docMk/>
            <pc:sldMk cId="2339353278" sldId="265"/>
            <ac:spMk id="7" creationId="{EA7223EA-7BC3-EF26-AD2B-83EA9685094A}"/>
          </ac:spMkLst>
        </pc:spChg>
        <pc:spChg chg="mod">
          <ac:chgData name="Brynne Wilcox" userId="9ea332a5-72b0-4aba-9eed-02b5d0137144" providerId="ADAL" clId="{C7F84AEE-A93E-4714-BC85-609DFBDB86FC}" dt="2023-06-29T18:27:14.958" v="827" actId="692"/>
          <ac:spMkLst>
            <pc:docMk/>
            <pc:sldMk cId="2339353278" sldId="265"/>
            <ac:spMk id="8" creationId="{52006BC0-6E62-5BCE-E5C7-2BDC4565A8BC}"/>
          </ac:spMkLst>
        </pc:spChg>
        <pc:spChg chg="mod">
          <ac:chgData name="Brynne Wilcox" userId="9ea332a5-72b0-4aba-9eed-02b5d0137144" providerId="ADAL" clId="{C7F84AEE-A93E-4714-BC85-609DFBDB86FC}" dt="2023-06-29T18:27:02.808" v="825" actId="207"/>
          <ac:spMkLst>
            <pc:docMk/>
            <pc:sldMk cId="2339353278" sldId="265"/>
            <ac:spMk id="9" creationId="{3C77EB24-E147-9D04-41A2-C12B68A71DDF}"/>
          </ac:spMkLst>
        </pc:spChg>
        <pc:spChg chg="del mod">
          <ac:chgData name="Brynne Wilcox" userId="9ea332a5-72b0-4aba-9eed-02b5d0137144" providerId="ADAL" clId="{C7F84AEE-A93E-4714-BC85-609DFBDB86FC}" dt="2023-06-29T17:22:48.528" v="58" actId="478"/>
          <ac:spMkLst>
            <pc:docMk/>
            <pc:sldMk cId="2339353278" sldId="265"/>
            <ac:spMk id="12" creationId="{6CA5C976-A4EC-41FD-9038-A11692B92A54}"/>
          </ac:spMkLst>
        </pc:spChg>
        <pc:spChg chg="mod">
          <ac:chgData name="Brynne Wilcox" userId="9ea332a5-72b0-4aba-9eed-02b5d0137144" providerId="ADAL" clId="{C7F84AEE-A93E-4714-BC85-609DFBDB86FC}" dt="2023-06-29T18:26:56.771" v="823" actId="207"/>
          <ac:spMkLst>
            <pc:docMk/>
            <pc:sldMk cId="2339353278" sldId="265"/>
            <ac:spMk id="13" creationId="{E4B09CEE-FC84-1AA8-D92E-04B4ABEA92BD}"/>
          </ac:spMkLst>
        </pc:spChg>
        <pc:picChg chg="del mod">
          <ac:chgData name="Brynne Wilcox" userId="9ea332a5-72b0-4aba-9eed-02b5d0137144" providerId="ADAL" clId="{C7F84AEE-A93E-4714-BC85-609DFBDB86FC}" dt="2023-06-29T17:22:50.767" v="60" actId="478"/>
          <ac:picMkLst>
            <pc:docMk/>
            <pc:sldMk cId="2339353278" sldId="265"/>
            <ac:picMk id="11" creationId="{47320C46-C2FB-D75F-0386-A56B69E68CD5}"/>
          </ac:picMkLst>
        </pc:picChg>
        <pc:picChg chg="add mod ord modCrop">
          <ac:chgData name="Brynne Wilcox" userId="9ea332a5-72b0-4aba-9eed-02b5d0137144" providerId="ADAL" clId="{C7F84AEE-A93E-4714-BC85-609DFBDB86FC}" dt="2023-06-29T17:24:07.791" v="72" actId="1076"/>
          <ac:picMkLst>
            <pc:docMk/>
            <pc:sldMk cId="2339353278" sldId="265"/>
            <ac:picMk id="14" creationId="{C753C389-F7D0-922B-8995-F163D2872FA0}"/>
          </ac:picMkLst>
        </pc:picChg>
      </pc:sldChg>
      <pc:sldChg chg="modSp mod">
        <pc:chgData name="Brynne Wilcox" userId="9ea332a5-72b0-4aba-9eed-02b5d0137144" providerId="ADAL" clId="{C7F84AEE-A93E-4714-BC85-609DFBDB86FC}" dt="2023-06-29T18:23:14.671" v="795" actId="692"/>
        <pc:sldMkLst>
          <pc:docMk/>
          <pc:sldMk cId="378059089" sldId="270"/>
        </pc:sldMkLst>
        <pc:spChg chg="mod">
          <ac:chgData name="Brynne Wilcox" userId="9ea332a5-72b0-4aba-9eed-02b5d0137144" providerId="ADAL" clId="{C7F84AEE-A93E-4714-BC85-609DFBDB86FC}" dt="2023-06-29T18:23:14.671" v="795" actId="692"/>
          <ac:spMkLst>
            <pc:docMk/>
            <pc:sldMk cId="378059089" sldId="270"/>
            <ac:spMk id="8" creationId="{096669C0-3DB3-51E6-1CD4-946A1443AB79}"/>
          </ac:spMkLst>
        </pc:spChg>
      </pc:sldChg>
      <pc:sldChg chg="addSp modSp mod setBg">
        <pc:chgData name="Brynne Wilcox" userId="9ea332a5-72b0-4aba-9eed-02b5d0137144" providerId="ADAL" clId="{C7F84AEE-A93E-4714-BC85-609DFBDB86FC}" dt="2023-06-29T18:26:10.662" v="817"/>
        <pc:sldMkLst>
          <pc:docMk/>
          <pc:sldMk cId="345554034" sldId="281"/>
        </pc:sldMkLst>
        <pc:grpChg chg="add mod">
          <ac:chgData name="Brynne Wilcox" userId="9ea332a5-72b0-4aba-9eed-02b5d0137144" providerId="ADAL" clId="{C7F84AEE-A93E-4714-BC85-609DFBDB86FC}" dt="2023-06-29T17:16:37.111" v="4" actId="164"/>
          <ac:grpSpMkLst>
            <pc:docMk/>
            <pc:sldMk cId="345554034" sldId="281"/>
            <ac:grpSpMk id="4" creationId="{0959F14A-D313-12CF-E62C-060F7FD56A91}"/>
          </ac:grpSpMkLst>
        </pc:grpChg>
        <pc:picChg chg="mod">
          <ac:chgData name="Brynne Wilcox" userId="9ea332a5-72b0-4aba-9eed-02b5d0137144" providerId="ADAL" clId="{C7F84AEE-A93E-4714-BC85-609DFBDB86FC}" dt="2023-06-29T17:16:37.111" v="4" actId="164"/>
          <ac:picMkLst>
            <pc:docMk/>
            <pc:sldMk cId="345554034" sldId="281"/>
            <ac:picMk id="15" creationId="{FC78D19E-EAA7-E63D-6987-753F89A1FBF4}"/>
          </ac:picMkLst>
        </pc:picChg>
        <pc:picChg chg="mod">
          <ac:chgData name="Brynne Wilcox" userId="9ea332a5-72b0-4aba-9eed-02b5d0137144" providerId="ADAL" clId="{C7F84AEE-A93E-4714-BC85-609DFBDB86FC}" dt="2023-06-29T17:16:37.111" v="4" actId="164"/>
          <ac:picMkLst>
            <pc:docMk/>
            <pc:sldMk cId="345554034" sldId="281"/>
            <ac:picMk id="16" creationId="{E1ACCBA4-7554-573A-0D2B-C0F3B7B98735}"/>
          </ac:picMkLst>
        </pc:picChg>
        <pc:cxnChg chg="mod">
          <ac:chgData name="Brynne Wilcox" userId="9ea332a5-72b0-4aba-9eed-02b5d0137144" providerId="ADAL" clId="{C7F84AEE-A93E-4714-BC85-609DFBDB86FC}" dt="2023-06-29T18:26:07.346" v="816" actId="692"/>
          <ac:cxnSpMkLst>
            <pc:docMk/>
            <pc:sldMk cId="345554034" sldId="281"/>
            <ac:cxnSpMk id="2" creationId="{3D0E71B4-AACD-1D53-CBE7-749BD566D77F}"/>
          </ac:cxnSpMkLst>
        </pc:cxnChg>
      </pc:sldChg>
      <pc:sldChg chg="modSp mod setBg">
        <pc:chgData name="Brynne Wilcox" userId="9ea332a5-72b0-4aba-9eed-02b5d0137144" providerId="ADAL" clId="{C7F84AEE-A93E-4714-BC85-609DFBDB86FC}" dt="2023-06-29T21:03:00.308" v="870" actId="207"/>
        <pc:sldMkLst>
          <pc:docMk/>
          <pc:sldMk cId="3281024274" sldId="290"/>
        </pc:sldMkLst>
        <pc:spChg chg="mod">
          <ac:chgData name="Brynne Wilcox" userId="9ea332a5-72b0-4aba-9eed-02b5d0137144" providerId="ADAL" clId="{C7F84AEE-A93E-4714-BC85-609DFBDB86FC}" dt="2023-06-29T21:03:00.308" v="870" actId="207"/>
          <ac:spMkLst>
            <pc:docMk/>
            <pc:sldMk cId="3281024274" sldId="290"/>
            <ac:spMk id="4" creationId="{923894F4-91C8-0D6A-C2D5-B24C12552152}"/>
          </ac:spMkLst>
        </pc:spChg>
      </pc:sldChg>
      <pc:sldChg chg="addSp modSp mod setBg">
        <pc:chgData name="Brynne Wilcox" userId="9ea332a5-72b0-4aba-9eed-02b5d0137144" providerId="ADAL" clId="{C7F84AEE-A93E-4714-BC85-609DFBDB86FC}" dt="2023-06-29T18:25:59.179" v="815"/>
        <pc:sldMkLst>
          <pc:docMk/>
          <pc:sldMk cId="1507054877" sldId="292"/>
        </pc:sldMkLst>
        <pc:grpChg chg="add mod">
          <ac:chgData name="Brynne Wilcox" userId="9ea332a5-72b0-4aba-9eed-02b5d0137144" providerId="ADAL" clId="{C7F84AEE-A93E-4714-BC85-609DFBDB86FC}" dt="2023-06-29T17:16:45.713" v="5" actId="164"/>
          <ac:grpSpMkLst>
            <pc:docMk/>
            <pc:sldMk cId="1507054877" sldId="292"/>
            <ac:grpSpMk id="2" creationId="{97B9B747-D80B-5685-AEFD-79AC890DDC55}"/>
          </ac:grpSpMkLst>
        </pc:grpChg>
        <pc:picChg chg="mod">
          <ac:chgData name="Brynne Wilcox" userId="9ea332a5-72b0-4aba-9eed-02b5d0137144" providerId="ADAL" clId="{C7F84AEE-A93E-4714-BC85-609DFBDB86FC}" dt="2023-06-29T17:16:45.713" v="5" actId="164"/>
          <ac:picMkLst>
            <pc:docMk/>
            <pc:sldMk cId="1507054877" sldId="292"/>
            <ac:picMk id="13" creationId="{E52988FB-64CA-F4ED-F273-846AA6DC29B1}"/>
          </ac:picMkLst>
        </pc:picChg>
        <pc:picChg chg="mod">
          <ac:chgData name="Brynne Wilcox" userId="9ea332a5-72b0-4aba-9eed-02b5d0137144" providerId="ADAL" clId="{C7F84AEE-A93E-4714-BC85-609DFBDB86FC}" dt="2023-06-29T17:16:45.713" v="5" actId="164"/>
          <ac:picMkLst>
            <pc:docMk/>
            <pc:sldMk cId="1507054877" sldId="292"/>
            <ac:picMk id="18" creationId="{F55AE01F-7195-64F5-CAC5-ACA04154AE6A}"/>
          </ac:picMkLst>
        </pc:picChg>
        <pc:picChg chg="mod">
          <ac:chgData name="Brynne Wilcox" userId="9ea332a5-72b0-4aba-9eed-02b5d0137144" providerId="ADAL" clId="{C7F84AEE-A93E-4714-BC85-609DFBDB86FC}" dt="2023-06-29T17:16:45.713" v="5" actId="164"/>
          <ac:picMkLst>
            <pc:docMk/>
            <pc:sldMk cId="1507054877" sldId="292"/>
            <ac:picMk id="20" creationId="{6C6DFE38-B489-005E-D127-B0D906A5898D}"/>
          </ac:picMkLst>
        </pc:picChg>
        <pc:picChg chg="mod">
          <ac:chgData name="Brynne Wilcox" userId="9ea332a5-72b0-4aba-9eed-02b5d0137144" providerId="ADAL" clId="{C7F84AEE-A93E-4714-BC85-609DFBDB86FC}" dt="2023-06-29T17:16:45.713" v="5" actId="164"/>
          <ac:picMkLst>
            <pc:docMk/>
            <pc:sldMk cId="1507054877" sldId="292"/>
            <ac:picMk id="22" creationId="{C95B301B-E66A-845D-F227-25EBC9480588}"/>
          </ac:picMkLst>
        </pc:picChg>
        <pc:picChg chg="mod">
          <ac:chgData name="Brynne Wilcox" userId="9ea332a5-72b0-4aba-9eed-02b5d0137144" providerId="ADAL" clId="{C7F84AEE-A93E-4714-BC85-609DFBDB86FC}" dt="2023-06-29T17:16:45.713" v="5" actId="164"/>
          <ac:picMkLst>
            <pc:docMk/>
            <pc:sldMk cId="1507054877" sldId="292"/>
            <ac:picMk id="24" creationId="{1F764247-76F5-D561-C053-AE8013F38C1F}"/>
          </ac:picMkLst>
        </pc:picChg>
        <pc:cxnChg chg="mod">
          <ac:chgData name="Brynne Wilcox" userId="9ea332a5-72b0-4aba-9eed-02b5d0137144" providerId="ADAL" clId="{C7F84AEE-A93E-4714-BC85-609DFBDB86FC}" dt="2023-06-29T18:25:55.009" v="814" actId="692"/>
          <ac:cxnSpMkLst>
            <pc:docMk/>
            <pc:sldMk cId="1507054877" sldId="292"/>
            <ac:cxnSpMk id="25" creationId="{7A7BCF9C-655F-C471-D4D4-CD0CD54CE008}"/>
          </ac:cxnSpMkLst>
        </pc:cxnChg>
      </pc:sldChg>
      <pc:sldChg chg="addSp modSp mod setBg">
        <pc:chgData name="Brynne Wilcox" userId="9ea332a5-72b0-4aba-9eed-02b5d0137144" providerId="ADAL" clId="{C7F84AEE-A93E-4714-BC85-609DFBDB86FC}" dt="2023-06-29T18:25:41.479" v="813" actId="692"/>
        <pc:sldMkLst>
          <pc:docMk/>
          <pc:sldMk cId="1173925090" sldId="293"/>
        </pc:sldMkLst>
        <pc:grpChg chg="add mod">
          <ac:chgData name="Brynne Wilcox" userId="9ea332a5-72b0-4aba-9eed-02b5d0137144" providerId="ADAL" clId="{C7F84AEE-A93E-4714-BC85-609DFBDB86FC}" dt="2023-06-29T17:16:51.771" v="6" actId="164"/>
          <ac:grpSpMkLst>
            <pc:docMk/>
            <pc:sldMk cId="1173925090" sldId="293"/>
            <ac:grpSpMk id="2" creationId="{7ED3006E-A681-7D14-CA49-29130D5CCDB5}"/>
          </ac:grpSpMkLst>
        </pc:grpChg>
        <pc:picChg chg="mod">
          <ac:chgData name="Brynne Wilcox" userId="9ea332a5-72b0-4aba-9eed-02b5d0137144" providerId="ADAL" clId="{C7F84AEE-A93E-4714-BC85-609DFBDB86FC}" dt="2023-06-29T17:16:51.771" v="6" actId="164"/>
          <ac:picMkLst>
            <pc:docMk/>
            <pc:sldMk cId="1173925090" sldId="293"/>
            <ac:picMk id="5" creationId="{D35C08DC-A3A8-9FEE-AEBE-6A965A402610}"/>
          </ac:picMkLst>
        </pc:picChg>
        <pc:picChg chg="mod">
          <ac:chgData name="Brynne Wilcox" userId="9ea332a5-72b0-4aba-9eed-02b5d0137144" providerId="ADAL" clId="{C7F84AEE-A93E-4714-BC85-609DFBDB86FC}" dt="2023-06-29T17:16:51.771" v="6" actId="164"/>
          <ac:picMkLst>
            <pc:docMk/>
            <pc:sldMk cId="1173925090" sldId="293"/>
            <ac:picMk id="18" creationId="{4C85C622-B4D3-111F-28B9-A6F568CCC5B3}"/>
          </ac:picMkLst>
        </pc:picChg>
        <pc:picChg chg="mod">
          <ac:chgData name="Brynne Wilcox" userId="9ea332a5-72b0-4aba-9eed-02b5d0137144" providerId="ADAL" clId="{C7F84AEE-A93E-4714-BC85-609DFBDB86FC}" dt="2023-06-29T17:16:51.771" v="6" actId="164"/>
          <ac:picMkLst>
            <pc:docMk/>
            <pc:sldMk cId="1173925090" sldId="293"/>
            <ac:picMk id="20" creationId="{8FA88017-94E1-BE35-4964-7AA7BC988002}"/>
          </ac:picMkLst>
        </pc:picChg>
        <pc:cxnChg chg="mod">
          <ac:chgData name="Brynne Wilcox" userId="9ea332a5-72b0-4aba-9eed-02b5d0137144" providerId="ADAL" clId="{C7F84AEE-A93E-4714-BC85-609DFBDB86FC}" dt="2023-06-29T18:25:41.479" v="813" actId="692"/>
          <ac:cxnSpMkLst>
            <pc:docMk/>
            <pc:sldMk cId="1173925090" sldId="293"/>
            <ac:cxnSpMk id="6" creationId="{2534DFBE-43F6-FF8F-E2B4-22CE2711027E}"/>
          </ac:cxnSpMkLst>
        </pc:cxnChg>
      </pc:sldChg>
      <pc:sldChg chg="addSp delSp modSp mod setBg modCm modNotesTx">
        <pc:chgData name="Brynne Wilcox" userId="9ea332a5-72b0-4aba-9eed-02b5d0137144" providerId="ADAL" clId="{C7F84AEE-A93E-4714-BC85-609DFBDB86FC}" dt="2023-06-29T21:09:26.258" v="937" actId="1076"/>
        <pc:sldMkLst>
          <pc:docMk/>
          <pc:sldMk cId="2132246883" sldId="294"/>
        </pc:sldMkLst>
        <pc:spChg chg="add del mod">
          <ac:chgData name="Brynne Wilcox" userId="9ea332a5-72b0-4aba-9eed-02b5d0137144" providerId="ADAL" clId="{C7F84AEE-A93E-4714-BC85-609DFBDB86FC}" dt="2023-06-29T21:00:23.187" v="841" actId="478"/>
          <ac:spMkLst>
            <pc:docMk/>
            <pc:sldMk cId="2132246883" sldId="294"/>
            <ac:spMk id="5" creationId="{B6433528-FC3E-19FD-0A82-34CE517C5C13}"/>
          </ac:spMkLst>
        </pc:spChg>
        <pc:spChg chg="mod">
          <ac:chgData name="Brynne Wilcox" userId="9ea332a5-72b0-4aba-9eed-02b5d0137144" providerId="ADAL" clId="{C7F84AEE-A93E-4714-BC85-609DFBDB86FC}" dt="2023-06-29T21:09:26.258" v="937" actId="1076"/>
          <ac:spMkLst>
            <pc:docMk/>
            <pc:sldMk cId="2132246883" sldId="294"/>
            <ac:spMk id="11" creationId="{DE34C045-E209-1D7A-ECBA-D97F55C814F6}"/>
          </ac:spMkLst>
        </pc:spChg>
        <pc:picChg chg="add mod modCrop">
          <ac:chgData name="Brynne Wilcox" userId="9ea332a5-72b0-4aba-9eed-02b5d0137144" providerId="ADAL" clId="{C7F84AEE-A93E-4714-BC85-609DFBDB86FC}" dt="2023-06-29T21:00:53.978" v="848" actId="732"/>
          <ac:picMkLst>
            <pc:docMk/>
            <pc:sldMk cId="2132246883" sldId="294"/>
            <ac:picMk id="3" creationId="{F9006CC0-A842-768C-D56E-873E63D5EBCD}"/>
          </ac:picMkLst>
        </pc:picChg>
        <pc:picChg chg="del">
          <ac:chgData name="Brynne Wilcox" userId="9ea332a5-72b0-4aba-9eed-02b5d0137144" providerId="ADAL" clId="{C7F84AEE-A93E-4714-BC85-609DFBDB86FC}" dt="2023-06-29T21:00:20.499" v="840" actId="478"/>
          <ac:picMkLst>
            <pc:docMk/>
            <pc:sldMk cId="2132246883" sldId="294"/>
            <ac:picMk id="10" creationId="{3357CD76-A612-9BA0-CCA4-0BB3EC860A1A}"/>
          </ac:picMkLst>
        </pc:picChg>
      </pc:sldChg>
      <pc:sldChg chg="addSp delSp modSp mod">
        <pc:chgData name="Brynne Wilcox" userId="9ea332a5-72b0-4aba-9eed-02b5d0137144" providerId="ADAL" clId="{C7F84AEE-A93E-4714-BC85-609DFBDB86FC}" dt="2023-06-29T17:25:57.459" v="89" actId="732"/>
        <pc:sldMkLst>
          <pc:docMk/>
          <pc:sldMk cId="3659024102" sldId="295"/>
        </pc:sldMkLst>
        <pc:spChg chg="del mod">
          <ac:chgData name="Brynne Wilcox" userId="9ea332a5-72b0-4aba-9eed-02b5d0137144" providerId="ADAL" clId="{C7F84AEE-A93E-4714-BC85-609DFBDB86FC}" dt="2023-06-29T17:25:27.960" v="86" actId="478"/>
          <ac:spMkLst>
            <pc:docMk/>
            <pc:sldMk cId="3659024102" sldId="295"/>
            <ac:spMk id="7" creationId="{8B3BD305-5D2E-F1FE-5BAF-5C07363A4444}"/>
          </ac:spMkLst>
        </pc:spChg>
        <pc:picChg chg="del">
          <ac:chgData name="Brynne Wilcox" userId="9ea332a5-72b0-4aba-9eed-02b5d0137144" providerId="ADAL" clId="{C7F84AEE-A93E-4714-BC85-609DFBDB86FC}" dt="2023-06-29T17:25:29.653" v="87" actId="478"/>
          <ac:picMkLst>
            <pc:docMk/>
            <pc:sldMk cId="3659024102" sldId="295"/>
            <ac:picMk id="5" creationId="{D01A955B-B790-1CF1-FAAE-5B1FC2E75341}"/>
          </ac:picMkLst>
        </pc:picChg>
        <pc:picChg chg="add mod ord modCrop">
          <ac:chgData name="Brynne Wilcox" userId="9ea332a5-72b0-4aba-9eed-02b5d0137144" providerId="ADAL" clId="{C7F84AEE-A93E-4714-BC85-609DFBDB86FC}" dt="2023-06-29T17:25:57.459" v="89" actId="732"/>
          <ac:picMkLst>
            <pc:docMk/>
            <pc:sldMk cId="3659024102" sldId="295"/>
            <ac:picMk id="8" creationId="{E533A18E-E5F6-8046-250A-B2D3311D8835}"/>
          </ac:picMkLst>
        </pc:picChg>
      </pc:sldChg>
      <pc:sldChg chg="modSp mod setBg modNotesTx">
        <pc:chgData name="Brynne Wilcox" userId="9ea332a5-72b0-4aba-9eed-02b5d0137144" providerId="ADAL" clId="{C7F84AEE-A93E-4714-BC85-609DFBDB86FC}" dt="2023-06-29T21:09:07.800" v="935" actId="1076"/>
        <pc:sldMkLst>
          <pc:docMk/>
          <pc:sldMk cId="61318306" sldId="309"/>
        </pc:sldMkLst>
        <pc:spChg chg="mod">
          <ac:chgData name="Brynne Wilcox" userId="9ea332a5-72b0-4aba-9eed-02b5d0137144" providerId="ADAL" clId="{C7F84AEE-A93E-4714-BC85-609DFBDB86FC}" dt="2023-06-29T21:09:07.800" v="935" actId="1076"/>
          <ac:spMkLst>
            <pc:docMk/>
            <pc:sldMk cId="61318306" sldId="309"/>
            <ac:spMk id="5" creationId="{CF1697FF-D40C-355E-CBD2-C45BF17839A0}"/>
          </ac:spMkLst>
        </pc:spChg>
      </pc:sldChg>
      <pc:sldChg chg="addSp delSp modSp mod setBg modNotesTx">
        <pc:chgData name="Brynne Wilcox" userId="9ea332a5-72b0-4aba-9eed-02b5d0137144" providerId="ADAL" clId="{C7F84AEE-A93E-4714-BC85-609DFBDB86FC}" dt="2023-06-29T21:04:03.722" v="885" actId="1076"/>
        <pc:sldMkLst>
          <pc:docMk/>
          <pc:sldMk cId="1222925252" sldId="315"/>
        </pc:sldMkLst>
        <pc:spChg chg="mod">
          <ac:chgData name="Brynne Wilcox" userId="9ea332a5-72b0-4aba-9eed-02b5d0137144" providerId="ADAL" clId="{C7F84AEE-A93E-4714-BC85-609DFBDB86FC}" dt="2023-06-29T21:02:26.986" v="866" actId="1076"/>
          <ac:spMkLst>
            <pc:docMk/>
            <pc:sldMk cId="1222925252" sldId="315"/>
            <ac:spMk id="5" creationId="{CF1697FF-D40C-355E-CBD2-C45BF17839A0}"/>
          </ac:spMkLst>
        </pc:spChg>
        <pc:spChg chg="add del mod">
          <ac:chgData name="Brynne Wilcox" userId="9ea332a5-72b0-4aba-9eed-02b5d0137144" providerId="ADAL" clId="{C7F84AEE-A93E-4714-BC85-609DFBDB86FC}" dt="2023-06-29T21:03:48.168" v="882" actId="478"/>
          <ac:spMkLst>
            <pc:docMk/>
            <pc:sldMk cId="1222925252" sldId="315"/>
            <ac:spMk id="7" creationId="{B3347D41-3092-B0FD-CAF5-6DF2076F2151}"/>
          </ac:spMkLst>
        </pc:spChg>
        <pc:picChg chg="add mod modCrop">
          <ac:chgData name="Brynne Wilcox" userId="9ea332a5-72b0-4aba-9eed-02b5d0137144" providerId="ADAL" clId="{C7F84AEE-A93E-4714-BC85-609DFBDB86FC}" dt="2023-06-29T21:04:03.722" v="885" actId="1076"/>
          <ac:picMkLst>
            <pc:docMk/>
            <pc:sldMk cId="1222925252" sldId="315"/>
            <ac:picMk id="3" creationId="{89B2BAB2-26F7-1EC4-CE2F-CC1F9E136FE4}"/>
          </ac:picMkLst>
        </pc:picChg>
        <pc:picChg chg="del">
          <ac:chgData name="Brynne Wilcox" userId="9ea332a5-72b0-4aba-9eed-02b5d0137144" providerId="ADAL" clId="{C7F84AEE-A93E-4714-BC85-609DFBDB86FC}" dt="2023-06-29T21:03:44.571" v="881" actId="478"/>
          <ac:picMkLst>
            <pc:docMk/>
            <pc:sldMk cId="1222925252" sldId="315"/>
            <ac:picMk id="6" creationId="{E3B4D301-5F69-5CFF-F714-D8EC3E3CB537}"/>
          </ac:picMkLst>
        </pc:picChg>
      </pc:sldChg>
      <pc:sldChg chg="addSp delSp modSp mod setBg modCm modNotesTx">
        <pc:chgData name="Brynne Wilcox" userId="9ea332a5-72b0-4aba-9eed-02b5d0137144" providerId="ADAL" clId="{C7F84AEE-A93E-4714-BC85-609DFBDB86FC}" dt="2023-06-29T21:08:49.676" v="931" actId="27636"/>
        <pc:sldMkLst>
          <pc:docMk/>
          <pc:sldMk cId="3316694592" sldId="316"/>
        </pc:sldMkLst>
        <pc:spChg chg="mod">
          <ac:chgData name="Brynne Wilcox" userId="9ea332a5-72b0-4aba-9eed-02b5d0137144" providerId="ADAL" clId="{C7F84AEE-A93E-4714-BC85-609DFBDB86FC}" dt="2023-06-29T21:08:49.676" v="931" actId="27636"/>
          <ac:spMkLst>
            <pc:docMk/>
            <pc:sldMk cId="3316694592" sldId="316"/>
            <ac:spMk id="2" creationId="{E37F0C8C-6967-C081-F7CF-1116FD7E1302}"/>
          </ac:spMkLst>
        </pc:spChg>
        <pc:spChg chg="add del mod">
          <ac:chgData name="Brynne Wilcox" userId="9ea332a5-72b0-4aba-9eed-02b5d0137144" providerId="ADAL" clId="{C7F84AEE-A93E-4714-BC85-609DFBDB86FC}" dt="2023-06-29T21:07:04.006" v="909" actId="478"/>
          <ac:spMkLst>
            <pc:docMk/>
            <pc:sldMk cId="3316694592" sldId="316"/>
            <ac:spMk id="6" creationId="{292008C4-A851-3342-0210-A7A1F55B240D}"/>
          </ac:spMkLst>
        </pc:spChg>
        <pc:picChg chg="add mod modCrop">
          <ac:chgData name="Brynne Wilcox" userId="9ea332a5-72b0-4aba-9eed-02b5d0137144" providerId="ADAL" clId="{C7F84AEE-A93E-4714-BC85-609DFBDB86FC}" dt="2023-06-29T21:07:18.494" v="913" actId="732"/>
          <ac:picMkLst>
            <pc:docMk/>
            <pc:sldMk cId="3316694592" sldId="316"/>
            <ac:picMk id="4" creationId="{8935F8E9-FA64-D0B9-2F15-45BE5E5FB400}"/>
          </ac:picMkLst>
        </pc:picChg>
        <pc:picChg chg="del">
          <ac:chgData name="Brynne Wilcox" userId="9ea332a5-72b0-4aba-9eed-02b5d0137144" providerId="ADAL" clId="{C7F84AEE-A93E-4714-BC85-609DFBDB86FC}" dt="2023-06-29T21:07:01.184" v="907" actId="478"/>
          <ac:picMkLst>
            <pc:docMk/>
            <pc:sldMk cId="3316694592" sldId="316"/>
            <ac:picMk id="10" creationId="{2134D37B-F5EA-1FE6-D581-549494D78FDF}"/>
          </ac:picMkLst>
        </pc:picChg>
      </pc:sldChg>
      <pc:sldChg chg="addSp delSp modSp mod">
        <pc:chgData name="Brynne Wilcox" userId="9ea332a5-72b0-4aba-9eed-02b5d0137144" providerId="ADAL" clId="{C7F84AEE-A93E-4714-BC85-609DFBDB86FC}" dt="2023-06-29T17:55:09.867" v="631" actId="732"/>
        <pc:sldMkLst>
          <pc:docMk/>
          <pc:sldMk cId="1218836672" sldId="317"/>
        </pc:sldMkLst>
        <pc:spChg chg="del mod">
          <ac:chgData name="Brynne Wilcox" userId="9ea332a5-72b0-4aba-9eed-02b5d0137144" providerId="ADAL" clId="{C7F84AEE-A93E-4714-BC85-609DFBDB86FC}" dt="2023-06-29T17:47:19.851" v="624" actId="478"/>
          <ac:spMkLst>
            <pc:docMk/>
            <pc:sldMk cId="1218836672" sldId="317"/>
            <ac:spMk id="7" creationId="{8B3BD305-5D2E-F1FE-5BAF-5C07363A4444}"/>
          </ac:spMkLst>
        </pc:spChg>
        <pc:picChg chg="add mod ord modCrop">
          <ac:chgData name="Brynne Wilcox" userId="9ea332a5-72b0-4aba-9eed-02b5d0137144" providerId="ADAL" clId="{C7F84AEE-A93E-4714-BC85-609DFBDB86FC}" dt="2023-06-29T17:55:09.867" v="631" actId="732"/>
          <ac:picMkLst>
            <pc:docMk/>
            <pc:sldMk cId="1218836672" sldId="317"/>
            <ac:picMk id="5" creationId="{7A293881-B60C-0E44-CE56-17AD29E65B72}"/>
          </ac:picMkLst>
        </pc:picChg>
        <pc:picChg chg="del mod">
          <ac:chgData name="Brynne Wilcox" userId="9ea332a5-72b0-4aba-9eed-02b5d0137144" providerId="ADAL" clId="{C7F84AEE-A93E-4714-BC85-609DFBDB86FC}" dt="2023-06-29T17:47:22.497" v="626" actId="478"/>
          <ac:picMkLst>
            <pc:docMk/>
            <pc:sldMk cId="1218836672" sldId="317"/>
            <ac:picMk id="8" creationId="{5317A624-326E-F07F-8844-51FA449A7504}"/>
          </ac:picMkLst>
        </pc:picChg>
      </pc:sldChg>
      <pc:sldChg chg="addSp delSp modSp mod">
        <pc:chgData name="Brynne Wilcox" userId="9ea332a5-72b0-4aba-9eed-02b5d0137144" providerId="ADAL" clId="{C7F84AEE-A93E-4714-BC85-609DFBDB86FC}" dt="2023-06-29T17:56:50.833" v="647" actId="14100"/>
        <pc:sldMkLst>
          <pc:docMk/>
          <pc:sldMk cId="956902516" sldId="318"/>
        </pc:sldMkLst>
        <pc:spChg chg="del mod">
          <ac:chgData name="Brynne Wilcox" userId="9ea332a5-72b0-4aba-9eed-02b5d0137144" providerId="ADAL" clId="{C7F84AEE-A93E-4714-BC85-609DFBDB86FC}" dt="2023-06-29T17:56:40.671" v="644" actId="478"/>
          <ac:spMkLst>
            <pc:docMk/>
            <pc:sldMk cId="956902516" sldId="318"/>
            <ac:spMk id="7" creationId="{8B3BD305-5D2E-F1FE-5BAF-5C07363A4444}"/>
          </ac:spMkLst>
        </pc:spChg>
        <pc:picChg chg="del">
          <ac:chgData name="Brynne Wilcox" userId="9ea332a5-72b0-4aba-9eed-02b5d0137144" providerId="ADAL" clId="{C7F84AEE-A93E-4714-BC85-609DFBDB86FC}" dt="2023-06-29T17:56:41.931" v="645" actId="478"/>
          <ac:picMkLst>
            <pc:docMk/>
            <pc:sldMk cId="956902516" sldId="318"/>
            <ac:picMk id="5" creationId="{18FC26D3-F4CE-DB58-BE27-AA48585679D0}"/>
          </ac:picMkLst>
        </pc:picChg>
        <pc:picChg chg="add mod ord">
          <ac:chgData name="Brynne Wilcox" userId="9ea332a5-72b0-4aba-9eed-02b5d0137144" providerId="ADAL" clId="{C7F84AEE-A93E-4714-BC85-609DFBDB86FC}" dt="2023-06-29T17:56:50.833" v="647" actId="14100"/>
          <ac:picMkLst>
            <pc:docMk/>
            <pc:sldMk cId="956902516" sldId="318"/>
            <ac:picMk id="8" creationId="{4E30B9E2-975B-2497-CB48-1C75C0A7AE48}"/>
          </ac:picMkLst>
        </pc:picChg>
      </pc:sldChg>
      <pc:sldChg chg="addSp delSp modSp mod setBg modNotesTx">
        <pc:chgData name="Brynne Wilcox" userId="9ea332a5-72b0-4aba-9eed-02b5d0137144" providerId="ADAL" clId="{C7F84AEE-A93E-4714-BC85-609DFBDB86FC}" dt="2023-06-29T21:25:15.580" v="1135" actId="207"/>
        <pc:sldMkLst>
          <pc:docMk/>
          <pc:sldMk cId="3766195610" sldId="320"/>
        </pc:sldMkLst>
        <pc:spChg chg="mod">
          <ac:chgData name="Brynne Wilcox" userId="9ea332a5-72b0-4aba-9eed-02b5d0137144" providerId="ADAL" clId="{C7F84AEE-A93E-4714-BC85-609DFBDB86FC}" dt="2023-06-29T21:25:15.580" v="1135" actId="207"/>
          <ac:spMkLst>
            <pc:docMk/>
            <pc:sldMk cId="3766195610" sldId="320"/>
            <ac:spMk id="2" creationId="{E37F0C8C-6967-C081-F7CF-1116FD7E1302}"/>
          </ac:spMkLst>
        </pc:spChg>
        <pc:spChg chg="mod">
          <ac:chgData name="Brynne Wilcox" userId="9ea332a5-72b0-4aba-9eed-02b5d0137144" providerId="ADAL" clId="{C7F84AEE-A93E-4714-BC85-609DFBDB86FC}" dt="2023-06-29T21:17:55.072" v="994" actId="207"/>
          <ac:spMkLst>
            <pc:docMk/>
            <pc:sldMk cId="3766195610" sldId="320"/>
            <ac:spMk id="5" creationId="{D0BF9240-4137-8596-80B0-D0277460A38B}"/>
          </ac:spMkLst>
        </pc:spChg>
        <pc:spChg chg="add del mod">
          <ac:chgData name="Brynne Wilcox" userId="9ea332a5-72b0-4aba-9eed-02b5d0137144" providerId="ADAL" clId="{C7F84AEE-A93E-4714-BC85-609DFBDB86FC}" dt="2023-06-29T21:22:49.011" v="1101" actId="478"/>
          <ac:spMkLst>
            <pc:docMk/>
            <pc:sldMk cId="3766195610" sldId="320"/>
            <ac:spMk id="13" creationId="{0FE7B2A8-E3AF-2179-D409-A7F706D2D139}"/>
          </ac:spMkLst>
        </pc:spChg>
        <pc:picChg chg="del">
          <ac:chgData name="Brynne Wilcox" userId="9ea332a5-72b0-4aba-9eed-02b5d0137144" providerId="ADAL" clId="{C7F84AEE-A93E-4714-BC85-609DFBDB86FC}" dt="2023-06-29T21:20:34.341" v="1073" actId="478"/>
          <ac:picMkLst>
            <pc:docMk/>
            <pc:sldMk cId="3766195610" sldId="320"/>
            <ac:picMk id="4" creationId="{744D519C-A08E-DD56-27CE-A7542C8618FB}"/>
          </ac:picMkLst>
        </pc:picChg>
        <pc:picChg chg="add mod modCrop">
          <ac:chgData name="Brynne Wilcox" userId="9ea332a5-72b0-4aba-9eed-02b5d0137144" providerId="ADAL" clId="{C7F84AEE-A93E-4714-BC85-609DFBDB86FC}" dt="2023-06-29T21:23:39.788" v="1107" actId="1076"/>
          <ac:picMkLst>
            <pc:docMk/>
            <pc:sldMk cId="3766195610" sldId="320"/>
            <ac:picMk id="6" creationId="{4EC8880A-E413-ECDE-0419-BECA765173D1}"/>
          </ac:picMkLst>
        </pc:picChg>
        <pc:picChg chg="add mod modCrop">
          <ac:chgData name="Brynne Wilcox" userId="9ea332a5-72b0-4aba-9eed-02b5d0137144" providerId="ADAL" clId="{C7F84AEE-A93E-4714-BC85-609DFBDB86FC}" dt="2023-06-29T21:23:34.592" v="1106" actId="1076"/>
          <ac:picMkLst>
            <pc:docMk/>
            <pc:sldMk cId="3766195610" sldId="320"/>
            <ac:picMk id="9" creationId="{198A2597-54C0-C6C3-3295-2B6F84D379E2}"/>
          </ac:picMkLst>
        </pc:picChg>
        <pc:picChg chg="del">
          <ac:chgData name="Brynne Wilcox" userId="9ea332a5-72b0-4aba-9eed-02b5d0137144" providerId="ADAL" clId="{C7F84AEE-A93E-4714-BC85-609DFBDB86FC}" dt="2023-06-29T21:22:45.114" v="1100" actId="478"/>
          <ac:picMkLst>
            <pc:docMk/>
            <pc:sldMk cId="3766195610" sldId="320"/>
            <ac:picMk id="10" creationId="{1D3A29A1-9C7D-4AC7-499E-469C6E14A635}"/>
          </ac:picMkLst>
        </pc:picChg>
      </pc:sldChg>
      <pc:sldChg chg="addSp delSp modSp mod">
        <pc:chgData name="Brynne Wilcox" userId="9ea332a5-72b0-4aba-9eed-02b5d0137144" providerId="ADAL" clId="{C7F84AEE-A93E-4714-BC85-609DFBDB86FC}" dt="2023-06-29T17:59:46.208" v="666" actId="14100"/>
        <pc:sldMkLst>
          <pc:docMk/>
          <pc:sldMk cId="4088551576" sldId="324"/>
        </pc:sldMkLst>
        <pc:spChg chg="del mod">
          <ac:chgData name="Brynne Wilcox" userId="9ea332a5-72b0-4aba-9eed-02b5d0137144" providerId="ADAL" clId="{C7F84AEE-A93E-4714-BC85-609DFBDB86FC}" dt="2023-06-29T17:59:31.092" v="662" actId="478"/>
          <ac:spMkLst>
            <pc:docMk/>
            <pc:sldMk cId="4088551576" sldId="324"/>
            <ac:spMk id="7" creationId="{8B3BD305-5D2E-F1FE-5BAF-5C07363A4444}"/>
          </ac:spMkLst>
        </pc:spChg>
        <pc:picChg chg="add mod ord">
          <ac:chgData name="Brynne Wilcox" userId="9ea332a5-72b0-4aba-9eed-02b5d0137144" providerId="ADAL" clId="{C7F84AEE-A93E-4714-BC85-609DFBDB86FC}" dt="2023-06-29T17:59:46.208" v="666" actId="14100"/>
          <ac:picMkLst>
            <pc:docMk/>
            <pc:sldMk cId="4088551576" sldId="324"/>
            <ac:picMk id="5" creationId="{C652B9B7-91CC-20B9-108B-3810E115AA71}"/>
          </ac:picMkLst>
        </pc:picChg>
        <pc:picChg chg="del mod">
          <ac:chgData name="Brynne Wilcox" userId="9ea332a5-72b0-4aba-9eed-02b5d0137144" providerId="ADAL" clId="{C7F84AEE-A93E-4714-BC85-609DFBDB86FC}" dt="2023-06-29T17:59:33.222" v="664" actId="478"/>
          <ac:picMkLst>
            <pc:docMk/>
            <pc:sldMk cId="4088551576" sldId="324"/>
            <ac:picMk id="8" creationId="{F42C3BA4-E4E8-1019-E7DE-CD0F9B95E734}"/>
          </ac:picMkLst>
        </pc:picChg>
      </pc:sldChg>
      <pc:sldChg chg="addSp delSp modSp mod ord setBg modNotesTx">
        <pc:chgData name="Brynne Wilcox" userId="9ea332a5-72b0-4aba-9eed-02b5d0137144" providerId="ADAL" clId="{C7F84AEE-A93E-4714-BC85-609DFBDB86FC}" dt="2023-06-29T21:10:52.562" v="951" actId="732"/>
        <pc:sldMkLst>
          <pc:docMk/>
          <pc:sldMk cId="3348160202" sldId="327"/>
        </pc:sldMkLst>
        <pc:spChg chg="mod">
          <ac:chgData name="Brynne Wilcox" userId="9ea332a5-72b0-4aba-9eed-02b5d0137144" providerId="ADAL" clId="{C7F84AEE-A93E-4714-BC85-609DFBDB86FC}" dt="2023-06-29T21:08:38.304" v="929" actId="1076"/>
          <ac:spMkLst>
            <pc:docMk/>
            <pc:sldMk cId="3348160202" sldId="327"/>
            <ac:spMk id="2" creationId="{E37F0C8C-6967-C081-F7CF-1116FD7E1302}"/>
          </ac:spMkLst>
        </pc:spChg>
        <pc:spChg chg="add del mod">
          <ac:chgData name="Brynne Wilcox" userId="9ea332a5-72b0-4aba-9eed-02b5d0137144" providerId="ADAL" clId="{C7F84AEE-A93E-4714-BC85-609DFBDB86FC}" dt="2023-06-29T21:10:33.249" v="946" actId="478"/>
          <ac:spMkLst>
            <pc:docMk/>
            <pc:sldMk cId="3348160202" sldId="327"/>
            <ac:spMk id="7" creationId="{BA9B1B2E-8CDB-16C5-0AC0-21A8C55D4B4E}"/>
          </ac:spMkLst>
        </pc:spChg>
        <pc:picChg chg="del">
          <ac:chgData name="Brynne Wilcox" userId="9ea332a5-72b0-4aba-9eed-02b5d0137144" providerId="ADAL" clId="{C7F84AEE-A93E-4714-BC85-609DFBDB86FC}" dt="2023-06-29T21:10:30.903" v="945" actId="478"/>
          <ac:picMkLst>
            <pc:docMk/>
            <pc:sldMk cId="3348160202" sldId="327"/>
            <ac:picMk id="3" creationId="{CC830E2F-6E8B-0AF9-73BB-8158C98F1FA8}"/>
          </ac:picMkLst>
        </pc:picChg>
        <pc:picChg chg="add mod modCrop">
          <ac:chgData name="Brynne Wilcox" userId="9ea332a5-72b0-4aba-9eed-02b5d0137144" providerId="ADAL" clId="{C7F84AEE-A93E-4714-BC85-609DFBDB86FC}" dt="2023-06-29T21:10:52.562" v="951" actId="732"/>
          <ac:picMkLst>
            <pc:docMk/>
            <pc:sldMk cId="3348160202" sldId="327"/>
            <ac:picMk id="5" creationId="{5C3330DE-AB43-EA66-9E98-5C328CC79B84}"/>
          </ac:picMkLst>
        </pc:picChg>
      </pc:sldChg>
      <pc:sldChg chg="modSp mod setBg modCm modNotesTx">
        <pc:chgData name="Brynne Wilcox" userId="9ea332a5-72b0-4aba-9eed-02b5d0137144" providerId="ADAL" clId="{C7F84AEE-A93E-4714-BC85-609DFBDB86FC}" dt="2023-06-29T21:12:43.782" v="968"/>
        <pc:sldMkLst>
          <pc:docMk/>
          <pc:sldMk cId="3114292881" sldId="328"/>
        </pc:sldMkLst>
        <pc:spChg chg="mod">
          <ac:chgData name="Brynne Wilcox" userId="9ea332a5-72b0-4aba-9eed-02b5d0137144" providerId="ADAL" clId="{C7F84AEE-A93E-4714-BC85-609DFBDB86FC}" dt="2023-06-29T21:12:25.548" v="962" actId="1076"/>
          <ac:spMkLst>
            <pc:docMk/>
            <pc:sldMk cId="3114292881" sldId="328"/>
            <ac:spMk id="2" creationId="{E37F0C8C-6967-C081-F7CF-1116FD7E1302}"/>
          </ac:spMkLst>
        </pc:spChg>
      </pc:sldChg>
      <pc:sldChg chg="addSp delSp modSp mod setBg modCm modNotesTx">
        <pc:chgData name="Brynne Wilcox" userId="9ea332a5-72b0-4aba-9eed-02b5d0137144" providerId="ADAL" clId="{C7F84AEE-A93E-4714-BC85-609DFBDB86FC}" dt="2023-06-29T21:31:10.811" v="1213"/>
        <pc:sldMkLst>
          <pc:docMk/>
          <pc:sldMk cId="3755521093" sldId="329"/>
        </pc:sldMkLst>
        <pc:spChg chg="mod">
          <ac:chgData name="Brynne Wilcox" userId="9ea332a5-72b0-4aba-9eed-02b5d0137144" providerId="ADAL" clId="{C7F84AEE-A93E-4714-BC85-609DFBDB86FC}" dt="2023-06-29T21:25:55.180" v="1146" actId="1076"/>
          <ac:spMkLst>
            <pc:docMk/>
            <pc:sldMk cId="3755521093" sldId="329"/>
            <ac:spMk id="2" creationId="{E37F0C8C-6967-C081-F7CF-1116FD7E1302}"/>
          </ac:spMkLst>
        </pc:spChg>
        <pc:spChg chg="add del mod">
          <ac:chgData name="Brynne Wilcox" userId="9ea332a5-72b0-4aba-9eed-02b5d0137144" providerId="ADAL" clId="{C7F84AEE-A93E-4714-BC85-609DFBDB86FC}" dt="2023-06-29T21:24:24.685" v="1122" actId="478"/>
          <ac:spMkLst>
            <pc:docMk/>
            <pc:sldMk cId="3755521093" sldId="329"/>
            <ac:spMk id="7" creationId="{99A3156F-171B-0225-4392-B74481233FF4}"/>
          </ac:spMkLst>
        </pc:spChg>
        <pc:picChg chg="add mod modCrop">
          <ac:chgData name="Brynne Wilcox" userId="9ea332a5-72b0-4aba-9eed-02b5d0137144" providerId="ADAL" clId="{C7F84AEE-A93E-4714-BC85-609DFBDB86FC}" dt="2023-06-29T21:24:46.285" v="1128" actId="1076"/>
          <ac:picMkLst>
            <pc:docMk/>
            <pc:sldMk cId="3755521093" sldId="329"/>
            <ac:picMk id="4" creationId="{5DDA9793-308E-5F82-EF18-6211FCB51C18}"/>
          </ac:picMkLst>
        </pc:picChg>
        <pc:picChg chg="del">
          <ac:chgData name="Brynne Wilcox" userId="9ea332a5-72b0-4aba-9eed-02b5d0137144" providerId="ADAL" clId="{C7F84AEE-A93E-4714-BC85-609DFBDB86FC}" dt="2023-06-29T21:24:22.339" v="1120" actId="478"/>
          <ac:picMkLst>
            <pc:docMk/>
            <pc:sldMk cId="3755521093" sldId="329"/>
            <ac:picMk id="5" creationId="{3A683042-6C2B-E07C-FF96-AF4A1B949210}"/>
          </ac:picMkLst>
        </pc:picChg>
      </pc:sldChg>
      <pc:sldChg chg="addSp delSp modSp mod setBg modNotesTx">
        <pc:chgData name="Brynne Wilcox" userId="9ea332a5-72b0-4aba-9eed-02b5d0137144" providerId="ADAL" clId="{C7F84AEE-A93E-4714-BC85-609DFBDB86FC}" dt="2023-06-29T21:29:48.982" v="1192"/>
        <pc:sldMkLst>
          <pc:docMk/>
          <pc:sldMk cId="3039462035" sldId="332"/>
        </pc:sldMkLst>
        <pc:spChg chg="mod">
          <ac:chgData name="Brynne Wilcox" userId="9ea332a5-72b0-4aba-9eed-02b5d0137144" providerId="ADAL" clId="{C7F84AEE-A93E-4714-BC85-609DFBDB86FC}" dt="2023-06-29T21:27:42.569" v="1177" actId="1076"/>
          <ac:spMkLst>
            <pc:docMk/>
            <pc:sldMk cId="3039462035" sldId="332"/>
            <ac:spMk id="2" creationId="{E37F0C8C-6967-C081-F7CF-1116FD7E1302}"/>
          </ac:spMkLst>
        </pc:spChg>
        <pc:picChg chg="add mod modCrop">
          <ac:chgData name="Brynne Wilcox" userId="9ea332a5-72b0-4aba-9eed-02b5d0137144" providerId="ADAL" clId="{C7F84AEE-A93E-4714-BC85-609DFBDB86FC}" dt="2023-06-29T21:29:33.154" v="1187" actId="1076"/>
          <ac:picMkLst>
            <pc:docMk/>
            <pc:sldMk cId="3039462035" sldId="332"/>
            <ac:picMk id="4" creationId="{96F6263F-574D-4D91-1F3C-F63976F6BC4E}"/>
          </ac:picMkLst>
        </pc:picChg>
        <pc:picChg chg="del">
          <ac:chgData name="Brynne Wilcox" userId="9ea332a5-72b0-4aba-9eed-02b5d0137144" providerId="ADAL" clId="{C7F84AEE-A93E-4714-BC85-609DFBDB86FC}" dt="2023-06-29T21:29:12.556" v="1183" actId="478"/>
          <ac:picMkLst>
            <pc:docMk/>
            <pc:sldMk cId="3039462035" sldId="332"/>
            <ac:picMk id="5" creationId="{211FFB12-857A-9893-504D-9AA876782890}"/>
          </ac:picMkLst>
        </pc:picChg>
      </pc:sldChg>
      <pc:sldChg chg="modSp mod modCm modNotesTx">
        <pc:chgData name="Brynne Wilcox" userId="9ea332a5-72b0-4aba-9eed-02b5d0137144" providerId="ADAL" clId="{C7F84AEE-A93E-4714-BC85-609DFBDB86FC}" dt="2023-06-29T21:31:05.879" v="1212"/>
        <pc:sldMkLst>
          <pc:docMk/>
          <pc:sldMk cId="1191466584" sldId="334"/>
        </pc:sldMkLst>
        <pc:spChg chg="mod">
          <ac:chgData name="Brynne Wilcox" userId="9ea332a5-72b0-4aba-9eed-02b5d0137144" providerId="ADAL" clId="{C7F84AEE-A93E-4714-BC85-609DFBDB86FC}" dt="2023-06-29T21:30:47.694" v="1208" actId="1076"/>
          <ac:spMkLst>
            <pc:docMk/>
            <pc:sldMk cId="1191466584" sldId="334"/>
            <ac:spMk id="2" creationId="{E37F0C8C-6967-C081-F7CF-1116FD7E1302}"/>
          </ac:spMkLst>
        </pc:spChg>
        <pc:picChg chg="mod modCrop">
          <ac:chgData name="Brynne Wilcox" userId="9ea332a5-72b0-4aba-9eed-02b5d0137144" providerId="ADAL" clId="{C7F84AEE-A93E-4714-BC85-609DFBDB86FC}" dt="2023-06-29T21:30:16.916" v="1197" actId="1076"/>
          <ac:picMkLst>
            <pc:docMk/>
            <pc:sldMk cId="1191466584" sldId="334"/>
            <ac:picMk id="3" creationId="{195E351A-ACBE-2822-B07D-18B9D9FF2537}"/>
          </ac:picMkLst>
        </pc:picChg>
      </pc:sldChg>
      <pc:sldChg chg="setBg">
        <pc:chgData name="Brynne Wilcox" userId="9ea332a5-72b0-4aba-9eed-02b5d0137144" providerId="ADAL" clId="{C7F84AEE-A93E-4714-BC85-609DFBDB86FC}" dt="2023-06-29T18:27:33.038" v="829"/>
        <pc:sldMkLst>
          <pc:docMk/>
          <pc:sldMk cId="2208039676" sldId="340"/>
        </pc:sldMkLst>
      </pc:sldChg>
      <pc:sldChg chg="del">
        <pc:chgData name="Brynne Wilcox" userId="9ea332a5-72b0-4aba-9eed-02b5d0137144" providerId="ADAL" clId="{C7F84AEE-A93E-4714-BC85-609DFBDB86FC}" dt="2023-06-29T17:31:55.043" v="197" actId="47"/>
        <pc:sldMkLst>
          <pc:docMk/>
          <pc:sldMk cId="1070920252" sldId="341"/>
        </pc:sldMkLst>
      </pc:sldChg>
      <pc:sldChg chg="del ord">
        <pc:chgData name="Brynne Wilcox" userId="9ea332a5-72b0-4aba-9eed-02b5d0137144" providerId="ADAL" clId="{C7F84AEE-A93E-4714-BC85-609DFBDB86FC}" dt="2023-06-29T17:38:10.952" v="314" actId="47"/>
        <pc:sldMkLst>
          <pc:docMk/>
          <pc:sldMk cId="783382031" sldId="342"/>
        </pc:sldMkLst>
      </pc:sldChg>
      <pc:sldChg chg="del ord">
        <pc:chgData name="Brynne Wilcox" userId="9ea332a5-72b0-4aba-9eed-02b5d0137144" providerId="ADAL" clId="{C7F84AEE-A93E-4714-BC85-609DFBDB86FC}" dt="2023-06-29T17:39:22.519" v="402" actId="47"/>
        <pc:sldMkLst>
          <pc:docMk/>
          <pc:sldMk cId="3077910532" sldId="343"/>
        </pc:sldMkLst>
      </pc:sldChg>
      <pc:sldChg chg="del">
        <pc:chgData name="Brynne Wilcox" userId="9ea332a5-72b0-4aba-9eed-02b5d0137144" providerId="ADAL" clId="{C7F84AEE-A93E-4714-BC85-609DFBDB86FC}" dt="2023-06-29T17:40:43.300" v="536" actId="47"/>
        <pc:sldMkLst>
          <pc:docMk/>
          <pc:sldMk cId="293081329" sldId="344"/>
        </pc:sldMkLst>
      </pc:sldChg>
      <pc:sldChg chg="del">
        <pc:chgData name="Brynne Wilcox" userId="9ea332a5-72b0-4aba-9eed-02b5d0137144" providerId="ADAL" clId="{C7F84AEE-A93E-4714-BC85-609DFBDB86FC}" dt="2023-06-29T17:42:13.011" v="612" actId="47"/>
        <pc:sldMkLst>
          <pc:docMk/>
          <pc:sldMk cId="684871622" sldId="345"/>
        </pc:sldMkLst>
      </pc:sldChg>
      <pc:sldChg chg="delSp modSp mod setBg modCm modNotesTx">
        <pc:chgData name="Brynne Wilcox" userId="9ea332a5-72b0-4aba-9eed-02b5d0137144" providerId="ADAL" clId="{C7F84AEE-A93E-4714-BC85-609DFBDB86FC}" dt="2023-06-29T21:31:14.363" v="1214"/>
        <pc:sldMkLst>
          <pc:docMk/>
          <pc:sldMk cId="4157900297" sldId="346"/>
        </pc:sldMkLst>
        <pc:spChg chg="mod">
          <ac:chgData name="Brynne Wilcox" userId="9ea332a5-72b0-4aba-9eed-02b5d0137144" providerId="ADAL" clId="{C7F84AEE-A93E-4714-BC85-609DFBDB86FC}" dt="2023-06-29T21:26:22.444" v="1155" actId="1038"/>
          <ac:spMkLst>
            <pc:docMk/>
            <pc:sldMk cId="4157900297" sldId="346"/>
            <ac:spMk id="7" creationId="{F36AA54D-1B38-99E6-9FB1-4B7B25AD8CF9}"/>
          </ac:spMkLst>
        </pc:spChg>
        <pc:spChg chg="del">
          <ac:chgData name="Brynne Wilcox" userId="9ea332a5-72b0-4aba-9eed-02b5d0137144" providerId="ADAL" clId="{C7F84AEE-A93E-4714-BC85-609DFBDB86FC}" dt="2023-06-29T18:24:36.373" v="804" actId="478"/>
          <ac:spMkLst>
            <pc:docMk/>
            <pc:sldMk cId="4157900297" sldId="346"/>
            <ac:spMk id="9" creationId="{CA4E5B9F-414C-7A22-8433-508AFCF2A7AC}"/>
          </ac:spMkLst>
        </pc:spChg>
        <pc:picChg chg="mod modCrop">
          <ac:chgData name="Brynne Wilcox" userId="9ea332a5-72b0-4aba-9eed-02b5d0137144" providerId="ADAL" clId="{C7F84AEE-A93E-4714-BC85-609DFBDB86FC}" dt="2023-06-29T21:16:36.217" v="987" actId="1076"/>
          <ac:picMkLst>
            <pc:docMk/>
            <pc:sldMk cId="4157900297" sldId="346"/>
            <ac:picMk id="10" creationId="{92262066-F4D0-3F0A-73B7-1272FB5B4513}"/>
          </ac:picMkLst>
        </pc:picChg>
      </pc:sldChg>
      <pc:sldChg chg="modSp mod">
        <pc:chgData name="Brynne Wilcox" userId="9ea332a5-72b0-4aba-9eed-02b5d0137144" providerId="ADAL" clId="{C7F84AEE-A93E-4714-BC85-609DFBDB86FC}" dt="2023-06-29T18:28:07.741" v="831" actId="207"/>
        <pc:sldMkLst>
          <pc:docMk/>
          <pc:sldMk cId="1175782931" sldId="348"/>
        </pc:sldMkLst>
        <pc:spChg chg="mod">
          <ac:chgData name="Brynne Wilcox" userId="9ea332a5-72b0-4aba-9eed-02b5d0137144" providerId="ADAL" clId="{C7F84AEE-A93E-4714-BC85-609DFBDB86FC}" dt="2023-06-29T18:27:59.736" v="830" actId="207"/>
          <ac:spMkLst>
            <pc:docMk/>
            <pc:sldMk cId="1175782931" sldId="348"/>
            <ac:spMk id="4" creationId="{CD35497C-D7A8-841B-A679-CB2D7A90BE8F}"/>
          </ac:spMkLst>
        </pc:spChg>
        <pc:spChg chg="mod">
          <ac:chgData name="Brynne Wilcox" userId="9ea332a5-72b0-4aba-9eed-02b5d0137144" providerId="ADAL" clId="{C7F84AEE-A93E-4714-BC85-609DFBDB86FC}" dt="2023-06-29T18:28:07.741" v="831" actId="207"/>
          <ac:spMkLst>
            <pc:docMk/>
            <pc:sldMk cId="1175782931" sldId="348"/>
            <ac:spMk id="6" creationId="{302BB841-1E9D-C17D-30C7-1DA0E47190ED}"/>
          </ac:spMkLst>
        </pc:spChg>
      </pc:sldChg>
      <pc:sldChg chg="setBg">
        <pc:chgData name="Brynne Wilcox" userId="9ea332a5-72b0-4aba-9eed-02b5d0137144" providerId="ADAL" clId="{C7F84AEE-A93E-4714-BC85-609DFBDB86FC}" dt="2023-06-29T18:27:24.396" v="828"/>
        <pc:sldMkLst>
          <pc:docMk/>
          <pc:sldMk cId="396183552" sldId="350"/>
        </pc:sldMkLst>
      </pc:sldChg>
      <pc:sldChg chg="addSp delSp modSp add del mod">
        <pc:chgData name="Brynne Wilcox" userId="9ea332a5-72b0-4aba-9eed-02b5d0137144" providerId="ADAL" clId="{C7F84AEE-A93E-4714-BC85-609DFBDB86FC}" dt="2023-06-29T17:24:11.350" v="73" actId="47"/>
        <pc:sldMkLst>
          <pc:docMk/>
          <pc:sldMk cId="315096699" sldId="356"/>
        </pc:sldMkLst>
        <pc:spChg chg="del">
          <ac:chgData name="Brynne Wilcox" userId="9ea332a5-72b0-4aba-9eed-02b5d0137144" providerId="ADAL" clId="{C7F84AEE-A93E-4714-BC85-609DFBDB86FC}" dt="2023-06-29T17:21:26.938" v="37" actId="478"/>
          <ac:spMkLst>
            <pc:docMk/>
            <pc:sldMk cId="315096699" sldId="356"/>
            <ac:spMk id="2" creationId="{F3F9FD21-1F48-43EF-873E-98DA636603F7}"/>
          </ac:spMkLst>
        </pc:spChg>
        <pc:spChg chg="del">
          <ac:chgData name="Brynne Wilcox" userId="9ea332a5-72b0-4aba-9eed-02b5d0137144" providerId="ADAL" clId="{C7F84AEE-A93E-4714-BC85-609DFBDB86FC}" dt="2023-06-29T17:21:43.307" v="41" actId="478"/>
          <ac:spMkLst>
            <pc:docMk/>
            <pc:sldMk cId="315096699" sldId="356"/>
            <ac:spMk id="3" creationId="{E8E8BB03-7A8E-E100-9BF5-6A863BA87E26}"/>
          </ac:spMkLst>
        </pc:spChg>
        <pc:spChg chg="del">
          <ac:chgData name="Brynne Wilcox" userId="9ea332a5-72b0-4aba-9eed-02b5d0137144" providerId="ADAL" clId="{C7F84AEE-A93E-4714-BC85-609DFBDB86FC}" dt="2023-06-29T17:22:10.928" v="52" actId="478"/>
          <ac:spMkLst>
            <pc:docMk/>
            <pc:sldMk cId="315096699" sldId="356"/>
            <ac:spMk id="4" creationId="{D3098D07-6B09-F950-F63A-75E74D5E92D5}"/>
          </ac:spMkLst>
        </pc:spChg>
        <pc:spChg chg="del">
          <ac:chgData name="Brynne Wilcox" userId="9ea332a5-72b0-4aba-9eed-02b5d0137144" providerId="ADAL" clId="{C7F84AEE-A93E-4714-BC85-609DFBDB86FC}" dt="2023-06-29T17:21:35.652" v="39" actId="478"/>
          <ac:spMkLst>
            <pc:docMk/>
            <pc:sldMk cId="315096699" sldId="356"/>
            <ac:spMk id="5" creationId="{6F218069-F7DB-5444-AF47-53F4A57A6B19}"/>
          </ac:spMkLst>
        </pc:spChg>
        <pc:spChg chg="del">
          <ac:chgData name="Brynne Wilcox" userId="9ea332a5-72b0-4aba-9eed-02b5d0137144" providerId="ADAL" clId="{C7F84AEE-A93E-4714-BC85-609DFBDB86FC}" dt="2023-06-29T17:22:13.690" v="53" actId="478"/>
          <ac:spMkLst>
            <pc:docMk/>
            <pc:sldMk cId="315096699" sldId="356"/>
            <ac:spMk id="6" creationId="{F9098D91-7D0B-E02C-8D3E-26F8221CEEA6}"/>
          </ac:spMkLst>
        </pc:spChg>
        <pc:spChg chg="del">
          <ac:chgData name="Brynne Wilcox" userId="9ea332a5-72b0-4aba-9eed-02b5d0137144" providerId="ADAL" clId="{C7F84AEE-A93E-4714-BC85-609DFBDB86FC}" dt="2023-06-29T17:21:53.119" v="44" actId="478"/>
          <ac:spMkLst>
            <pc:docMk/>
            <pc:sldMk cId="315096699" sldId="356"/>
            <ac:spMk id="7" creationId="{EA7223EA-7BC3-EF26-AD2B-83EA9685094A}"/>
          </ac:spMkLst>
        </pc:spChg>
        <pc:spChg chg="del">
          <ac:chgData name="Brynne Wilcox" userId="9ea332a5-72b0-4aba-9eed-02b5d0137144" providerId="ADAL" clId="{C7F84AEE-A93E-4714-BC85-609DFBDB86FC}" dt="2023-06-29T17:22:09.178" v="51" actId="478"/>
          <ac:spMkLst>
            <pc:docMk/>
            <pc:sldMk cId="315096699" sldId="356"/>
            <ac:spMk id="8" creationId="{52006BC0-6E62-5BCE-E5C7-2BDC4565A8BC}"/>
          </ac:spMkLst>
        </pc:spChg>
        <pc:spChg chg="del">
          <ac:chgData name="Brynne Wilcox" userId="9ea332a5-72b0-4aba-9eed-02b5d0137144" providerId="ADAL" clId="{C7F84AEE-A93E-4714-BC85-609DFBDB86FC}" dt="2023-06-29T17:21:46.100" v="42" actId="478"/>
          <ac:spMkLst>
            <pc:docMk/>
            <pc:sldMk cId="315096699" sldId="356"/>
            <ac:spMk id="9" creationId="{3C77EB24-E147-9D04-41A2-C12B68A71DDF}"/>
          </ac:spMkLst>
        </pc:spChg>
        <pc:spChg chg="add del">
          <ac:chgData name="Brynne Wilcox" userId="9ea332a5-72b0-4aba-9eed-02b5d0137144" providerId="ADAL" clId="{C7F84AEE-A93E-4714-BC85-609DFBDB86FC}" dt="2023-06-29T17:22:02.181" v="49" actId="478"/>
          <ac:spMkLst>
            <pc:docMk/>
            <pc:sldMk cId="315096699" sldId="356"/>
            <ac:spMk id="12" creationId="{6CA5C976-A4EC-41FD-9038-A11692B92A54}"/>
          </ac:spMkLst>
        </pc:spChg>
        <pc:spChg chg="del">
          <ac:chgData name="Brynne Wilcox" userId="9ea332a5-72b0-4aba-9eed-02b5d0137144" providerId="ADAL" clId="{C7F84AEE-A93E-4714-BC85-609DFBDB86FC}" dt="2023-06-29T17:21:55.543" v="45" actId="478"/>
          <ac:spMkLst>
            <pc:docMk/>
            <pc:sldMk cId="315096699" sldId="356"/>
            <ac:spMk id="13" creationId="{E4B09CEE-FC84-1AA8-D92E-04B4ABEA92BD}"/>
          </ac:spMkLst>
        </pc:spChg>
        <pc:spChg chg="add del mod">
          <ac:chgData name="Brynne Wilcox" userId="9ea332a5-72b0-4aba-9eed-02b5d0137144" providerId="ADAL" clId="{C7F84AEE-A93E-4714-BC85-609DFBDB86FC}" dt="2023-06-29T17:21:28.023" v="38" actId="478"/>
          <ac:spMkLst>
            <pc:docMk/>
            <pc:sldMk cId="315096699" sldId="356"/>
            <ac:spMk id="14" creationId="{43DA5447-DFBC-3784-2A1F-93CFA89A4178}"/>
          </ac:spMkLst>
        </pc:spChg>
        <pc:spChg chg="add del mod">
          <ac:chgData name="Brynne Wilcox" userId="9ea332a5-72b0-4aba-9eed-02b5d0137144" providerId="ADAL" clId="{C7F84AEE-A93E-4714-BC85-609DFBDB86FC}" dt="2023-06-29T17:21:41.183" v="40" actId="478"/>
          <ac:spMkLst>
            <pc:docMk/>
            <pc:sldMk cId="315096699" sldId="356"/>
            <ac:spMk id="16" creationId="{D1C5CCE4-1617-0C85-B8AA-67B05D528F71}"/>
          </ac:spMkLst>
        </pc:spChg>
        <pc:spChg chg="add del mod">
          <ac:chgData name="Brynne Wilcox" userId="9ea332a5-72b0-4aba-9eed-02b5d0137144" providerId="ADAL" clId="{C7F84AEE-A93E-4714-BC85-609DFBDB86FC}" dt="2023-06-29T17:21:51.615" v="43" actId="478"/>
          <ac:spMkLst>
            <pc:docMk/>
            <pc:sldMk cId="315096699" sldId="356"/>
            <ac:spMk id="18" creationId="{28BA4D4A-C2BB-9882-7BC3-FFA8A7AC69DD}"/>
          </ac:spMkLst>
        </pc:spChg>
        <pc:spChg chg="add del mod">
          <ac:chgData name="Brynne Wilcox" userId="9ea332a5-72b0-4aba-9eed-02b5d0137144" providerId="ADAL" clId="{C7F84AEE-A93E-4714-BC85-609DFBDB86FC}" dt="2023-06-29T17:22:07.289" v="50" actId="478"/>
          <ac:spMkLst>
            <pc:docMk/>
            <pc:sldMk cId="315096699" sldId="356"/>
            <ac:spMk id="20" creationId="{1866774B-5C7C-0442-24F8-2F153D28DCB9}"/>
          </ac:spMkLst>
        </pc:spChg>
        <pc:spChg chg="add del mod">
          <ac:chgData name="Brynne Wilcox" userId="9ea332a5-72b0-4aba-9eed-02b5d0137144" providerId="ADAL" clId="{C7F84AEE-A93E-4714-BC85-609DFBDB86FC}" dt="2023-06-29T17:22:16.882" v="54" actId="478"/>
          <ac:spMkLst>
            <pc:docMk/>
            <pc:sldMk cId="315096699" sldId="356"/>
            <ac:spMk id="22" creationId="{1B1E95AD-0982-7224-8145-F1A41F758188}"/>
          </ac:spMkLst>
        </pc:spChg>
      </pc:sldChg>
      <pc:sldChg chg="addSp delSp modSp add del mod">
        <pc:chgData name="Brynne Wilcox" userId="9ea332a5-72b0-4aba-9eed-02b5d0137144" providerId="ADAL" clId="{C7F84AEE-A93E-4714-BC85-609DFBDB86FC}" dt="2023-06-29T17:26:11.377" v="90" actId="47"/>
        <pc:sldMkLst>
          <pc:docMk/>
          <pc:sldMk cId="647483069" sldId="356"/>
        </pc:sldMkLst>
        <pc:spChg chg="del mod">
          <ac:chgData name="Brynne Wilcox" userId="9ea332a5-72b0-4aba-9eed-02b5d0137144" providerId="ADAL" clId="{C7F84AEE-A93E-4714-BC85-609DFBDB86FC}" dt="2023-06-29T17:24:50.200" v="81" actId="478"/>
          <ac:spMkLst>
            <pc:docMk/>
            <pc:sldMk cId="647483069" sldId="356"/>
            <ac:spMk id="2" creationId="{C0D24446-4275-4F50-3F64-2AA22BAEA697}"/>
          </ac:spMkLst>
        </pc:spChg>
        <pc:spChg chg="del">
          <ac:chgData name="Brynne Wilcox" userId="9ea332a5-72b0-4aba-9eed-02b5d0137144" providerId="ADAL" clId="{C7F84AEE-A93E-4714-BC85-609DFBDB86FC}" dt="2023-06-29T17:24:40.555" v="77" actId="478"/>
          <ac:spMkLst>
            <pc:docMk/>
            <pc:sldMk cId="647483069" sldId="356"/>
            <ac:spMk id="3" creationId="{24D8F2A6-2C6D-CD6F-5CDC-E668F04D228B}"/>
          </ac:spMkLst>
        </pc:spChg>
        <pc:spChg chg="add del mod">
          <ac:chgData name="Brynne Wilcox" userId="9ea332a5-72b0-4aba-9eed-02b5d0137144" providerId="ADAL" clId="{C7F84AEE-A93E-4714-BC85-609DFBDB86FC}" dt="2023-06-29T17:24:44.643" v="78" actId="478"/>
          <ac:spMkLst>
            <pc:docMk/>
            <pc:sldMk cId="647483069" sldId="356"/>
            <ac:spMk id="8" creationId="{77F7CD66-55D4-9065-1AC0-27FBD8714071}"/>
          </ac:spMkLst>
        </pc:spChg>
        <pc:spChg chg="add del mod">
          <ac:chgData name="Brynne Wilcox" userId="9ea332a5-72b0-4aba-9eed-02b5d0137144" providerId="ADAL" clId="{C7F84AEE-A93E-4714-BC85-609DFBDB86FC}" dt="2023-06-29T17:24:56.143" v="82" actId="478"/>
          <ac:spMkLst>
            <pc:docMk/>
            <pc:sldMk cId="647483069" sldId="356"/>
            <ac:spMk id="10" creationId="{835CFE28-F878-20B2-B118-DF7C899AD7B0}"/>
          </ac:spMkLst>
        </pc:spChg>
        <pc:cxnChg chg="del">
          <ac:chgData name="Brynne Wilcox" userId="9ea332a5-72b0-4aba-9eed-02b5d0137144" providerId="ADAL" clId="{C7F84AEE-A93E-4714-BC85-609DFBDB86FC}" dt="2023-06-29T17:24:46.255" v="79" actId="478"/>
          <ac:cxnSpMkLst>
            <pc:docMk/>
            <pc:sldMk cId="647483069" sldId="356"/>
            <ac:cxnSpMk id="6" creationId="{67B81CE3-0C6F-43C2-7D7C-17DA86B8796A}"/>
          </ac:cxnSpMkLst>
        </pc:cxnChg>
      </pc:sldChg>
      <pc:sldChg chg="addSp delSp modSp add mod ord setBg">
        <pc:chgData name="Brynne Wilcox" userId="9ea332a5-72b0-4aba-9eed-02b5d0137144" providerId="ADAL" clId="{C7F84AEE-A93E-4714-BC85-609DFBDB86FC}" dt="2023-06-29T18:25:28.583" v="811"/>
        <pc:sldMkLst>
          <pc:docMk/>
          <pc:sldMk cId="1019643130" sldId="356"/>
        </pc:sldMkLst>
        <pc:spChg chg="mod">
          <ac:chgData name="Brynne Wilcox" userId="9ea332a5-72b0-4aba-9eed-02b5d0137144" providerId="ADAL" clId="{C7F84AEE-A93E-4714-BC85-609DFBDB86FC}" dt="2023-06-29T17:30:50.662" v="188" actId="1076"/>
          <ac:spMkLst>
            <pc:docMk/>
            <pc:sldMk cId="1019643130" sldId="356"/>
            <ac:spMk id="2" creationId="{1A9D09BB-9E0D-C515-F06F-3E4B173CB923}"/>
          </ac:spMkLst>
        </pc:spChg>
        <pc:picChg chg="add del">
          <ac:chgData name="Brynne Wilcox" userId="9ea332a5-72b0-4aba-9eed-02b5d0137144" providerId="ADAL" clId="{C7F84AEE-A93E-4714-BC85-609DFBDB86FC}" dt="2023-06-29T17:26:39.113" v="121" actId="478"/>
          <ac:picMkLst>
            <pc:docMk/>
            <pc:sldMk cId="1019643130" sldId="356"/>
            <ac:picMk id="5" creationId="{051951CA-A63D-898D-E19E-5170C17BDA2D}"/>
          </ac:picMkLst>
        </pc:picChg>
        <pc:picChg chg="del">
          <ac:chgData name="Brynne Wilcox" userId="9ea332a5-72b0-4aba-9eed-02b5d0137144" providerId="ADAL" clId="{C7F84AEE-A93E-4714-BC85-609DFBDB86FC}" dt="2023-06-29T17:31:51.099" v="196" actId="478"/>
          <ac:picMkLst>
            <pc:docMk/>
            <pc:sldMk cId="1019643130" sldId="356"/>
            <ac:picMk id="6" creationId="{6AE982CC-DCBF-BB75-4636-7BE02E4E94B7}"/>
          </ac:picMkLst>
        </pc:picChg>
        <pc:picChg chg="add mod modCrop">
          <ac:chgData name="Brynne Wilcox" userId="9ea332a5-72b0-4aba-9eed-02b5d0137144" providerId="ADAL" clId="{C7F84AEE-A93E-4714-BC85-609DFBDB86FC}" dt="2023-06-29T17:31:36.538" v="195" actId="1076"/>
          <ac:picMkLst>
            <pc:docMk/>
            <pc:sldMk cId="1019643130" sldId="356"/>
            <ac:picMk id="7" creationId="{214B5F11-1D9C-1646-5366-E9646FF282D7}"/>
          </ac:picMkLst>
        </pc:picChg>
        <pc:picChg chg="del">
          <ac:chgData name="Brynne Wilcox" userId="9ea332a5-72b0-4aba-9eed-02b5d0137144" providerId="ADAL" clId="{C7F84AEE-A93E-4714-BC85-609DFBDB86FC}" dt="2023-06-29T17:31:14.915" v="190" actId="478"/>
          <ac:picMkLst>
            <pc:docMk/>
            <pc:sldMk cId="1019643130" sldId="356"/>
            <ac:picMk id="8" creationId="{00640560-3F25-01BD-5C40-E4BD19F4418F}"/>
          </ac:picMkLst>
        </pc:picChg>
      </pc:sldChg>
      <pc:sldChg chg="addSp delSp modSp add del mod">
        <pc:chgData name="Brynne Wilcox" userId="9ea332a5-72b0-4aba-9eed-02b5d0137144" providerId="ADAL" clId="{C7F84AEE-A93E-4714-BC85-609DFBDB86FC}" dt="2023-06-29T17:21:06.074" v="34" actId="47"/>
        <pc:sldMkLst>
          <pc:docMk/>
          <pc:sldMk cId="2521585370" sldId="356"/>
        </pc:sldMkLst>
        <pc:spChg chg="del">
          <ac:chgData name="Brynne Wilcox" userId="9ea332a5-72b0-4aba-9eed-02b5d0137144" providerId="ADAL" clId="{C7F84AEE-A93E-4714-BC85-609DFBDB86FC}" dt="2023-06-29T17:17:29.668" v="13" actId="478"/>
          <ac:spMkLst>
            <pc:docMk/>
            <pc:sldMk cId="2521585370" sldId="356"/>
            <ac:spMk id="4" creationId="{8627D59F-02B6-5231-4D72-B575A5973567}"/>
          </ac:spMkLst>
        </pc:spChg>
        <pc:spChg chg="del mod">
          <ac:chgData name="Brynne Wilcox" userId="9ea332a5-72b0-4aba-9eed-02b5d0137144" providerId="ADAL" clId="{C7F84AEE-A93E-4714-BC85-609DFBDB86FC}" dt="2023-06-29T17:17:20.182" v="11" actId="478"/>
          <ac:spMkLst>
            <pc:docMk/>
            <pc:sldMk cId="2521585370" sldId="356"/>
            <ac:spMk id="5" creationId="{DE73AB74-C0B5-796A-A3FA-DD47630587C2}"/>
          </ac:spMkLst>
        </pc:spChg>
        <pc:spChg chg="mod">
          <ac:chgData name="Brynne Wilcox" userId="9ea332a5-72b0-4aba-9eed-02b5d0137144" providerId="ADAL" clId="{C7F84AEE-A93E-4714-BC85-609DFBDB86FC}" dt="2023-06-29T17:19:16.166" v="15" actId="1076"/>
          <ac:spMkLst>
            <pc:docMk/>
            <pc:sldMk cId="2521585370" sldId="356"/>
            <ac:spMk id="7" creationId="{6B020808-044F-6EC0-3B5E-C241B02EE4D5}"/>
          </ac:spMkLst>
        </pc:spChg>
        <pc:spChg chg="add del mod">
          <ac:chgData name="Brynne Wilcox" userId="9ea332a5-72b0-4aba-9eed-02b5d0137144" providerId="ADAL" clId="{C7F84AEE-A93E-4714-BC85-609DFBDB86FC}" dt="2023-06-29T17:17:24.906" v="12" actId="478"/>
          <ac:spMkLst>
            <pc:docMk/>
            <pc:sldMk cId="2521585370" sldId="356"/>
            <ac:spMk id="9" creationId="{3E5EA109-5D7E-A639-57E2-E3E8FF6830DE}"/>
          </ac:spMkLst>
        </pc:spChg>
        <pc:spChg chg="add del mod">
          <ac:chgData name="Brynne Wilcox" userId="9ea332a5-72b0-4aba-9eed-02b5d0137144" providerId="ADAL" clId="{C7F84AEE-A93E-4714-BC85-609DFBDB86FC}" dt="2023-06-29T17:17:33.040" v="14" actId="478"/>
          <ac:spMkLst>
            <pc:docMk/>
            <pc:sldMk cId="2521585370" sldId="356"/>
            <ac:spMk id="11" creationId="{376D1040-EB9E-95B5-E8CB-60EABE1B14D0}"/>
          </ac:spMkLst>
        </pc:spChg>
        <pc:picChg chg="del">
          <ac:chgData name="Brynne Wilcox" userId="9ea332a5-72b0-4aba-9eed-02b5d0137144" providerId="ADAL" clId="{C7F84AEE-A93E-4714-BC85-609DFBDB86FC}" dt="2023-06-29T17:17:12.279" v="8" actId="478"/>
          <ac:picMkLst>
            <pc:docMk/>
            <pc:sldMk cId="2521585370" sldId="356"/>
            <ac:picMk id="2" creationId="{DBE84968-C34D-9179-C92C-625D94E0DFC2}"/>
          </ac:picMkLst>
        </pc:picChg>
        <pc:cxnChg chg="del">
          <ac:chgData name="Brynne Wilcox" userId="9ea332a5-72b0-4aba-9eed-02b5d0137144" providerId="ADAL" clId="{C7F84AEE-A93E-4714-BC85-609DFBDB86FC}" dt="2023-06-29T17:17:14.405" v="9" actId="478"/>
          <ac:cxnSpMkLst>
            <pc:docMk/>
            <pc:sldMk cId="2521585370" sldId="356"/>
            <ac:cxnSpMk id="6" creationId="{AA923C0B-1E05-8CAD-16FF-A841915DE355}"/>
          </ac:cxnSpMkLst>
        </pc:cxnChg>
      </pc:sldChg>
      <pc:sldChg chg="addSp delSp modSp add mod ord setBg">
        <pc:chgData name="Brynne Wilcox" userId="9ea332a5-72b0-4aba-9eed-02b5d0137144" providerId="ADAL" clId="{C7F84AEE-A93E-4714-BC85-609DFBDB86FC}" dt="2023-06-29T18:25:04.690" v="807"/>
        <pc:sldMkLst>
          <pc:docMk/>
          <pc:sldMk cId="3239003717" sldId="357"/>
        </pc:sldMkLst>
        <pc:spChg chg="mod">
          <ac:chgData name="Brynne Wilcox" userId="9ea332a5-72b0-4aba-9eed-02b5d0137144" providerId="ADAL" clId="{C7F84AEE-A93E-4714-BC85-609DFBDB86FC}" dt="2023-06-29T17:37:41.392" v="308" actId="20577"/>
          <ac:spMkLst>
            <pc:docMk/>
            <pc:sldMk cId="3239003717" sldId="357"/>
            <ac:spMk id="2" creationId="{1A9D09BB-9E0D-C515-F06F-3E4B173CB923}"/>
          </ac:spMkLst>
        </pc:spChg>
        <pc:picChg chg="add mod modCrop">
          <ac:chgData name="Brynne Wilcox" userId="9ea332a5-72b0-4aba-9eed-02b5d0137144" providerId="ADAL" clId="{C7F84AEE-A93E-4714-BC85-609DFBDB86FC}" dt="2023-06-29T17:38:04.409" v="313" actId="1076"/>
          <ac:picMkLst>
            <pc:docMk/>
            <pc:sldMk cId="3239003717" sldId="357"/>
            <ac:picMk id="3" creationId="{83307BA5-DBF7-3F0C-DCF7-F3CA4FA5A446}"/>
          </ac:picMkLst>
        </pc:picChg>
        <pc:picChg chg="del">
          <ac:chgData name="Brynne Wilcox" userId="9ea332a5-72b0-4aba-9eed-02b5d0137144" providerId="ADAL" clId="{C7F84AEE-A93E-4714-BC85-609DFBDB86FC}" dt="2023-06-29T17:37:51.446" v="310" actId="478"/>
          <ac:picMkLst>
            <pc:docMk/>
            <pc:sldMk cId="3239003717" sldId="357"/>
            <ac:picMk id="7" creationId="{214B5F11-1D9C-1646-5366-E9646FF282D7}"/>
          </ac:picMkLst>
        </pc:picChg>
      </pc:sldChg>
      <pc:sldChg chg="addSp delSp modSp add mod ord setBg">
        <pc:chgData name="Brynne Wilcox" userId="9ea332a5-72b0-4aba-9eed-02b5d0137144" providerId="ADAL" clId="{C7F84AEE-A93E-4714-BC85-609DFBDB86FC}" dt="2023-06-29T18:24:18.075" v="801"/>
        <pc:sldMkLst>
          <pc:docMk/>
          <pc:sldMk cId="2345678786" sldId="358"/>
        </pc:sldMkLst>
        <pc:spChg chg="mod">
          <ac:chgData name="Brynne Wilcox" userId="9ea332a5-72b0-4aba-9eed-02b5d0137144" providerId="ADAL" clId="{C7F84AEE-A93E-4714-BC85-609DFBDB86FC}" dt="2023-06-29T17:38:39.095" v="393" actId="20577"/>
          <ac:spMkLst>
            <pc:docMk/>
            <pc:sldMk cId="2345678786" sldId="358"/>
            <ac:spMk id="2" creationId="{1A9D09BB-9E0D-C515-F06F-3E4B173CB923}"/>
          </ac:spMkLst>
        </pc:spChg>
        <pc:picChg chg="del">
          <ac:chgData name="Brynne Wilcox" userId="9ea332a5-72b0-4aba-9eed-02b5d0137144" providerId="ADAL" clId="{C7F84AEE-A93E-4714-BC85-609DFBDB86FC}" dt="2023-06-29T17:38:55.236" v="395" actId="478"/>
          <ac:picMkLst>
            <pc:docMk/>
            <pc:sldMk cId="2345678786" sldId="358"/>
            <ac:picMk id="3" creationId="{83307BA5-DBF7-3F0C-DCF7-F3CA4FA5A446}"/>
          </ac:picMkLst>
        </pc:picChg>
        <pc:picChg chg="add mod modCrop">
          <ac:chgData name="Brynne Wilcox" userId="9ea332a5-72b0-4aba-9eed-02b5d0137144" providerId="ADAL" clId="{C7F84AEE-A93E-4714-BC85-609DFBDB86FC}" dt="2023-06-29T17:39:15.018" v="401" actId="1076"/>
          <ac:picMkLst>
            <pc:docMk/>
            <pc:sldMk cId="2345678786" sldId="358"/>
            <ac:picMk id="5" creationId="{74D5FC84-9BCC-76F7-3D20-4604E2EFAA66}"/>
          </ac:picMkLst>
        </pc:picChg>
      </pc:sldChg>
      <pc:sldChg chg="addSp delSp modSp add mod ord setBg">
        <pc:chgData name="Brynne Wilcox" userId="9ea332a5-72b0-4aba-9eed-02b5d0137144" providerId="ADAL" clId="{C7F84AEE-A93E-4714-BC85-609DFBDB86FC}" dt="2023-06-29T18:24:12.252" v="800"/>
        <pc:sldMkLst>
          <pc:docMk/>
          <pc:sldMk cId="3759260381" sldId="359"/>
        </pc:sldMkLst>
        <pc:spChg chg="mod">
          <ac:chgData name="Brynne Wilcox" userId="9ea332a5-72b0-4aba-9eed-02b5d0137144" providerId="ADAL" clId="{C7F84AEE-A93E-4714-BC85-609DFBDB86FC}" dt="2023-06-29T17:40:09.255" v="530" actId="20577"/>
          <ac:spMkLst>
            <pc:docMk/>
            <pc:sldMk cId="3759260381" sldId="359"/>
            <ac:spMk id="2" creationId="{1A9D09BB-9E0D-C515-F06F-3E4B173CB923}"/>
          </ac:spMkLst>
        </pc:spChg>
        <pc:picChg chg="add mod modCrop">
          <ac:chgData name="Brynne Wilcox" userId="9ea332a5-72b0-4aba-9eed-02b5d0137144" providerId="ADAL" clId="{C7F84AEE-A93E-4714-BC85-609DFBDB86FC}" dt="2023-06-29T17:40:32.620" v="535" actId="1076"/>
          <ac:picMkLst>
            <pc:docMk/>
            <pc:sldMk cId="3759260381" sldId="359"/>
            <ac:picMk id="3" creationId="{406248E7-074F-6CB5-45FB-A1435A3E160C}"/>
          </ac:picMkLst>
        </pc:picChg>
        <pc:picChg chg="del">
          <ac:chgData name="Brynne Wilcox" userId="9ea332a5-72b0-4aba-9eed-02b5d0137144" providerId="ADAL" clId="{C7F84AEE-A93E-4714-BC85-609DFBDB86FC}" dt="2023-06-29T17:40:20.163" v="532" actId="478"/>
          <ac:picMkLst>
            <pc:docMk/>
            <pc:sldMk cId="3759260381" sldId="359"/>
            <ac:picMk id="5" creationId="{74D5FC84-9BCC-76F7-3D20-4604E2EFAA66}"/>
          </ac:picMkLst>
        </pc:picChg>
      </pc:sldChg>
      <pc:sldChg chg="addSp delSp modSp add mod ord setBg">
        <pc:chgData name="Brynne Wilcox" userId="9ea332a5-72b0-4aba-9eed-02b5d0137144" providerId="ADAL" clId="{C7F84AEE-A93E-4714-BC85-609DFBDB86FC}" dt="2023-06-29T18:23:43.164" v="797"/>
        <pc:sldMkLst>
          <pc:docMk/>
          <pc:sldMk cId="2461518390" sldId="360"/>
        </pc:sldMkLst>
        <pc:spChg chg="mod">
          <ac:chgData name="Brynne Wilcox" userId="9ea332a5-72b0-4aba-9eed-02b5d0137144" providerId="ADAL" clId="{C7F84AEE-A93E-4714-BC85-609DFBDB86FC}" dt="2023-06-29T17:41:47.144" v="605" actId="1035"/>
          <ac:spMkLst>
            <pc:docMk/>
            <pc:sldMk cId="2461518390" sldId="360"/>
            <ac:spMk id="2" creationId="{1A9D09BB-9E0D-C515-F06F-3E4B173CB923}"/>
          </ac:spMkLst>
        </pc:spChg>
        <pc:picChg chg="del">
          <ac:chgData name="Brynne Wilcox" userId="9ea332a5-72b0-4aba-9eed-02b5d0137144" providerId="ADAL" clId="{C7F84AEE-A93E-4714-BC85-609DFBDB86FC}" dt="2023-06-29T17:41:57.654" v="607" actId="478"/>
          <ac:picMkLst>
            <pc:docMk/>
            <pc:sldMk cId="2461518390" sldId="360"/>
            <ac:picMk id="3" creationId="{406248E7-074F-6CB5-45FB-A1435A3E160C}"/>
          </ac:picMkLst>
        </pc:picChg>
        <pc:picChg chg="add mod modCrop">
          <ac:chgData name="Brynne Wilcox" userId="9ea332a5-72b0-4aba-9eed-02b5d0137144" providerId="ADAL" clId="{C7F84AEE-A93E-4714-BC85-609DFBDB86FC}" dt="2023-06-29T17:42:06.926" v="611" actId="1076"/>
          <ac:picMkLst>
            <pc:docMk/>
            <pc:sldMk cId="2461518390" sldId="360"/>
            <ac:picMk id="5" creationId="{D33A35C4-0935-5908-D19C-2D247D3CA767}"/>
          </ac:picMkLst>
        </pc:picChg>
      </pc:sldChg>
      <pc:sldChg chg="addSp delSp modSp add del mod">
        <pc:chgData name="Brynne Wilcox" userId="9ea332a5-72b0-4aba-9eed-02b5d0137144" providerId="ADAL" clId="{C7F84AEE-A93E-4714-BC85-609DFBDB86FC}" dt="2023-06-29T17:59:49.782" v="667" actId="47"/>
        <pc:sldMkLst>
          <pc:docMk/>
          <pc:sldMk cId="155180209" sldId="361"/>
        </pc:sldMkLst>
        <pc:spChg chg="del">
          <ac:chgData name="Brynne Wilcox" userId="9ea332a5-72b0-4aba-9eed-02b5d0137144" providerId="ADAL" clId="{C7F84AEE-A93E-4714-BC85-609DFBDB86FC}" dt="2023-06-29T17:58:28.315" v="653" actId="478"/>
          <ac:spMkLst>
            <pc:docMk/>
            <pc:sldMk cId="155180209" sldId="361"/>
            <ac:spMk id="2" creationId="{C0D24446-4275-4F50-3F64-2AA22BAEA697}"/>
          </ac:spMkLst>
        </pc:spChg>
        <pc:spChg chg="del">
          <ac:chgData name="Brynne Wilcox" userId="9ea332a5-72b0-4aba-9eed-02b5d0137144" providerId="ADAL" clId="{C7F84AEE-A93E-4714-BC85-609DFBDB86FC}" dt="2023-06-29T17:58:19.034" v="650" actId="478"/>
          <ac:spMkLst>
            <pc:docMk/>
            <pc:sldMk cId="155180209" sldId="361"/>
            <ac:spMk id="3" creationId="{24D8F2A6-2C6D-CD6F-5CDC-E668F04D228B}"/>
          </ac:spMkLst>
        </pc:spChg>
        <pc:spChg chg="add del mod">
          <ac:chgData name="Brynne Wilcox" userId="9ea332a5-72b0-4aba-9eed-02b5d0137144" providerId="ADAL" clId="{C7F84AEE-A93E-4714-BC85-609DFBDB86FC}" dt="2023-06-29T17:58:23.505" v="651" actId="478"/>
          <ac:spMkLst>
            <pc:docMk/>
            <pc:sldMk cId="155180209" sldId="361"/>
            <ac:spMk id="5" creationId="{0E7D622E-9B20-A4C1-4382-9385E6418796}"/>
          </ac:spMkLst>
        </pc:spChg>
        <pc:spChg chg="mod">
          <ac:chgData name="Brynne Wilcox" userId="9ea332a5-72b0-4aba-9eed-02b5d0137144" providerId="ADAL" clId="{C7F84AEE-A93E-4714-BC85-609DFBDB86FC}" dt="2023-06-29T17:58:42.249" v="656" actId="14100"/>
          <ac:spMkLst>
            <pc:docMk/>
            <pc:sldMk cId="155180209" sldId="361"/>
            <ac:spMk id="7" creationId="{8B3BD305-5D2E-F1FE-5BAF-5C07363A4444}"/>
          </ac:spMkLst>
        </pc:spChg>
        <pc:spChg chg="add del mod">
          <ac:chgData name="Brynne Wilcox" userId="9ea332a5-72b0-4aba-9eed-02b5d0137144" providerId="ADAL" clId="{C7F84AEE-A93E-4714-BC85-609DFBDB86FC}" dt="2023-06-29T17:58:32.443" v="654" actId="478"/>
          <ac:spMkLst>
            <pc:docMk/>
            <pc:sldMk cId="155180209" sldId="361"/>
            <ac:spMk id="10" creationId="{0C65B4CF-209E-EBD8-3843-6C6E3312E137}"/>
          </ac:spMkLst>
        </pc:spChg>
        <pc:cxnChg chg="del">
          <ac:chgData name="Brynne Wilcox" userId="9ea332a5-72b0-4aba-9eed-02b5d0137144" providerId="ADAL" clId="{C7F84AEE-A93E-4714-BC85-609DFBDB86FC}" dt="2023-06-29T17:58:25.204" v="652" actId="478"/>
          <ac:cxnSpMkLst>
            <pc:docMk/>
            <pc:sldMk cId="155180209" sldId="361"/>
            <ac:cxnSpMk id="6" creationId="{67B81CE3-0C6F-43C2-7D7C-17DA86B8796A}"/>
          </ac:cxnSpMkLst>
        </pc:cxnChg>
      </pc:sldChg>
      <pc:sldChg chg="addSp delSp modSp add del mod">
        <pc:chgData name="Brynne Wilcox" userId="9ea332a5-72b0-4aba-9eed-02b5d0137144" providerId="ADAL" clId="{C7F84AEE-A93E-4714-BC85-609DFBDB86FC}" dt="2023-06-29T17:56:58.946" v="648" actId="47"/>
        <pc:sldMkLst>
          <pc:docMk/>
          <pc:sldMk cId="1071383652" sldId="361"/>
        </pc:sldMkLst>
        <pc:spChg chg="del">
          <ac:chgData name="Brynne Wilcox" userId="9ea332a5-72b0-4aba-9eed-02b5d0137144" providerId="ADAL" clId="{C7F84AEE-A93E-4714-BC85-609DFBDB86FC}" dt="2023-06-29T17:55:35.869" v="635" actId="478"/>
          <ac:spMkLst>
            <pc:docMk/>
            <pc:sldMk cId="1071383652" sldId="361"/>
            <ac:spMk id="2" creationId="{C0D24446-4275-4F50-3F64-2AA22BAEA697}"/>
          </ac:spMkLst>
        </pc:spChg>
        <pc:spChg chg="del">
          <ac:chgData name="Brynne Wilcox" userId="9ea332a5-72b0-4aba-9eed-02b5d0137144" providerId="ADAL" clId="{C7F84AEE-A93E-4714-BC85-609DFBDB86FC}" dt="2023-06-29T17:55:32.949" v="634" actId="478"/>
          <ac:spMkLst>
            <pc:docMk/>
            <pc:sldMk cId="1071383652" sldId="361"/>
            <ac:spMk id="3" creationId="{24D8F2A6-2C6D-CD6F-5CDC-E668F04D228B}"/>
          </ac:spMkLst>
        </pc:spChg>
        <pc:spChg chg="mod">
          <ac:chgData name="Brynne Wilcox" userId="9ea332a5-72b0-4aba-9eed-02b5d0137144" providerId="ADAL" clId="{C7F84AEE-A93E-4714-BC85-609DFBDB86FC}" dt="2023-06-29T17:56:00.443" v="640" actId="1076"/>
          <ac:spMkLst>
            <pc:docMk/>
            <pc:sldMk cId="1071383652" sldId="361"/>
            <ac:spMk id="7" creationId="{8B3BD305-5D2E-F1FE-5BAF-5C07363A4444}"/>
          </ac:spMkLst>
        </pc:spChg>
        <pc:spChg chg="add del mod">
          <ac:chgData name="Brynne Wilcox" userId="9ea332a5-72b0-4aba-9eed-02b5d0137144" providerId="ADAL" clId="{C7F84AEE-A93E-4714-BC85-609DFBDB86FC}" dt="2023-06-29T17:55:48.167" v="638" actId="478"/>
          <ac:spMkLst>
            <pc:docMk/>
            <pc:sldMk cId="1071383652" sldId="361"/>
            <ac:spMk id="8" creationId="{C4BE70C9-73F9-8635-ED4A-472E6774758E}"/>
          </ac:spMkLst>
        </pc:spChg>
        <pc:spChg chg="add del mod">
          <ac:chgData name="Brynne Wilcox" userId="9ea332a5-72b0-4aba-9eed-02b5d0137144" providerId="ADAL" clId="{C7F84AEE-A93E-4714-BC85-609DFBDB86FC}" dt="2023-06-29T17:55:40.090" v="636" actId="478"/>
          <ac:spMkLst>
            <pc:docMk/>
            <pc:sldMk cId="1071383652" sldId="361"/>
            <ac:spMk id="10" creationId="{7CF4CF64-2029-CFFE-7D2C-75BE5E083FD1}"/>
          </ac:spMkLst>
        </pc:spChg>
        <pc:cxnChg chg="del">
          <ac:chgData name="Brynne Wilcox" userId="9ea332a5-72b0-4aba-9eed-02b5d0137144" providerId="ADAL" clId="{C7F84AEE-A93E-4714-BC85-609DFBDB86FC}" dt="2023-06-29T17:55:42.191" v="637" actId="478"/>
          <ac:cxnSpMkLst>
            <pc:docMk/>
            <pc:sldMk cId="1071383652" sldId="361"/>
            <ac:cxnSpMk id="6" creationId="{67B81CE3-0C6F-43C2-7D7C-17DA86B8796A}"/>
          </ac:cxnSpMkLst>
        </pc:cxnChg>
      </pc:sldChg>
      <pc:sldChg chg="addSp delSp modSp add del mod">
        <pc:chgData name="Brynne Wilcox" userId="9ea332a5-72b0-4aba-9eed-02b5d0137144" providerId="ADAL" clId="{C7F84AEE-A93E-4714-BC85-609DFBDB86FC}" dt="2023-06-29T17:55:15.133" v="632" actId="47"/>
        <pc:sldMkLst>
          <pc:docMk/>
          <pc:sldMk cId="3788228658" sldId="361"/>
        </pc:sldMkLst>
        <pc:spChg chg="del">
          <ac:chgData name="Brynne Wilcox" userId="9ea332a5-72b0-4aba-9eed-02b5d0137144" providerId="ADAL" clId="{C7F84AEE-A93E-4714-BC85-609DFBDB86FC}" dt="2023-06-29T17:45:02.389" v="615" actId="478"/>
          <ac:spMkLst>
            <pc:docMk/>
            <pc:sldMk cId="3788228658" sldId="361"/>
            <ac:spMk id="2" creationId="{C0D24446-4275-4F50-3F64-2AA22BAEA697}"/>
          </ac:spMkLst>
        </pc:spChg>
        <pc:spChg chg="del">
          <ac:chgData name="Brynne Wilcox" userId="9ea332a5-72b0-4aba-9eed-02b5d0137144" providerId="ADAL" clId="{C7F84AEE-A93E-4714-BC85-609DFBDB86FC}" dt="2023-06-29T17:44:59.505" v="614" actId="478"/>
          <ac:spMkLst>
            <pc:docMk/>
            <pc:sldMk cId="3788228658" sldId="361"/>
            <ac:spMk id="3" creationId="{24D8F2A6-2C6D-CD6F-5CDC-E668F04D228B}"/>
          </ac:spMkLst>
        </pc:spChg>
        <pc:spChg chg="add del mod">
          <ac:chgData name="Brynne Wilcox" userId="9ea332a5-72b0-4aba-9eed-02b5d0137144" providerId="ADAL" clId="{C7F84AEE-A93E-4714-BC85-609DFBDB86FC}" dt="2023-06-29T17:45:12.839" v="619" actId="478"/>
          <ac:spMkLst>
            <pc:docMk/>
            <pc:sldMk cId="3788228658" sldId="361"/>
            <ac:spMk id="5" creationId="{D7225513-CA6C-4392-E60C-9867FE7B15C7}"/>
          </ac:spMkLst>
        </pc:spChg>
        <pc:spChg chg="add del">
          <ac:chgData name="Brynne Wilcox" userId="9ea332a5-72b0-4aba-9eed-02b5d0137144" providerId="ADAL" clId="{C7F84AEE-A93E-4714-BC85-609DFBDB86FC}" dt="2023-06-29T17:45:06.800" v="617" actId="478"/>
          <ac:spMkLst>
            <pc:docMk/>
            <pc:sldMk cId="3788228658" sldId="361"/>
            <ac:spMk id="7" creationId="{8B3BD305-5D2E-F1FE-5BAF-5C07363A4444}"/>
          </ac:spMkLst>
        </pc:spChg>
        <pc:spChg chg="add del mod">
          <ac:chgData name="Brynne Wilcox" userId="9ea332a5-72b0-4aba-9eed-02b5d0137144" providerId="ADAL" clId="{C7F84AEE-A93E-4714-BC85-609DFBDB86FC}" dt="2023-06-29T17:45:09.396" v="618" actId="478"/>
          <ac:spMkLst>
            <pc:docMk/>
            <pc:sldMk cId="3788228658" sldId="361"/>
            <ac:spMk id="10" creationId="{A09890E5-9B9F-DCC7-D9CE-34C2DA108E17}"/>
          </ac:spMkLst>
        </pc:spChg>
        <pc:cxnChg chg="del">
          <ac:chgData name="Brynne Wilcox" userId="9ea332a5-72b0-4aba-9eed-02b5d0137144" providerId="ADAL" clId="{C7F84AEE-A93E-4714-BC85-609DFBDB86FC}" dt="2023-06-29T17:45:14.788" v="620" actId="478"/>
          <ac:cxnSpMkLst>
            <pc:docMk/>
            <pc:sldMk cId="3788228658" sldId="361"/>
            <ac:cxnSpMk id="6" creationId="{67B81CE3-0C6F-43C2-7D7C-17DA86B8796A}"/>
          </ac:cxnSpMkLst>
        </pc:cxnChg>
      </pc:sldChg>
      <pc:sldMasterChg chg="modSldLayout">
        <pc:chgData name="Brynne Wilcox" userId="9ea332a5-72b0-4aba-9eed-02b5d0137144" providerId="ADAL" clId="{C7F84AEE-A93E-4714-BC85-609DFBDB86FC}" dt="2023-06-29T18:22:44.264" v="794" actId="692"/>
        <pc:sldMasterMkLst>
          <pc:docMk/>
          <pc:sldMasterMk cId="1723504814" sldId="2147483648"/>
        </pc:sldMasterMkLst>
        <pc:sldLayoutChg chg="modSp mod">
          <pc:chgData name="Brynne Wilcox" userId="9ea332a5-72b0-4aba-9eed-02b5d0137144" providerId="ADAL" clId="{C7F84AEE-A93E-4714-BC85-609DFBDB86FC}" dt="2023-06-29T18:16:06.392" v="742" actId="692"/>
          <pc:sldLayoutMkLst>
            <pc:docMk/>
            <pc:sldMasterMk cId="1723504814" sldId="2147483648"/>
            <pc:sldLayoutMk cId="1418323856" sldId="2147483649"/>
          </pc:sldLayoutMkLst>
          <pc:cxnChg chg="mod">
            <ac:chgData name="Brynne Wilcox" userId="9ea332a5-72b0-4aba-9eed-02b5d0137144" providerId="ADAL" clId="{C7F84AEE-A93E-4714-BC85-609DFBDB86FC}" dt="2023-06-29T18:16:06.392" v="742" actId="692"/>
            <ac:cxnSpMkLst>
              <pc:docMk/>
              <pc:sldMasterMk cId="1723504814" sldId="2147483648"/>
              <pc:sldLayoutMk cId="1418323856" sldId="2147483649"/>
              <ac:cxnSpMk id="12" creationId="{8D08E8F3-6EBD-BC52-A027-E823D30AF124}"/>
            </ac:cxnSpMkLst>
          </pc:cxnChg>
        </pc:sldLayoutChg>
        <pc:sldLayoutChg chg="modSp mod">
          <pc:chgData name="Brynne Wilcox" userId="9ea332a5-72b0-4aba-9eed-02b5d0137144" providerId="ADAL" clId="{C7F84AEE-A93E-4714-BC85-609DFBDB86FC}" dt="2023-06-29T18:19:07.691" v="762" actId="207"/>
          <pc:sldLayoutMkLst>
            <pc:docMk/>
            <pc:sldMasterMk cId="1723504814" sldId="2147483648"/>
            <pc:sldLayoutMk cId="3904971272" sldId="2147483652"/>
          </pc:sldLayoutMkLst>
          <pc:spChg chg="mod">
            <ac:chgData name="Brynne Wilcox" userId="9ea332a5-72b0-4aba-9eed-02b5d0137144" providerId="ADAL" clId="{C7F84AEE-A93E-4714-BC85-609DFBDB86FC}" dt="2023-06-29T18:19:07.691" v="762" actId="207"/>
            <ac:spMkLst>
              <pc:docMk/>
              <pc:sldMasterMk cId="1723504814" sldId="2147483648"/>
              <pc:sldLayoutMk cId="3904971272" sldId="2147483652"/>
              <ac:spMk id="17" creationId="{B0B3A704-A613-C16E-E15E-4E2063F8A767}"/>
            </ac:spMkLst>
          </pc:spChg>
        </pc:sldLayoutChg>
        <pc:sldLayoutChg chg="modSp mod">
          <pc:chgData name="Brynne Wilcox" userId="9ea332a5-72b0-4aba-9eed-02b5d0137144" providerId="ADAL" clId="{C7F84AEE-A93E-4714-BC85-609DFBDB86FC}" dt="2023-06-29T18:18:56.687" v="760" actId="207"/>
          <pc:sldLayoutMkLst>
            <pc:docMk/>
            <pc:sldMasterMk cId="1723504814" sldId="2147483648"/>
            <pc:sldLayoutMk cId="432555412" sldId="2147483661"/>
          </pc:sldLayoutMkLst>
          <pc:spChg chg="mod">
            <ac:chgData name="Brynne Wilcox" userId="9ea332a5-72b0-4aba-9eed-02b5d0137144" providerId="ADAL" clId="{C7F84AEE-A93E-4714-BC85-609DFBDB86FC}" dt="2023-06-29T18:18:56.687" v="760" actId="207"/>
            <ac:spMkLst>
              <pc:docMk/>
              <pc:sldMasterMk cId="1723504814" sldId="2147483648"/>
              <pc:sldLayoutMk cId="432555412" sldId="2147483661"/>
              <ac:spMk id="4" creationId="{F1B0CA23-23DC-3339-112E-0CF098CEAEFF}"/>
            </ac:spMkLst>
          </pc:spChg>
        </pc:sldLayoutChg>
        <pc:sldLayoutChg chg="modSp mod">
          <pc:chgData name="Brynne Wilcox" userId="9ea332a5-72b0-4aba-9eed-02b5d0137144" providerId="ADAL" clId="{C7F84AEE-A93E-4714-BC85-609DFBDB86FC}" dt="2023-06-29T18:17:19.305" v="746" actId="207"/>
          <pc:sldLayoutMkLst>
            <pc:docMk/>
            <pc:sldMasterMk cId="1723504814" sldId="2147483648"/>
            <pc:sldLayoutMk cId="657067522" sldId="2147483662"/>
          </pc:sldLayoutMkLst>
          <pc:spChg chg="mod">
            <ac:chgData name="Brynne Wilcox" userId="9ea332a5-72b0-4aba-9eed-02b5d0137144" providerId="ADAL" clId="{C7F84AEE-A93E-4714-BC85-609DFBDB86FC}" dt="2023-06-29T18:17:19.305" v="746" actId="207"/>
            <ac:spMkLst>
              <pc:docMk/>
              <pc:sldMasterMk cId="1723504814" sldId="2147483648"/>
              <pc:sldLayoutMk cId="657067522" sldId="2147483662"/>
              <ac:spMk id="4" creationId="{F1B0CA23-23DC-3339-112E-0CF098CEAEFF}"/>
            </ac:spMkLst>
          </pc:spChg>
        </pc:sldLayoutChg>
        <pc:sldLayoutChg chg="modSp mod">
          <pc:chgData name="Brynne Wilcox" userId="9ea332a5-72b0-4aba-9eed-02b5d0137144" providerId="ADAL" clId="{C7F84AEE-A93E-4714-BC85-609DFBDB86FC}" dt="2023-06-29T18:22:29.725" v="792" actId="207"/>
          <pc:sldLayoutMkLst>
            <pc:docMk/>
            <pc:sldMasterMk cId="1723504814" sldId="2147483648"/>
            <pc:sldLayoutMk cId="2353641277" sldId="2147483664"/>
          </pc:sldLayoutMkLst>
          <pc:spChg chg="mod">
            <ac:chgData name="Brynne Wilcox" userId="9ea332a5-72b0-4aba-9eed-02b5d0137144" providerId="ADAL" clId="{C7F84AEE-A93E-4714-BC85-609DFBDB86FC}" dt="2023-06-29T18:22:22.437" v="790" actId="207"/>
            <ac:spMkLst>
              <pc:docMk/>
              <pc:sldMasterMk cId="1723504814" sldId="2147483648"/>
              <pc:sldLayoutMk cId="2353641277" sldId="2147483664"/>
              <ac:spMk id="2" creationId="{DB55EBA4-DE6A-B060-5AE0-DD030B439F79}"/>
            </ac:spMkLst>
          </pc:spChg>
          <pc:spChg chg="mod">
            <ac:chgData name="Brynne Wilcox" userId="9ea332a5-72b0-4aba-9eed-02b5d0137144" providerId="ADAL" clId="{C7F84AEE-A93E-4714-BC85-609DFBDB86FC}" dt="2023-06-29T18:22:29.725" v="792"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C7F84AEE-A93E-4714-BC85-609DFBDB86FC}" dt="2023-06-29T18:22:26.425" v="791" actId="207"/>
            <ac:spMkLst>
              <pc:docMk/>
              <pc:sldMasterMk cId="1723504814" sldId="2147483648"/>
              <pc:sldLayoutMk cId="2353641277" sldId="2147483664"/>
              <ac:spMk id="7" creationId="{7FE4DEA9-4FF8-BE3B-EB11-E42FFBDB6A25}"/>
            </ac:spMkLst>
          </pc:spChg>
          <pc:cxnChg chg="mod">
            <ac:chgData name="Brynne Wilcox" userId="9ea332a5-72b0-4aba-9eed-02b5d0137144" providerId="ADAL" clId="{C7F84AEE-A93E-4714-BC85-609DFBDB86FC}" dt="2023-06-29T18:22:18.935" v="789" actId="692"/>
            <ac:cxnSpMkLst>
              <pc:docMk/>
              <pc:sldMasterMk cId="1723504814" sldId="2147483648"/>
              <pc:sldLayoutMk cId="2353641277" sldId="2147483664"/>
              <ac:cxnSpMk id="8" creationId="{DC5D4816-0480-3D28-589B-C3776C045DCA}"/>
            </ac:cxnSpMkLst>
          </pc:cxnChg>
        </pc:sldLayoutChg>
        <pc:sldLayoutChg chg="modSp mod">
          <pc:chgData name="Brynne Wilcox" userId="9ea332a5-72b0-4aba-9eed-02b5d0137144" providerId="ADAL" clId="{C7F84AEE-A93E-4714-BC85-609DFBDB86FC}" dt="2023-06-29T18:21:37.205" v="781" actId="207"/>
          <pc:sldLayoutMkLst>
            <pc:docMk/>
            <pc:sldMasterMk cId="1723504814" sldId="2147483648"/>
            <pc:sldLayoutMk cId="2934875068" sldId="2147483666"/>
          </pc:sldLayoutMkLst>
          <pc:spChg chg="mod">
            <ac:chgData name="Brynne Wilcox" userId="9ea332a5-72b0-4aba-9eed-02b5d0137144" providerId="ADAL" clId="{C7F84AEE-A93E-4714-BC85-609DFBDB86FC}" dt="2023-06-29T18:21:37.205" v="781" actId="207"/>
            <ac:spMkLst>
              <pc:docMk/>
              <pc:sldMasterMk cId="1723504814" sldId="2147483648"/>
              <pc:sldLayoutMk cId="2934875068" sldId="2147483666"/>
              <ac:spMk id="6" creationId="{945ED9E5-082C-121B-5253-E900D5E949BB}"/>
            </ac:spMkLst>
          </pc:spChg>
          <pc:cxnChg chg="mod">
            <ac:chgData name="Brynne Wilcox" userId="9ea332a5-72b0-4aba-9eed-02b5d0137144" providerId="ADAL" clId="{C7F84AEE-A93E-4714-BC85-609DFBDB86FC}" dt="2023-06-29T18:21:34.082" v="780" actId="692"/>
            <ac:cxnSpMkLst>
              <pc:docMk/>
              <pc:sldMasterMk cId="1723504814" sldId="2147483648"/>
              <pc:sldLayoutMk cId="2934875068" sldId="2147483666"/>
              <ac:cxnSpMk id="8" creationId="{DC5D4816-0480-3D28-589B-C3776C045DCA}"/>
            </ac:cxnSpMkLst>
          </pc:cxnChg>
        </pc:sldLayoutChg>
        <pc:sldLayoutChg chg="modSp mod">
          <pc:chgData name="Brynne Wilcox" userId="9ea332a5-72b0-4aba-9eed-02b5d0137144" providerId="ADAL" clId="{C7F84AEE-A93E-4714-BC85-609DFBDB86FC}" dt="2023-06-29T18:21:51.610" v="783" actId="692"/>
          <pc:sldLayoutMkLst>
            <pc:docMk/>
            <pc:sldMasterMk cId="1723504814" sldId="2147483648"/>
            <pc:sldLayoutMk cId="2948441062" sldId="2147483667"/>
          </pc:sldLayoutMkLst>
          <pc:spChg chg="mod">
            <ac:chgData name="Brynne Wilcox" userId="9ea332a5-72b0-4aba-9eed-02b5d0137144" providerId="ADAL" clId="{C7F84AEE-A93E-4714-BC85-609DFBDB86FC}" dt="2023-06-29T18:21:45.906" v="782" actId="207"/>
            <ac:spMkLst>
              <pc:docMk/>
              <pc:sldMasterMk cId="1723504814" sldId="2147483648"/>
              <pc:sldLayoutMk cId="2948441062" sldId="2147483667"/>
              <ac:spMk id="2" creationId="{DB55EBA4-DE6A-B060-5AE0-DD030B439F79}"/>
            </ac:spMkLst>
          </pc:spChg>
          <pc:cxnChg chg="mod">
            <ac:chgData name="Brynne Wilcox" userId="9ea332a5-72b0-4aba-9eed-02b5d0137144" providerId="ADAL" clId="{C7F84AEE-A93E-4714-BC85-609DFBDB86FC}" dt="2023-06-29T18:21:51.610" v="783" actId="692"/>
            <ac:cxnSpMkLst>
              <pc:docMk/>
              <pc:sldMasterMk cId="1723504814" sldId="2147483648"/>
              <pc:sldLayoutMk cId="2948441062" sldId="2147483667"/>
              <ac:cxnSpMk id="8" creationId="{DC5D4816-0480-3D28-589B-C3776C045DCA}"/>
            </ac:cxnSpMkLst>
          </pc:cxnChg>
        </pc:sldLayoutChg>
        <pc:sldLayoutChg chg="modSp mod">
          <pc:chgData name="Brynne Wilcox" userId="9ea332a5-72b0-4aba-9eed-02b5d0137144" providerId="ADAL" clId="{C7F84AEE-A93E-4714-BC85-609DFBDB86FC}" dt="2023-06-29T18:22:09.921" v="788" actId="207"/>
          <pc:sldLayoutMkLst>
            <pc:docMk/>
            <pc:sldMasterMk cId="1723504814" sldId="2147483648"/>
            <pc:sldLayoutMk cId="4125191574" sldId="2147483668"/>
          </pc:sldLayoutMkLst>
          <pc:spChg chg="mod">
            <ac:chgData name="Brynne Wilcox" userId="9ea332a5-72b0-4aba-9eed-02b5d0137144" providerId="ADAL" clId="{C7F84AEE-A93E-4714-BC85-609DFBDB86FC}" dt="2023-06-29T18:22:09.921" v="788" actId="207"/>
            <ac:spMkLst>
              <pc:docMk/>
              <pc:sldMasterMk cId="1723504814" sldId="2147483648"/>
              <pc:sldLayoutMk cId="4125191574" sldId="2147483668"/>
              <ac:spMk id="4" creationId="{F1B0CA23-23DC-3339-112E-0CF098CEAEFF}"/>
            </ac:spMkLst>
          </pc:spChg>
          <pc:spChg chg="mod">
            <ac:chgData name="Brynne Wilcox" userId="9ea332a5-72b0-4aba-9eed-02b5d0137144" providerId="ADAL" clId="{C7F84AEE-A93E-4714-BC85-609DFBDB86FC}" dt="2023-06-29T18:21:57.569" v="784" actId="207"/>
            <ac:spMkLst>
              <pc:docMk/>
              <pc:sldMasterMk cId="1723504814" sldId="2147483648"/>
              <pc:sldLayoutMk cId="4125191574" sldId="2147483668"/>
              <ac:spMk id="8" creationId="{06B79907-360E-710A-400F-0B58D3E9A8D2}"/>
            </ac:spMkLst>
          </pc:spChg>
          <pc:spChg chg="mod">
            <ac:chgData name="Brynne Wilcox" userId="9ea332a5-72b0-4aba-9eed-02b5d0137144" providerId="ADAL" clId="{C7F84AEE-A93E-4714-BC85-609DFBDB86FC}" dt="2023-06-29T18:21:59.410" v="785" actId="207"/>
            <ac:spMkLst>
              <pc:docMk/>
              <pc:sldMasterMk cId="1723504814" sldId="2147483648"/>
              <pc:sldLayoutMk cId="4125191574" sldId="2147483668"/>
              <ac:spMk id="15" creationId="{B69156DC-0A48-885C-73A4-0DBA95147B4D}"/>
            </ac:spMkLst>
          </pc:spChg>
          <pc:spChg chg="mod">
            <ac:chgData name="Brynne Wilcox" userId="9ea332a5-72b0-4aba-9eed-02b5d0137144" providerId="ADAL" clId="{C7F84AEE-A93E-4714-BC85-609DFBDB86FC}" dt="2023-06-29T18:22:01.330" v="786" actId="207"/>
            <ac:spMkLst>
              <pc:docMk/>
              <pc:sldMasterMk cId="1723504814" sldId="2147483648"/>
              <pc:sldLayoutMk cId="4125191574" sldId="2147483668"/>
              <ac:spMk id="16" creationId="{8999BAD1-269B-87D6-20E1-DDE336554FEC}"/>
            </ac:spMkLst>
          </pc:spChg>
        </pc:sldLayoutChg>
        <pc:sldLayoutChg chg="modSp mod">
          <pc:chgData name="Brynne Wilcox" userId="9ea332a5-72b0-4aba-9eed-02b5d0137144" providerId="ADAL" clId="{C7F84AEE-A93E-4714-BC85-609DFBDB86FC}" dt="2023-06-29T18:22:37.984" v="793" actId="692"/>
          <pc:sldLayoutMkLst>
            <pc:docMk/>
            <pc:sldMasterMk cId="1723504814" sldId="2147483648"/>
            <pc:sldLayoutMk cId="3476301639" sldId="2147483669"/>
          </pc:sldLayoutMkLst>
          <pc:cxnChg chg="mod">
            <ac:chgData name="Brynne Wilcox" userId="9ea332a5-72b0-4aba-9eed-02b5d0137144" providerId="ADAL" clId="{C7F84AEE-A93E-4714-BC85-609DFBDB86FC}" dt="2023-06-29T18:22:37.984" v="793" actId="692"/>
            <ac:cxnSpMkLst>
              <pc:docMk/>
              <pc:sldMasterMk cId="1723504814" sldId="2147483648"/>
              <pc:sldLayoutMk cId="3476301639" sldId="2147483669"/>
              <ac:cxnSpMk id="12" creationId="{8D08E8F3-6EBD-BC52-A027-E823D30AF124}"/>
            </ac:cxnSpMkLst>
          </pc:cxnChg>
        </pc:sldLayoutChg>
        <pc:sldLayoutChg chg="modSp mod">
          <pc:chgData name="Brynne Wilcox" userId="9ea332a5-72b0-4aba-9eed-02b5d0137144" providerId="ADAL" clId="{C7F84AEE-A93E-4714-BC85-609DFBDB86FC}" dt="2023-06-29T18:18:39.091" v="758" actId="207"/>
          <pc:sldLayoutMkLst>
            <pc:docMk/>
            <pc:sldMasterMk cId="1723504814" sldId="2147483648"/>
            <pc:sldLayoutMk cId="346656563" sldId="2147483671"/>
          </pc:sldLayoutMkLst>
          <pc:spChg chg="mod">
            <ac:chgData name="Brynne Wilcox" userId="9ea332a5-72b0-4aba-9eed-02b5d0137144" providerId="ADAL" clId="{C7F84AEE-A93E-4714-BC85-609DFBDB86FC}" dt="2023-06-29T18:18:31.704" v="754" actId="207"/>
            <ac:spMkLst>
              <pc:docMk/>
              <pc:sldMasterMk cId="1723504814" sldId="2147483648"/>
              <pc:sldLayoutMk cId="346656563" sldId="2147483671"/>
              <ac:spMk id="4" creationId="{F1B0CA23-23DC-3339-112E-0CF098CEAEFF}"/>
            </ac:spMkLst>
          </pc:spChg>
          <pc:spChg chg="mod">
            <ac:chgData name="Brynne Wilcox" userId="9ea332a5-72b0-4aba-9eed-02b5d0137144" providerId="ADAL" clId="{C7F84AEE-A93E-4714-BC85-609DFBDB86FC}" dt="2023-06-29T18:18:33.822" v="755" actId="207"/>
            <ac:spMkLst>
              <pc:docMk/>
              <pc:sldMasterMk cId="1723504814" sldId="2147483648"/>
              <pc:sldLayoutMk cId="346656563" sldId="2147483671"/>
              <ac:spMk id="5" creationId="{3F1DD051-2A70-8B5A-3BEB-446E159966EC}"/>
            </ac:spMkLst>
          </pc:spChg>
          <pc:spChg chg="mod">
            <ac:chgData name="Brynne Wilcox" userId="9ea332a5-72b0-4aba-9eed-02b5d0137144" providerId="ADAL" clId="{C7F84AEE-A93E-4714-BC85-609DFBDB86FC}" dt="2023-06-29T18:18:35.420" v="756" actId="207"/>
            <ac:spMkLst>
              <pc:docMk/>
              <pc:sldMasterMk cId="1723504814" sldId="2147483648"/>
              <pc:sldLayoutMk cId="346656563" sldId="2147483671"/>
              <ac:spMk id="8" creationId="{7751A9DE-BC3D-1845-565C-28B0A4F2581A}"/>
            </ac:spMkLst>
          </pc:spChg>
          <pc:spChg chg="mod">
            <ac:chgData name="Brynne Wilcox" userId="9ea332a5-72b0-4aba-9eed-02b5d0137144" providerId="ADAL" clId="{C7F84AEE-A93E-4714-BC85-609DFBDB86FC}" dt="2023-06-29T18:18:39.091" v="758" actId="207"/>
            <ac:spMkLst>
              <pc:docMk/>
              <pc:sldMasterMk cId="1723504814" sldId="2147483648"/>
              <pc:sldLayoutMk cId="346656563" sldId="2147483671"/>
              <ac:spMk id="11" creationId="{8E118327-1FE6-E44A-D33E-90CB57CCAB8D}"/>
            </ac:spMkLst>
          </pc:spChg>
          <pc:spChg chg="mod">
            <ac:chgData name="Brynne Wilcox" userId="9ea332a5-72b0-4aba-9eed-02b5d0137144" providerId="ADAL" clId="{C7F84AEE-A93E-4714-BC85-609DFBDB86FC}" dt="2023-06-29T18:18:37.215" v="757" actId="207"/>
            <ac:spMkLst>
              <pc:docMk/>
              <pc:sldMasterMk cId="1723504814" sldId="2147483648"/>
              <pc:sldLayoutMk cId="346656563" sldId="2147483671"/>
              <ac:spMk id="14" creationId="{3996D4F8-97DB-ADB6-31FA-491BC3D57BC0}"/>
            </ac:spMkLst>
          </pc:spChg>
        </pc:sldLayoutChg>
        <pc:sldLayoutChg chg="setBg">
          <pc:chgData name="Brynne Wilcox" userId="9ea332a5-72b0-4aba-9eed-02b5d0137144" providerId="ADAL" clId="{C7F84AEE-A93E-4714-BC85-609DFBDB86FC}" dt="2023-06-29T18:16:36.264" v="743"/>
          <pc:sldLayoutMkLst>
            <pc:docMk/>
            <pc:sldMasterMk cId="1723504814" sldId="2147483648"/>
            <pc:sldLayoutMk cId="2737229058" sldId="2147483673"/>
          </pc:sldLayoutMkLst>
        </pc:sldLayoutChg>
        <pc:sldLayoutChg chg="modSp mod setBg">
          <pc:chgData name="Brynne Wilcox" userId="9ea332a5-72b0-4aba-9eed-02b5d0137144" providerId="ADAL" clId="{C7F84AEE-A93E-4714-BC85-609DFBDB86FC}" dt="2023-06-29T18:17:34.432" v="748" actId="207"/>
          <pc:sldLayoutMkLst>
            <pc:docMk/>
            <pc:sldMasterMk cId="1723504814" sldId="2147483648"/>
            <pc:sldLayoutMk cId="2737229058" sldId="2147483709"/>
          </pc:sldLayoutMkLst>
          <pc:spChg chg="mod">
            <ac:chgData name="Brynne Wilcox" userId="9ea332a5-72b0-4aba-9eed-02b5d0137144" providerId="ADAL" clId="{C7F84AEE-A93E-4714-BC85-609DFBDB86FC}" dt="2023-06-29T18:17:34.432" v="748" actId="207"/>
            <ac:spMkLst>
              <pc:docMk/>
              <pc:sldMasterMk cId="1723504814" sldId="2147483648"/>
              <pc:sldLayoutMk cId="2737229058" sldId="2147483709"/>
              <ac:spMk id="4" creationId="{C416898B-912C-232B-2033-9BDCB562D12E}"/>
            </ac:spMkLst>
          </pc:spChg>
        </pc:sldLayoutChg>
        <pc:sldLayoutChg chg="modSp mod">
          <pc:chgData name="Brynne Wilcox" userId="9ea332a5-72b0-4aba-9eed-02b5d0137144" providerId="ADAL" clId="{C7F84AEE-A93E-4714-BC85-609DFBDB86FC}" dt="2023-06-29T18:22:44.264" v="794" actId="692"/>
          <pc:sldLayoutMkLst>
            <pc:docMk/>
            <pc:sldMasterMk cId="1723504814" sldId="2147483648"/>
            <pc:sldLayoutMk cId="3476301639" sldId="2147483711"/>
          </pc:sldLayoutMkLst>
          <pc:cxnChg chg="mod">
            <ac:chgData name="Brynne Wilcox" userId="9ea332a5-72b0-4aba-9eed-02b5d0137144" providerId="ADAL" clId="{C7F84AEE-A93E-4714-BC85-609DFBDB86FC}" dt="2023-06-29T18:22:44.264" v="794" actId="692"/>
            <ac:cxnSpMkLst>
              <pc:docMk/>
              <pc:sldMasterMk cId="1723504814" sldId="2147483648"/>
              <pc:sldLayoutMk cId="3476301639" sldId="2147483711"/>
              <ac:cxnSpMk id="12" creationId="{8D08E8F3-6EBD-BC52-A027-E823D30AF124}"/>
            </ac:cxnSpMkLst>
          </pc:cxnChg>
        </pc:sldLayoutChg>
        <pc:sldLayoutChg chg="modSp mod">
          <pc:chgData name="Brynne Wilcox" userId="9ea332a5-72b0-4aba-9eed-02b5d0137144" providerId="ADAL" clId="{C7F84AEE-A93E-4714-BC85-609DFBDB86FC}" dt="2023-06-29T18:18:05.048" v="752" actId="207"/>
          <pc:sldLayoutMkLst>
            <pc:docMk/>
            <pc:sldMasterMk cId="1723504814" sldId="2147483648"/>
            <pc:sldLayoutMk cId="346656563" sldId="2147483746"/>
          </pc:sldLayoutMkLst>
          <pc:spChg chg="mod">
            <ac:chgData name="Brynne Wilcox" userId="9ea332a5-72b0-4aba-9eed-02b5d0137144" providerId="ADAL" clId="{C7F84AEE-A93E-4714-BC85-609DFBDB86FC}" dt="2023-06-29T18:17:58.899" v="750" actId="207"/>
            <ac:spMkLst>
              <pc:docMk/>
              <pc:sldMasterMk cId="1723504814" sldId="2147483648"/>
              <pc:sldLayoutMk cId="346656563" sldId="2147483746"/>
              <ac:spMk id="4" creationId="{F1B0CA23-23DC-3339-112E-0CF098CEAEFF}"/>
            </ac:spMkLst>
          </pc:spChg>
          <pc:spChg chg="mod">
            <ac:chgData name="Brynne Wilcox" userId="9ea332a5-72b0-4aba-9eed-02b5d0137144" providerId="ADAL" clId="{C7F84AEE-A93E-4714-BC85-609DFBDB86FC}" dt="2023-06-29T18:18:05.048" v="752" actId="207"/>
            <ac:spMkLst>
              <pc:docMk/>
              <pc:sldMasterMk cId="1723504814" sldId="2147483648"/>
              <pc:sldLayoutMk cId="346656563" sldId="2147483746"/>
              <ac:spMk id="5" creationId="{3F1DD051-2A70-8B5A-3BEB-446E159966EC}"/>
            </ac:spMkLst>
          </pc:spChg>
        </pc:sldLayoutChg>
        <pc:sldLayoutChg chg="modSp mod">
          <pc:chgData name="Brynne Wilcox" userId="9ea332a5-72b0-4aba-9eed-02b5d0137144" providerId="ADAL" clId="{C7F84AEE-A93E-4714-BC85-609DFBDB86FC}" dt="2023-06-29T18:19:26.817" v="764" actId="207"/>
          <pc:sldLayoutMkLst>
            <pc:docMk/>
            <pc:sldMasterMk cId="1723504814" sldId="2147483648"/>
            <pc:sldLayoutMk cId="2934875068" sldId="2147483747"/>
          </pc:sldLayoutMkLst>
          <pc:spChg chg="mod">
            <ac:chgData name="Brynne Wilcox" userId="9ea332a5-72b0-4aba-9eed-02b5d0137144" providerId="ADAL" clId="{C7F84AEE-A93E-4714-BC85-609DFBDB86FC}" dt="2023-06-29T18:19:26.817" v="764" actId="207"/>
            <ac:spMkLst>
              <pc:docMk/>
              <pc:sldMasterMk cId="1723504814" sldId="2147483648"/>
              <pc:sldLayoutMk cId="2934875068" sldId="2147483747"/>
              <ac:spMk id="6" creationId="{945ED9E5-082C-121B-5253-E900D5E949BB}"/>
            </ac:spMkLst>
          </pc:spChg>
          <pc:cxnChg chg="mod">
            <ac:chgData name="Brynne Wilcox" userId="9ea332a5-72b0-4aba-9eed-02b5d0137144" providerId="ADAL" clId="{C7F84AEE-A93E-4714-BC85-609DFBDB86FC}" dt="2023-06-29T18:19:21.037" v="763" actId="692"/>
            <ac:cxnSpMkLst>
              <pc:docMk/>
              <pc:sldMasterMk cId="1723504814" sldId="2147483648"/>
              <pc:sldLayoutMk cId="2934875068" sldId="2147483747"/>
              <ac:cxnSpMk id="8" creationId="{DC5D4816-0480-3D28-589B-C3776C045DCA}"/>
            </ac:cxnSpMkLst>
          </pc:cxnChg>
        </pc:sldLayoutChg>
        <pc:sldLayoutChg chg="modSp">
          <pc:chgData name="Brynne Wilcox" userId="9ea332a5-72b0-4aba-9eed-02b5d0137144" providerId="ADAL" clId="{C7F84AEE-A93E-4714-BC85-609DFBDB86FC}" dt="2023-06-29T18:20:52.453" v="775" actId="207"/>
          <pc:sldLayoutMkLst>
            <pc:docMk/>
            <pc:sldMasterMk cId="1723504814" sldId="2147483648"/>
            <pc:sldLayoutMk cId="2948441062" sldId="2147483748"/>
          </pc:sldLayoutMkLst>
          <pc:spChg chg="mod">
            <ac:chgData name="Brynne Wilcox" userId="9ea332a5-72b0-4aba-9eed-02b5d0137144" providerId="ADAL" clId="{C7F84AEE-A93E-4714-BC85-609DFBDB86FC}" dt="2023-06-29T18:20:07.872" v="767" actId="207"/>
            <ac:spMkLst>
              <pc:docMk/>
              <pc:sldMasterMk cId="1723504814" sldId="2147483648"/>
              <pc:sldLayoutMk cId="2948441062" sldId="2147483748"/>
              <ac:spMk id="2" creationId="{DB55EBA4-DE6A-B060-5AE0-DD030B439F79}"/>
            </ac:spMkLst>
          </pc:spChg>
          <pc:spChg chg="mod">
            <ac:chgData name="Brynne Wilcox" userId="9ea332a5-72b0-4aba-9eed-02b5d0137144" providerId="ADAL" clId="{C7F84AEE-A93E-4714-BC85-609DFBDB86FC}" dt="2023-06-29T18:20:16.914" v="768" actId="207"/>
            <ac:spMkLst>
              <pc:docMk/>
              <pc:sldMasterMk cId="1723504814" sldId="2147483648"/>
              <pc:sldLayoutMk cId="2948441062" sldId="2147483748"/>
              <ac:spMk id="5" creationId="{53206ECA-F7CC-57B7-1F25-D93000104EF0}"/>
            </ac:spMkLst>
          </pc:spChg>
          <pc:spChg chg="mod">
            <ac:chgData name="Brynne Wilcox" userId="9ea332a5-72b0-4aba-9eed-02b5d0137144" providerId="ADAL" clId="{C7F84AEE-A93E-4714-BC85-609DFBDB86FC}" dt="2023-06-29T18:20:52.453" v="775" actId="207"/>
            <ac:spMkLst>
              <pc:docMk/>
              <pc:sldMasterMk cId="1723504814" sldId="2147483648"/>
              <pc:sldLayoutMk cId="2948441062" sldId="2147483748"/>
              <ac:spMk id="7" creationId="{4614771B-AD93-9DA4-A5EF-286D664409DC}"/>
            </ac:spMkLst>
          </pc:spChg>
          <pc:spChg chg="mod">
            <ac:chgData name="Brynne Wilcox" userId="9ea332a5-72b0-4aba-9eed-02b5d0137144" providerId="ADAL" clId="{C7F84AEE-A93E-4714-BC85-609DFBDB86FC}" dt="2023-06-29T18:20:21.484" v="769" actId="207"/>
            <ac:spMkLst>
              <pc:docMk/>
              <pc:sldMasterMk cId="1723504814" sldId="2147483648"/>
              <pc:sldLayoutMk cId="2948441062" sldId="2147483748"/>
              <ac:spMk id="9" creationId="{B5FC84E1-68D5-13E3-D84F-4B245B3ACEE2}"/>
            </ac:spMkLst>
          </pc:spChg>
          <pc:spChg chg="mod">
            <ac:chgData name="Brynne Wilcox" userId="9ea332a5-72b0-4aba-9eed-02b5d0137144" providerId="ADAL" clId="{C7F84AEE-A93E-4714-BC85-609DFBDB86FC}" dt="2023-06-29T18:20:30.943" v="770" actId="207"/>
            <ac:spMkLst>
              <pc:docMk/>
              <pc:sldMasterMk cId="1723504814" sldId="2147483648"/>
              <pc:sldLayoutMk cId="2948441062" sldId="2147483748"/>
              <ac:spMk id="21" creationId="{D75FD49D-5844-81DD-493F-08649164EE20}"/>
            </ac:spMkLst>
          </pc:spChg>
          <pc:spChg chg="mod">
            <ac:chgData name="Brynne Wilcox" userId="9ea332a5-72b0-4aba-9eed-02b5d0137144" providerId="ADAL" clId="{C7F84AEE-A93E-4714-BC85-609DFBDB86FC}" dt="2023-06-29T18:20:37.293" v="772" actId="207"/>
            <ac:spMkLst>
              <pc:docMk/>
              <pc:sldMasterMk cId="1723504814" sldId="2147483648"/>
              <pc:sldLayoutMk cId="2948441062" sldId="2147483748"/>
              <ac:spMk id="23" creationId="{6F0C61A5-A239-54D5-B46D-44EBD9747B7E}"/>
            </ac:spMkLst>
          </pc:spChg>
          <pc:spChg chg="mod">
            <ac:chgData name="Brynne Wilcox" userId="9ea332a5-72b0-4aba-9eed-02b5d0137144" providerId="ADAL" clId="{C7F84AEE-A93E-4714-BC85-609DFBDB86FC}" dt="2023-06-29T18:20:34.196" v="771" actId="207"/>
            <ac:spMkLst>
              <pc:docMk/>
              <pc:sldMasterMk cId="1723504814" sldId="2147483648"/>
              <pc:sldLayoutMk cId="2948441062" sldId="2147483748"/>
              <ac:spMk id="24" creationId="{EF910CE4-B024-A856-3D91-AD40E460EB57}"/>
            </ac:spMkLst>
          </pc:spChg>
          <pc:spChg chg="mod">
            <ac:chgData name="Brynne Wilcox" userId="9ea332a5-72b0-4aba-9eed-02b5d0137144" providerId="ADAL" clId="{C7F84AEE-A93E-4714-BC85-609DFBDB86FC}" dt="2023-06-29T18:20:46.949" v="774" actId="207"/>
            <ac:spMkLst>
              <pc:docMk/>
              <pc:sldMasterMk cId="1723504814" sldId="2147483648"/>
              <pc:sldLayoutMk cId="2948441062" sldId="2147483748"/>
              <ac:spMk id="25" creationId="{F01F5D21-924A-757E-169B-974049ADE610}"/>
            </ac:spMkLst>
          </pc:spChg>
          <pc:spChg chg="mod">
            <ac:chgData name="Brynne Wilcox" userId="9ea332a5-72b0-4aba-9eed-02b5d0137144" providerId="ADAL" clId="{C7F84AEE-A93E-4714-BC85-609DFBDB86FC}" dt="2023-06-29T18:20:41.635" v="773" actId="207"/>
            <ac:spMkLst>
              <pc:docMk/>
              <pc:sldMasterMk cId="1723504814" sldId="2147483648"/>
              <pc:sldLayoutMk cId="2948441062" sldId="2147483748"/>
              <ac:spMk id="26" creationId="{6694E59F-5AEA-05C0-9F5C-196FD8CE6167}"/>
            </ac:spMkLst>
          </pc:spChg>
        </pc:sldLayoutChg>
        <pc:sldLayoutChg chg="modSp mod">
          <pc:chgData name="Brynne Wilcox" userId="9ea332a5-72b0-4aba-9eed-02b5d0137144" providerId="ADAL" clId="{C7F84AEE-A93E-4714-BC85-609DFBDB86FC}" dt="2023-06-29T18:19:50.324" v="766" actId="207"/>
          <pc:sldLayoutMkLst>
            <pc:docMk/>
            <pc:sldMasterMk cId="1723504814" sldId="2147483648"/>
            <pc:sldLayoutMk cId="4125191574" sldId="2147483749"/>
          </pc:sldLayoutMkLst>
          <pc:spChg chg="mod">
            <ac:chgData name="Brynne Wilcox" userId="9ea332a5-72b0-4aba-9eed-02b5d0137144" providerId="ADAL" clId="{C7F84AEE-A93E-4714-BC85-609DFBDB86FC}" dt="2023-06-29T18:19:50.324" v="766" actId="207"/>
            <ac:spMkLst>
              <pc:docMk/>
              <pc:sldMasterMk cId="1723504814" sldId="2147483648"/>
              <pc:sldLayoutMk cId="4125191574" sldId="2147483749"/>
              <ac:spMk id="4" creationId="{F1B0CA23-23DC-3339-112E-0CF098CEAEFF}"/>
            </ac:spMkLst>
          </pc:spChg>
        </pc:sldLayoutChg>
        <pc:sldLayoutChg chg="modSp mod">
          <pc:chgData name="Brynne Wilcox" userId="9ea332a5-72b0-4aba-9eed-02b5d0137144" providerId="ADAL" clId="{C7F84AEE-A93E-4714-BC85-609DFBDB86FC}" dt="2023-06-29T18:21:12.518" v="778" actId="207"/>
          <pc:sldLayoutMkLst>
            <pc:docMk/>
            <pc:sldMasterMk cId="1723504814" sldId="2147483648"/>
            <pc:sldLayoutMk cId="3476301639" sldId="2147483751"/>
          </pc:sldLayoutMkLst>
          <pc:spChg chg="mod">
            <ac:chgData name="Brynne Wilcox" userId="9ea332a5-72b0-4aba-9eed-02b5d0137144" providerId="ADAL" clId="{C7F84AEE-A93E-4714-BC85-609DFBDB86FC}" dt="2023-06-29T18:21:12.518" v="778" actId="207"/>
            <ac:spMkLst>
              <pc:docMk/>
              <pc:sldMasterMk cId="1723504814" sldId="2147483648"/>
              <pc:sldLayoutMk cId="3476301639" sldId="2147483751"/>
              <ac:spMk id="17" creationId="{94DA6C38-BA4B-BF44-2996-1E2382899EF0}"/>
            </ac:spMkLst>
          </pc:spChg>
          <pc:cxnChg chg="mod">
            <ac:chgData name="Brynne Wilcox" userId="9ea332a5-72b0-4aba-9eed-02b5d0137144" providerId="ADAL" clId="{C7F84AEE-A93E-4714-BC85-609DFBDB86FC}" dt="2023-06-29T18:21:03.924" v="776" actId="692"/>
            <ac:cxnSpMkLst>
              <pc:docMk/>
              <pc:sldMasterMk cId="1723504814" sldId="2147483648"/>
              <pc:sldLayoutMk cId="3476301639" sldId="2147483751"/>
              <ac:cxnSpMk id="12" creationId="{8D08E8F3-6EBD-BC52-A027-E823D30AF124}"/>
            </ac:cxnSpMkLst>
          </pc:cxnChg>
        </pc:sldLayoutChg>
        <pc:sldLayoutChg chg="modSp mod">
          <pc:chgData name="Brynne Wilcox" userId="9ea332a5-72b0-4aba-9eed-02b5d0137144" providerId="ADAL" clId="{C7F84AEE-A93E-4714-BC85-609DFBDB86FC}" dt="2023-06-29T18:21:21.161" v="779" actId="207"/>
          <pc:sldLayoutMkLst>
            <pc:docMk/>
            <pc:sldMasterMk cId="1723504814" sldId="2147483648"/>
            <pc:sldLayoutMk cId="3476301639" sldId="2147483752"/>
          </pc:sldLayoutMkLst>
          <pc:spChg chg="mod">
            <ac:chgData name="Brynne Wilcox" userId="9ea332a5-72b0-4aba-9eed-02b5d0137144" providerId="ADAL" clId="{C7F84AEE-A93E-4714-BC85-609DFBDB86FC}" dt="2023-06-29T18:21:21.161" v="779" actId="207"/>
            <ac:spMkLst>
              <pc:docMk/>
              <pc:sldMasterMk cId="1723504814" sldId="2147483648"/>
              <pc:sldLayoutMk cId="3476301639" sldId="2147483752"/>
              <ac:spMk id="17" creationId="{94DA6C38-BA4B-BF44-2996-1E2382899EF0}"/>
            </ac:spMkLst>
          </pc:spChg>
        </pc:sldLayoutChg>
      </pc:sldMasterChg>
    </pc:docChg>
  </pc:docChgLst>
  <pc:docChgLst>
    <pc:chgData name="Kelly Levin" userId="S::kelly.levin_bezosearthfund.org#ext#@onewri.onmicrosoft.com::71902acb-04fe-46b6-8fba-659fc714f77f" providerId="AD" clId="Web-{23468DFA-FA4B-EE24-E7FC-118087340080}"/>
    <pc:docChg chg="mod">
      <pc:chgData name="Kelly Levin" userId="S::kelly.levin_bezosearthfund.org#ext#@onewri.onmicrosoft.com::71902acb-04fe-46b6-8fba-659fc714f77f" providerId="AD" clId="Web-{23468DFA-FA4B-EE24-E7FC-118087340080}" dt="2023-03-24T02:38:33.502" v="1"/>
      <pc:docMkLst>
        <pc:docMk/>
      </pc:docMkLst>
      <pc:sldChg chg="addCm">
        <pc:chgData name="Kelly Levin" userId="S::kelly.levin_bezosearthfund.org#ext#@onewri.onmicrosoft.com::71902acb-04fe-46b6-8fba-659fc714f77f" providerId="AD" clId="Web-{23468DFA-FA4B-EE24-E7FC-118087340080}" dt="2023-03-24T02:38:33.502" v="1"/>
        <pc:sldMkLst>
          <pc:docMk/>
          <pc:sldMk cId="1507054877" sldId="292"/>
        </pc:sldMkLst>
      </pc:sldChg>
    </pc:docChg>
  </pc:docChgLst>
  <pc:docChgLst>
    <pc:chgData name="Brynne Wilcox" userId="S::brynne.wilcox@wri.org::9ea332a5-72b0-4aba-9eed-02b5d0137144" providerId="AD" clId="Web-{EEFD0E36-E5F9-2C36-9E3D-0EDEEAAA3038}"/>
    <pc:docChg chg="modSld sldOrd">
      <pc:chgData name="Brynne Wilcox" userId="S::brynne.wilcox@wri.org::9ea332a5-72b0-4aba-9eed-02b5d0137144" providerId="AD" clId="Web-{EEFD0E36-E5F9-2C36-9E3D-0EDEEAAA3038}" dt="2023-08-21T18:57:55.309" v="40" actId="1076"/>
      <pc:docMkLst>
        <pc:docMk/>
      </pc:docMkLst>
      <pc:sldChg chg="modSp">
        <pc:chgData name="Brynne Wilcox" userId="S::brynne.wilcox@wri.org::9ea332a5-72b0-4aba-9eed-02b5d0137144" providerId="AD" clId="Web-{EEFD0E36-E5F9-2C36-9E3D-0EDEEAAA3038}" dt="2023-08-21T18:41:38.076" v="14" actId="1076"/>
        <pc:sldMkLst>
          <pc:docMk/>
          <pc:sldMk cId="345554034" sldId="281"/>
        </pc:sldMkLst>
        <pc:spChg chg="mod">
          <ac:chgData name="Brynne Wilcox" userId="S::brynne.wilcox@wri.org::9ea332a5-72b0-4aba-9eed-02b5d0137144" providerId="AD" clId="Web-{EEFD0E36-E5F9-2C36-9E3D-0EDEEAAA3038}" dt="2023-08-21T18:41:38.076" v="14" actId="1076"/>
          <ac:spMkLst>
            <pc:docMk/>
            <pc:sldMk cId="345554034" sldId="281"/>
            <ac:spMk id="3" creationId="{564563DF-1529-8895-0F9E-0E470C894DB9}"/>
          </ac:spMkLst>
        </pc:spChg>
      </pc:sldChg>
      <pc:sldChg chg="modSp">
        <pc:chgData name="Brynne Wilcox" userId="S::brynne.wilcox@wri.org::9ea332a5-72b0-4aba-9eed-02b5d0137144" providerId="AD" clId="Web-{EEFD0E36-E5F9-2C36-9E3D-0EDEEAAA3038}" dt="2023-08-21T18:40:46.871" v="11" actId="1076"/>
        <pc:sldMkLst>
          <pc:docMk/>
          <pc:sldMk cId="1507054877" sldId="292"/>
        </pc:sldMkLst>
        <pc:spChg chg="mod">
          <ac:chgData name="Brynne Wilcox" userId="S::brynne.wilcox@wri.org::9ea332a5-72b0-4aba-9eed-02b5d0137144" providerId="AD" clId="Web-{EEFD0E36-E5F9-2C36-9E3D-0EDEEAAA3038}" dt="2023-08-21T18:40:46.871" v="11" actId="1076"/>
          <ac:spMkLst>
            <pc:docMk/>
            <pc:sldMk cId="1507054877" sldId="292"/>
            <ac:spMk id="3" creationId="{564563DF-1529-8895-0F9E-0E470C894DB9}"/>
          </ac:spMkLst>
        </pc:spChg>
      </pc:sldChg>
      <pc:sldChg chg="modSp">
        <pc:chgData name="Brynne Wilcox" userId="S::brynne.wilcox@wri.org::9ea332a5-72b0-4aba-9eed-02b5d0137144" providerId="AD" clId="Web-{EEFD0E36-E5F9-2C36-9E3D-0EDEEAAA3038}" dt="2023-08-21T18:42:24.452" v="21" actId="1076"/>
        <pc:sldMkLst>
          <pc:docMk/>
          <pc:sldMk cId="1173925090" sldId="293"/>
        </pc:sldMkLst>
        <pc:spChg chg="mod">
          <ac:chgData name="Brynne Wilcox" userId="S::brynne.wilcox@wri.org::9ea332a5-72b0-4aba-9eed-02b5d0137144" providerId="AD" clId="Web-{EEFD0E36-E5F9-2C36-9E3D-0EDEEAAA3038}" dt="2023-08-21T18:42:24.452" v="21" actId="1076"/>
          <ac:spMkLst>
            <pc:docMk/>
            <pc:sldMk cId="1173925090" sldId="293"/>
            <ac:spMk id="3" creationId="{9ADE1639-86B9-8AED-968F-8D66BEEB6436}"/>
          </ac:spMkLst>
        </pc:spChg>
      </pc:sldChg>
      <pc:sldChg chg="modSp">
        <pc:chgData name="Brynne Wilcox" userId="S::brynne.wilcox@wri.org::9ea332a5-72b0-4aba-9eed-02b5d0137144" providerId="AD" clId="Web-{EEFD0E36-E5F9-2C36-9E3D-0EDEEAAA3038}" dt="2023-08-21T18:13:42.949" v="7" actId="1076"/>
        <pc:sldMkLst>
          <pc:docMk/>
          <pc:sldMk cId="2208039676" sldId="340"/>
        </pc:sldMkLst>
        <pc:spChg chg="mod">
          <ac:chgData name="Brynne Wilcox" userId="S::brynne.wilcox@wri.org::9ea332a5-72b0-4aba-9eed-02b5d0137144" providerId="AD" clId="Web-{EEFD0E36-E5F9-2C36-9E3D-0EDEEAAA3038}" dt="2023-08-21T18:13:42.949" v="7" actId="1076"/>
          <ac:spMkLst>
            <pc:docMk/>
            <pc:sldMk cId="2208039676" sldId="340"/>
            <ac:spMk id="2" creationId="{1A9D09BB-9E0D-C515-F06F-3E4B173CB923}"/>
          </ac:spMkLst>
        </pc:spChg>
      </pc:sldChg>
      <pc:sldChg chg="ord">
        <pc:chgData name="Brynne Wilcox" userId="S::brynne.wilcox@wri.org::9ea332a5-72b0-4aba-9eed-02b5d0137144" providerId="AD" clId="Web-{EEFD0E36-E5F9-2C36-9E3D-0EDEEAAA3038}" dt="2023-08-21T17:18:36.932" v="1"/>
        <pc:sldMkLst>
          <pc:docMk/>
          <pc:sldMk cId="396183552" sldId="350"/>
        </pc:sldMkLst>
      </pc:sldChg>
      <pc:sldChg chg="modSp">
        <pc:chgData name="Brynne Wilcox" userId="S::brynne.wilcox@wri.org::9ea332a5-72b0-4aba-9eed-02b5d0137144" providerId="AD" clId="Web-{EEFD0E36-E5F9-2C36-9E3D-0EDEEAAA3038}" dt="2023-08-21T18:55:08.351" v="27" actId="1076"/>
        <pc:sldMkLst>
          <pc:docMk/>
          <pc:sldMk cId="1019643130" sldId="356"/>
        </pc:sldMkLst>
        <pc:spChg chg="mod">
          <ac:chgData name="Brynne Wilcox" userId="S::brynne.wilcox@wri.org::9ea332a5-72b0-4aba-9eed-02b5d0137144" providerId="AD" clId="Web-{EEFD0E36-E5F9-2C36-9E3D-0EDEEAAA3038}" dt="2023-08-21T18:55:08.351" v="27" actId="1076"/>
          <ac:spMkLst>
            <pc:docMk/>
            <pc:sldMk cId="1019643130" sldId="356"/>
            <ac:spMk id="2" creationId="{1A9D09BB-9E0D-C515-F06F-3E4B173CB923}"/>
          </ac:spMkLst>
        </pc:spChg>
      </pc:sldChg>
      <pc:sldChg chg="modSp">
        <pc:chgData name="Brynne Wilcox" userId="S::brynne.wilcox@wri.org::9ea332a5-72b0-4aba-9eed-02b5d0137144" providerId="AD" clId="Web-{EEFD0E36-E5F9-2C36-9E3D-0EDEEAAA3038}" dt="2023-08-21T18:54:59.913" v="26" actId="1076"/>
        <pc:sldMkLst>
          <pc:docMk/>
          <pc:sldMk cId="3239003717" sldId="357"/>
        </pc:sldMkLst>
        <pc:spChg chg="mod">
          <ac:chgData name="Brynne Wilcox" userId="S::brynne.wilcox@wri.org::9ea332a5-72b0-4aba-9eed-02b5d0137144" providerId="AD" clId="Web-{EEFD0E36-E5F9-2C36-9E3D-0EDEEAAA3038}" dt="2023-08-21T18:54:28.162" v="23" actId="1076"/>
          <ac:spMkLst>
            <pc:docMk/>
            <pc:sldMk cId="3239003717" sldId="357"/>
            <ac:spMk id="2" creationId="{1A9D09BB-9E0D-C515-F06F-3E4B173CB923}"/>
          </ac:spMkLst>
        </pc:spChg>
        <pc:picChg chg="mod">
          <ac:chgData name="Brynne Wilcox" userId="S::brynne.wilcox@wri.org::9ea332a5-72b0-4aba-9eed-02b5d0137144" providerId="AD" clId="Web-{EEFD0E36-E5F9-2C36-9E3D-0EDEEAAA3038}" dt="2023-08-21T18:54:59.913" v="26" actId="1076"/>
          <ac:picMkLst>
            <pc:docMk/>
            <pc:sldMk cId="3239003717" sldId="357"/>
            <ac:picMk id="3" creationId="{83307BA5-DBF7-3F0C-DCF7-F3CA4FA5A446}"/>
          </ac:picMkLst>
        </pc:picChg>
      </pc:sldChg>
      <pc:sldChg chg="modSp">
        <pc:chgData name="Brynne Wilcox" userId="S::brynne.wilcox@wri.org::9ea332a5-72b0-4aba-9eed-02b5d0137144" providerId="AD" clId="Web-{EEFD0E36-E5F9-2C36-9E3D-0EDEEAAA3038}" dt="2023-08-21T18:56:45.026" v="36" actId="1076"/>
        <pc:sldMkLst>
          <pc:docMk/>
          <pc:sldMk cId="2345678786" sldId="358"/>
        </pc:sldMkLst>
        <pc:spChg chg="mod">
          <ac:chgData name="Brynne Wilcox" userId="S::brynne.wilcox@wri.org::9ea332a5-72b0-4aba-9eed-02b5d0137144" providerId="AD" clId="Web-{EEFD0E36-E5F9-2C36-9E3D-0EDEEAAA3038}" dt="2023-08-21T18:56:45.026" v="36" actId="1076"/>
          <ac:spMkLst>
            <pc:docMk/>
            <pc:sldMk cId="2345678786" sldId="358"/>
            <ac:spMk id="2" creationId="{1A9D09BB-9E0D-C515-F06F-3E4B173CB923}"/>
          </ac:spMkLst>
        </pc:spChg>
        <pc:picChg chg="mod">
          <ac:chgData name="Brynne Wilcox" userId="S::brynne.wilcox@wri.org::9ea332a5-72b0-4aba-9eed-02b5d0137144" providerId="AD" clId="Web-{EEFD0E36-E5F9-2C36-9E3D-0EDEEAAA3038}" dt="2023-08-21T18:56:02.243" v="31" actId="1076"/>
          <ac:picMkLst>
            <pc:docMk/>
            <pc:sldMk cId="2345678786" sldId="358"/>
            <ac:picMk id="5" creationId="{74D5FC84-9BCC-76F7-3D20-4604E2EFAA66}"/>
          </ac:picMkLst>
        </pc:picChg>
      </pc:sldChg>
      <pc:sldChg chg="modSp">
        <pc:chgData name="Brynne Wilcox" userId="S::brynne.wilcox@wri.org::9ea332a5-72b0-4aba-9eed-02b5d0137144" providerId="AD" clId="Web-{EEFD0E36-E5F9-2C36-9E3D-0EDEEAAA3038}" dt="2023-08-21T18:56:51.010" v="37" actId="1076"/>
        <pc:sldMkLst>
          <pc:docMk/>
          <pc:sldMk cId="3759260381" sldId="359"/>
        </pc:sldMkLst>
        <pc:spChg chg="mod">
          <ac:chgData name="Brynne Wilcox" userId="S::brynne.wilcox@wri.org::9ea332a5-72b0-4aba-9eed-02b5d0137144" providerId="AD" clId="Web-{EEFD0E36-E5F9-2C36-9E3D-0EDEEAAA3038}" dt="2023-08-21T18:56:31.744" v="35" actId="1076"/>
          <ac:spMkLst>
            <pc:docMk/>
            <pc:sldMk cId="3759260381" sldId="359"/>
            <ac:spMk id="2" creationId="{1A9D09BB-9E0D-C515-F06F-3E4B173CB923}"/>
          </ac:spMkLst>
        </pc:spChg>
        <pc:picChg chg="mod">
          <ac:chgData name="Brynne Wilcox" userId="S::brynne.wilcox@wri.org::9ea332a5-72b0-4aba-9eed-02b5d0137144" providerId="AD" clId="Web-{EEFD0E36-E5F9-2C36-9E3D-0EDEEAAA3038}" dt="2023-08-21T18:56:51.010" v="37" actId="1076"/>
          <ac:picMkLst>
            <pc:docMk/>
            <pc:sldMk cId="3759260381" sldId="359"/>
            <ac:picMk id="3" creationId="{406248E7-074F-6CB5-45FB-A1435A3E160C}"/>
          </ac:picMkLst>
        </pc:picChg>
      </pc:sldChg>
      <pc:sldChg chg="modSp">
        <pc:chgData name="Brynne Wilcox" userId="S::brynne.wilcox@wri.org::9ea332a5-72b0-4aba-9eed-02b5d0137144" providerId="AD" clId="Web-{EEFD0E36-E5F9-2C36-9E3D-0EDEEAAA3038}" dt="2023-08-21T18:57:55.309" v="40" actId="1076"/>
        <pc:sldMkLst>
          <pc:docMk/>
          <pc:sldMk cId="2461518390" sldId="360"/>
        </pc:sldMkLst>
        <pc:spChg chg="mod">
          <ac:chgData name="Brynne Wilcox" userId="S::brynne.wilcox@wri.org::9ea332a5-72b0-4aba-9eed-02b5d0137144" providerId="AD" clId="Web-{EEFD0E36-E5F9-2C36-9E3D-0EDEEAAA3038}" dt="2023-08-21T18:57:47.012" v="39" actId="1076"/>
          <ac:spMkLst>
            <pc:docMk/>
            <pc:sldMk cId="2461518390" sldId="360"/>
            <ac:spMk id="2" creationId="{1A9D09BB-9E0D-C515-F06F-3E4B173CB923}"/>
          </ac:spMkLst>
        </pc:spChg>
        <pc:picChg chg="mod">
          <ac:chgData name="Brynne Wilcox" userId="S::brynne.wilcox@wri.org::9ea332a5-72b0-4aba-9eed-02b5d0137144" providerId="AD" clId="Web-{EEFD0E36-E5F9-2C36-9E3D-0EDEEAAA3038}" dt="2023-08-21T18:57:55.309" v="40" actId="1076"/>
          <ac:picMkLst>
            <pc:docMk/>
            <pc:sldMk cId="2461518390" sldId="360"/>
            <ac:picMk id="5" creationId="{D33A35C4-0935-5908-D19C-2D247D3CA767}"/>
          </ac:picMkLst>
        </pc:picChg>
      </pc:sldChg>
    </pc:docChg>
  </pc:docChgLst>
  <pc:docChgLst>
    <pc:chgData name="Brynne Wilcox" userId="S::brynne.wilcox@wri.org::9ea332a5-72b0-4aba-9eed-02b5d0137144" providerId="AD" clId="Web-{E051408C-D377-751A-C417-633DC9578DAA}"/>
    <pc:docChg chg="modSld">
      <pc:chgData name="Brynne Wilcox" userId="S::brynne.wilcox@wri.org::9ea332a5-72b0-4aba-9eed-02b5d0137144" providerId="AD" clId="Web-{E051408C-D377-751A-C417-633DC9578DAA}" dt="2022-11-18T15:30:40.294" v="42"/>
      <pc:docMkLst>
        <pc:docMk/>
      </pc:docMkLst>
      <pc:sldChg chg="addSp modSp">
        <pc:chgData name="Brynne Wilcox" userId="S::brynne.wilcox@wri.org::9ea332a5-72b0-4aba-9eed-02b5d0137144" providerId="AD" clId="Web-{E051408C-D377-751A-C417-633DC9578DAA}" dt="2022-11-18T15:28:24.446" v="34" actId="14100"/>
        <pc:sldMkLst>
          <pc:docMk/>
          <pc:sldMk cId="4128084084" sldId="256"/>
        </pc:sldMkLst>
        <pc:spChg chg="add mod">
          <ac:chgData name="Brynne Wilcox" userId="S::brynne.wilcox@wri.org::9ea332a5-72b0-4aba-9eed-02b5d0137144" providerId="AD" clId="Web-{E051408C-D377-751A-C417-633DC9578DAA}" dt="2022-11-18T15:28:24.446" v="34" actId="14100"/>
          <ac:spMkLst>
            <pc:docMk/>
            <pc:sldMk cId="4128084084" sldId="256"/>
            <ac:spMk id="7" creationId="{6B020808-044F-6EC0-3B5E-C241B02EE4D5}"/>
          </ac:spMkLst>
        </pc:spChg>
        <pc:picChg chg="add mod ord modCrop">
          <ac:chgData name="Brynne Wilcox" userId="S::brynne.wilcox@wri.org::9ea332a5-72b0-4aba-9eed-02b5d0137144" providerId="AD" clId="Web-{E051408C-D377-751A-C417-633DC9578DAA}" dt="2022-11-18T15:25:38.160" v="30"/>
          <ac:picMkLst>
            <pc:docMk/>
            <pc:sldMk cId="4128084084" sldId="256"/>
            <ac:picMk id="3" creationId="{63A4140F-32F5-CEE7-78D1-2D7D66394BF1}"/>
          </ac:picMkLst>
        </pc:picChg>
        <pc:cxnChg chg="add mod">
          <ac:chgData name="Brynne Wilcox" userId="S::brynne.wilcox@wri.org::9ea332a5-72b0-4aba-9eed-02b5d0137144" providerId="AD" clId="Web-{E051408C-D377-751A-C417-633DC9578DAA}" dt="2022-11-18T15:24:56.378" v="24" actId="14100"/>
          <ac:cxnSpMkLst>
            <pc:docMk/>
            <pc:sldMk cId="4128084084" sldId="256"/>
            <ac:cxnSpMk id="6" creationId="{AA923C0B-1E05-8CAD-16FF-A841915DE355}"/>
          </ac:cxnSpMkLst>
        </pc:cxnChg>
      </pc:sldChg>
      <pc:sldChg chg="addSp delSp modSp">
        <pc:chgData name="Brynne Wilcox" userId="S::brynne.wilcox@wri.org::9ea332a5-72b0-4aba-9eed-02b5d0137144" providerId="AD" clId="Web-{E051408C-D377-751A-C417-633DC9578DAA}" dt="2022-11-18T15:30:40.294" v="42"/>
        <pc:sldMkLst>
          <pc:docMk/>
          <pc:sldMk cId="662682289" sldId="291"/>
        </pc:sldMkLst>
        <pc:spChg chg="add">
          <ac:chgData name="Brynne Wilcox" userId="S::brynne.wilcox@wri.org::9ea332a5-72b0-4aba-9eed-02b5d0137144" providerId="AD" clId="Web-{E051408C-D377-751A-C417-633DC9578DAA}" dt="2022-11-18T15:30:24.200" v="41"/>
          <ac:spMkLst>
            <pc:docMk/>
            <pc:sldMk cId="662682289" sldId="291"/>
            <ac:spMk id="4" creationId="{3979129E-A7B5-C806-FD5E-FA11ADDD1963}"/>
          </ac:spMkLst>
        </pc:spChg>
        <pc:spChg chg="add">
          <ac:chgData name="Brynne Wilcox" userId="S::brynne.wilcox@wri.org::9ea332a5-72b0-4aba-9eed-02b5d0137144" providerId="AD" clId="Web-{E051408C-D377-751A-C417-633DC9578DAA}" dt="2022-11-18T15:30:24.200" v="41"/>
          <ac:spMkLst>
            <pc:docMk/>
            <pc:sldMk cId="662682289" sldId="291"/>
            <ac:spMk id="5" creationId="{1EB8CCA0-623B-278A-8E0B-A34B28D64AEB}"/>
          </ac:spMkLst>
        </pc:spChg>
        <pc:spChg chg="add">
          <ac:chgData name="Brynne Wilcox" userId="S::brynne.wilcox@wri.org::9ea332a5-72b0-4aba-9eed-02b5d0137144" providerId="AD" clId="Web-{E051408C-D377-751A-C417-633DC9578DAA}" dt="2022-11-18T15:30:24.200" v="41"/>
          <ac:spMkLst>
            <pc:docMk/>
            <pc:sldMk cId="662682289" sldId="291"/>
            <ac:spMk id="6" creationId="{10C94DCC-C724-FC4E-39CB-74E932223033}"/>
          </ac:spMkLst>
        </pc:spChg>
        <pc:spChg chg="add">
          <ac:chgData name="Brynne Wilcox" userId="S::brynne.wilcox@wri.org::9ea332a5-72b0-4aba-9eed-02b5d0137144" providerId="AD" clId="Web-{E051408C-D377-751A-C417-633DC9578DAA}" dt="2022-11-18T15:30:24.200" v="41"/>
          <ac:spMkLst>
            <pc:docMk/>
            <pc:sldMk cId="662682289" sldId="291"/>
            <ac:spMk id="7" creationId="{CBBC0157-533A-14CD-C97E-E8FEF3826F92}"/>
          </ac:spMkLst>
        </pc:spChg>
        <pc:spChg chg="add">
          <ac:chgData name="Brynne Wilcox" userId="S::brynne.wilcox@wri.org::9ea332a5-72b0-4aba-9eed-02b5d0137144" providerId="AD" clId="Web-{E051408C-D377-751A-C417-633DC9578DAA}" dt="2022-11-18T15:30:24.200" v="41"/>
          <ac:spMkLst>
            <pc:docMk/>
            <pc:sldMk cId="662682289" sldId="291"/>
            <ac:spMk id="37" creationId="{BFC3EF0F-36AB-DD07-7238-AAF59246CB7C}"/>
          </ac:spMkLst>
        </pc:spChg>
        <pc:spChg chg="add">
          <ac:chgData name="Brynne Wilcox" userId="S::brynne.wilcox@wri.org::9ea332a5-72b0-4aba-9eed-02b5d0137144" providerId="AD" clId="Web-{E051408C-D377-751A-C417-633DC9578DAA}" dt="2022-11-18T15:30:24.200" v="41"/>
          <ac:spMkLst>
            <pc:docMk/>
            <pc:sldMk cId="662682289" sldId="291"/>
            <ac:spMk id="38" creationId="{C8C0339F-AA07-951B-EA13-B508FB9E9023}"/>
          </ac:spMkLst>
        </pc:spChg>
        <pc:spChg chg="add">
          <ac:chgData name="Brynne Wilcox" userId="S::brynne.wilcox@wri.org::9ea332a5-72b0-4aba-9eed-02b5d0137144" providerId="AD" clId="Web-{E051408C-D377-751A-C417-633DC9578DAA}" dt="2022-11-18T15:30:24.200" v="41"/>
          <ac:spMkLst>
            <pc:docMk/>
            <pc:sldMk cId="662682289" sldId="291"/>
            <ac:spMk id="39" creationId="{B8B883D1-BEE1-370A-F7EC-EA35838EC04E}"/>
          </ac:spMkLst>
        </pc:spChg>
        <pc:spChg chg="add">
          <ac:chgData name="Brynne Wilcox" userId="S::brynne.wilcox@wri.org::9ea332a5-72b0-4aba-9eed-02b5d0137144" providerId="AD" clId="Web-{E051408C-D377-751A-C417-633DC9578DAA}" dt="2022-11-18T15:30:24.200" v="41"/>
          <ac:spMkLst>
            <pc:docMk/>
            <pc:sldMk cId="662682289" sldId="291"/>
            <ac:spMk id="40" creationId="{3A653519-055B-6956-F541-7042832B6A25}"/>
          </ac:spMkLst>
        </pc:spChg>
        <pc:spChg chg="add">
          <ac:chgData name="Brynne Wilcox" userId="S::brynne.wilcox@wri.org::9ea332a5-72b0-4aba-9eed-02b5d0137144" providerId="AD" clId="Web-{E051408C-D377-751A-C417-633DC9578DAA}" dt="2022-11-18T15:30:24.200" v="41"/>
          <ac:spMkLst>
            <pc:docMk/>
            <pc:sldMk cId="662682289" sldId="291"/>
            <ac:spMk id="41" creationId="{60A4DDB2-973C-D977-2E28-E51728BE2529}"/>
          </ac:spMkLst>
        </pc:spChg>
        <pc:spChg chg="add">
          <ac:chgData name="Brynne Wilcox" userId="S::brynne.wilcox@wri.org::9ea332a5-72b0-4aba-9eed-02b5d0137144" providerId="AD" clId="Web-{E051408C-D377-751A-C417-633DC9578DAA}" dt="2022-11-18T15:30:24.200" v="41"/>
          <ac:spMkLst>
            <pc:docMk/>
            <pc:sldMk cId="662682289" sldId="291"/>
            <ac:spMk id="42" creationId="{167538EB-D890-4330-91D3-E09E269B92AA}"/>
          </ac:spMkLst>
        </pc:spChg>
        <pc:spChg chg="add">
          <ac:chgData name="Brynne Wilcox" userId="S::brynne.wilcox@wri.org::9ea332a5-72b0-4aba-9eed-02b5d0137144" providerId="AD" clId="Web-{E051408C-D377-751A-C417-633DC9578DAA}" dt="2022-11-18T15:30:24.200" v="41"/>
          <ac:spMkLst>
            <pc:docMk/>
            <pc:sldMk cId="662682289" sldId="291"/>
            <ac:spMk id="43" creationId="{766B4FD3-5C4B-97C9-0650-8ADABEDD146D}"/>
          </ac:spMkLst>
        </pc:spChg>
        <pc:spChg chg="add">
          <ac:chgData name="Brynne Wilcox" userId="S::brynne.wilcox@wri.org::9ea332a5-72b0-4aba-9eed-02b5d0137144" providerId="AD" clId="Web-{E051408C-D377-751A-C417-633DC9578DAA}" dt="2022-11-18T15:30:24.200" v="41"/>
          <ac:spMkLst>
            <pc:docMk/>
            <pc:sldMk cId="662682289" sldId="291"/>
            <ac:spMk id="44" creationId="{DA68E638-40E3-BDE7-E3D8-03E5D7E92FD1}"/>
          </ac:spMkLst>
        </pc:spChg>
        <pc:spChg chg="add">
          <ac:chgData name="Brynne Wilcox" userId="S::brynne.wilcox@wri.org::9ea332a5-72b0-4aba-9eed-02b5d0137144" providerId="AD" clId="Web-{E051408C-D377-751A-C417-633DC9578DAA}" dt="2022-11-18T15:30:24.200" v="41"/>
          <ac:spMkLst>
            <pc:docMk/>
            <pc:sldMk cId="662682289" sldId="291"/>
            <ac:spMk id="45" creationId="{1224DA09-F08B-F0C1-7609-6C65FAB31A22}"/>
          </ac:spMkLst>
        </pc:spChg>
        <pc:spChg chg="add">
          <ac:chgData name="Brynne Wilcox" userId="S::brynne.wilcox@wri.org::9ea332a5-72b0-4aba-9eed-02b5d0137144" providerId="AD" clId="Web-{E051408C-D377-751A-C417-633DC9578DAA}" dt="2022-11-18T15:30:40.294" v="42"/>
          <ac:spMkLst>
            <pc:docMk/>
            <pc:sldMk cId="662682289" sldId="291"/>
            <ac:spMk id="59" creationId="{59954ECB-84B8-88E2-F36E-2686A27FA30E}"/>
          </ac:spMkLst>
        </pc:spChg>
        <pc:grpChg chg="add del">
          <ac:chgData name="Brynne Wilcox" userId="S::brynne.wilcox@wri.org::9ea332a5-72b0-4aba-9eed-02b5d0137144" providerId="AD" clId="Web-{E051408C-D377-751A-C417-633DC9578DAA}" dt="2022-11-18T15:29:30.026" v="39"/>
          <ac:grpSpMkLst>
            <pc:docMk/>
            <pc:sldMk cId="662682289" sldId="291"/>
            <ac:grpSpMk id="36" creationId="{2FC174E3-4920-4E9E-E97D-44B6A978B893}"/>
          </ac:grpSpMkLst>
        </pc:grpChg>
        <pc:picChg chg="add del mod">
          <ac:chgData name="Brynne Wilcox" userId="S::brynne.wilcox@wri.org::9ea332a5-72b0-4aba-9eed-02b5d0137144" providerId="AD" clId="Web-{E051408C-D377-751A-C417-633DC9578DAA}" dt="2022-11-18T15:29:32.995" v="40"/>
          <ac:picMkLst>
            <pc:docMk/>
            <pc:sldMk cId="662682289" sldId="291"/>
            <ac:picMk id="3" creationId="{F7979849-8EB2-4451-D7C4-C983BC641DB0}"/>
          </ac:picMkLst>
        </pc:picChg>
        <pc:picChg chg="add">
          <ac:chgData name="Brynne Wilcox" userId="S::brynne.wilcox@wri.org::9ea332a5-72b0-4aba-9eed-02b5d0137144" providerId="AD" clId="Web-{E051408C-D377-751A-C417-633DC9578DAA}" dt="2022-11-18T15:30:24.200" v="41"/>
          <ac:picMkLst>
            <pc:docMk/>
            <pc:sldMk cId="662682289" sldId="291"/>
            <ac:picMk id="46" creationId="{65AD0B76-72A1-E644-54AC-DE10B8344F00}"/>
          </ac:picMkLst>
        </pc:picChg>
        <pc:picChg chg="add">
          <ac:chgData name="Brynne Wilcox" userId="S::brynne.wilcox@wri.org::9ea332a5-72b0-4aba-9eed-02b5d0137144" providerId="AD" clId="Web-{E051408C-D377-751A-C417-633DC9578DAA}" dt="2022-11-18T15:30:24.200" v="41"/>
          <ac:picMkLst>
            <pc:docMk/>
            <pc:sldMk cId="662682289" sldId="291"/>
            <ac:picMk id="47" creationId="{7509DFFD-8393-81FB-4F76-8CFC8C58BA5D}"/>
          </ac:picMkLst>
        </pc:picChg>
        <pc:picChg chg="add">
          <ac:chgData name="Brynne Wilcox" userId="S::brynne.wilcox@wri.org::9ea332a5-72b0-4aba-9eed-02b5d0137144" providerId="AD" clId="Web-{E051408C-D377-751A-C417-633DC9578DAA}" dt="2022-11-18T15:30:24.200" v="41"/>
          <ac:picMkLst>
            <pc:docMk/>
            <pc:sldMk cId="662682289" sldId="291"/>
            <ac:picMk id="48" creationId="{24F08805-C68F-3433-C983-89A64C05D468}"/>
          </ac:picMkLst>
        </pc:picChg>
        <pc:picChg chg="add">
          <ac:chgData name="Brynne Wilcox" userId="S::brynne.wilcox@wri.org::9ea332a5-72b0-4aba-9eed-02b5d0137144" providerId="AD" clId="Web-{E051408C-D377-751A-C417-633DC9578DAA}" dt="2022-11-18T15:30:24.200" v="41"/>
          <ac:picMkLst>
            <pc:docMk/>
            <pc:sldMk cId="662682289" sldId="291"/>
            <ac:picMk id="49" creationId="{355A2C09-F2B3-1F11-9FE3-78C278584017}"/>
          </ac:picMkLst>
        </pc:picChg>
        <pc:picChg chg="add">
          <ac:chgData name="Brynne Wilcox" userId="S::brynne.wilcox@wri.org::9ea332a5-72b0-4aba-9eed-02b5d0137144" providerId="AD" clId="Web-{E051408C-D377-751A-C417-633DC9578DAA}" dt="2022-11-18T15:30:24.200" v="41"/>
          <ac:picMkLst>
            <pc:docMk/>
            <pc:sldMk cId="662682289" sldId="291"/>
            <ac:picMk id="50" creationId="{6DBC4575-4BE8-B7D4-7E9C-965C2260D9C1}"/>
          </ac:picMkLst>
        </pc:picChg>
        <pc:picChg chg="add">
          <ac:chgData name="Brynne Wilcox" userId="S::brynne.wilcox@wri.org::9ea332a5-72b0-4aba-9eed-02b5d0137144" providerId="AD" clId="Web-{E051408C-D377-751A-C417-633DC9578DAA}" dt="2022-11-18T15:30:24.200" v="41"/>
          <ac:picMkLst>
            <pc:docMk/>
            <pc:sldMk cId="662682289" sldId="291"/>
            <ac:picMk id="51" creationId="{C0220B31-E8BD-6BE4-091A-2DF28647C832}"/>
          </ac:picMkLst>
        </pc:picChg>
        <pc:picChg chg="add">
          <ac:chgData name="Brynne Wilcox" userId="S::brynne.wilcox@wri.org::9ea332a5-72b0-4aba-9eed-02b5d0137144" providerId="AD" clId="Web-{E051408C-D377-751A-C417-633DC9578DAA}" dt="2022-11-18T15:30:24.200" v="41"/>
          <ac:picMkLst>
            <pc:docMk/>
            <pc:sldMk cId="662682289" sldId="291"/>
            <ac:picMk id="52" creationId="{0FD19452-4FB4-AFB2-EAC7-AD10225DA642}"/>
          </ac:picMkLst>
        </pc:picChg>
        <pc:picChg chg="add">
          <ac:chgData name="Brynne Wilcox" userId="S::brynne.wilcox@wri.org::9ea332a5-72b0-4aba-9eed-02b5d0137144" providerId="AD" clId="Web-{E051408C-D377-751A-C417-633DC9578DAA}" dt="2022-11-18T15:30:24.200" v="41"/>
          <ac:picMkLst>
            <pc:docMk/>
            <pc:sldMk cId="662682289" sldId="291"/>
            <ac:picMk id="53" creationId="{BE102980-101A-C2EF-C6D3-4E7B99A279D5}"/>
          </ac:picMkLst>
        </pc:picChg>
        <pc:picChg chg="add">
          <ac:chgData name="Brynne Wilcox" userId="S::brynne.wilcox@wri.org::9ea332a5-72b0-4aba-9eed-02b5d0137144" providerId="AD" clId="Web-{E051408C-D377-751A-C417-633DC9578DAA}" dt="2022-11-18T15:30:24.200" v="41"/>
          <ac:picMkLst>
            <pc:docMk/>
            <pc:sldMk cId="662682289" sldId="291"/>
            <ac:picMk id="54" creationId="{6BA41CAB-3D3C-3610-7BA2-1CEB8ECE5440}"/>
          </ac:picMkLst>
        </pc:picChg>
        <pc:picChg chg="add">
          <ac:chgData name="Brynne Wilcox" userId="S::brynne.wilcox@wri.org::9ea332a5-72b0-4aba-9eed-02b5d0137144" providerId="AD" clId="Web-{E051408C-D377-751A-C417-633DC9578DAA}" dt="2022-11-18T15:30:24.200" v="41"/>
          <ac:picMkLst>
            <pc:docMk/>
            <pc:sldMk cId="662682289" sldId="291"/>
            <ac:picMk id="55" creationId="{0A5DF547-0A84-BB38-D316-A3A991E40E24}"/>
          </ac:picMkLst>
        </pc:picChg>
        <pc:picChg chg="add">
          <ac:chgData name="Brynne Wilcox" userId="S::brynne.wilcox@wri.org::9ea332a5-72b0-4aba-9eed-02b5d0137144" providerId="AD" clId="Web-{E051408C-D377-751A-C417-633DC9578DAA}" dt="2022-11-18T15:30:24.200" v="41"/>
          <ac:picMkLst>
            <pc:docMk/>
            <pc:sldMk cId="662682289" sldId="291"/>
            <ac:picMk id="56" creationId="{EB5C1FC9-F964-28A1-9746-EF00CAAF4E65}"/>
          </ac:picMkLst>
        </pc:picChg>
        <pc:picChg chg="add">
          <ac:chgData name="Brynne Wilcox" userId="S::brynne.wilcox@wri.org::9ea332a5-72b0-4aba-9eed-02b5d0137144" providerId="AD" clId="Web-{E051408C-D377-751A-C417-633DC9578DAA}" dt="2022-11-18T15:30:24.200" v="41"/>
          <ac:picMkLst>
            <pc:docMk/>
            <pc:sldMk cId="662682289" sldId="291"/>
            <ac:picMk id="57" creationId="{AF8A9E8E-C1DC-7E0F-3412-2F9115027388}"/>
          </ac:picMkLst>
        </pc:picChg>
        <pc:picChg chg="add">
          <ac:chgData name="Brynne Wilcox" userId="S::brynne.wilcox@wri.org::9ea332a5-72b0-4aba-9eed-02b5d0137144" providerId="AD" clId="Web-{E051408C-D377-751A-C417-633DC9578DAA}" dt="2022-11-18T15:30:24.200" v="41"/>
          <ac:picMkLst>
            <pc:docMk/>
            <pc:sldMk cId="662682289" sldId="291"/>
            <ac:picMk id="58" creationId="{ED5A8E6E-EFC0-B54B-C82F-C8F8661969E0}"/>
          </ac:picMkLst>
        </pc:picChg>
        <pc:picChg chg="add">
          <ac:chgData name="Brynne Wilcox" userId="S::brynne.wilcox@wri.org::9ea332a5-72b0-4aba-9eed-02b5d0137144" providerId="AD" clId="Web-{E051408C-D377-751A-C417-633DC9578DAA}" dt="2022-11-18T15:30:40.294" v="42"/>
          <ac:picMkLst>
            <pc:docMk/>
            <pc:sldMk cId="662682289" sldId="291"/>
            <ac:picMk id="60" creationId="{BED6377F-3E79-15FD-8730-B0422C7A3D91}"/>
          </ac:picMkLst>
        </pc:picChg>
      </pc:sldChg>
    </pc:docChg>
  </pc:docChgLst>
  <pc:docChgLst>
    <pc:chgData name="Irene Berman-Vaporis" userId="S::irene.bermanvaporis@wri.org::36199d59-03a9-4ff3-92e7-a7185e674d4a" providerId="AD" clId="Web-{293C5160-FF8E-66C7-A685-5A7AC6701A97}"/>
    <pc:docChg chg="modSld sldOrd">
      <pc:chgData name="Irene Berman-Vaporis" userId="S::irene.bermanvaporis@wri.org::36199d59-03a9-4ff3-92e7-a7185e674d4a" providerId="AD" clId="Web-{293C5160-FF8E-66C7-A685-5A7AC6701A97}" dt="2023-08-18T00:05:08.373" v="3" actId="1076"/>
      <pc:docMkLst>
        <pc:docMk/>
      </pc:docMkLst>
      <pc:sldChg chg="modSp">
        <pc:chgData name="Irene Berman-Vaporis" userId="S::irene.bermanvaporis@wri.org::36199d59-03a9-4ff3-92e7-a7185e674d4a" providerId="AD" clId="Web-{293C5160-FF8E-66C7-A685-5A7AC6701A97}" dt="2023-08-18T00:05:08.373" v="3" actId="1076"/>
        <pc:sldMkLst>
          <pc:docMk/>
          <pc:sldMk cId="345554034" sldId="281"/>
        </pc:sldMkLst>
        <pc:picChg chg="mod">
          <ac:chgData name="Irene Berman-Vaporis" userId="S::irene.bermanvaporis@wri.org::36199d59-03a9-4ff3-92e7-a7185e674d4a" providerId="AD" clId="Web-{293C5160-FF8E-66C7-A685-5A7AC6701A97}" dt="2023-08-18T00:05:08.373" v="3" actId="1076"/>
          <ac:picMkLst>
            <pc:docMk/>
            <pc:sldMk cId="345554034" sldId="281"/>
            <ac:picMk id="15" creationId="{FC78D19E-EAA7-E63D-6987-753F89A1FBF4}"/>
          </ac:picMkLst>
        </pc:picChg>
      </pc:sldChg>
      <pc:sldChg chg="ord delCm">
        <pc:chgData name="Irene Berman-Vaporis" userId="S::irene.bermanvaporis@wri.org::36199d59-03a9-4ff3-92e7-a7185e674d4a" providerId="AD" clId="Web-{293C5160-FF8E-66C7-A685-5A7AC6701A97}" dt="2023-08-18T00:04:20.294" v="1"/>
        <pc:sldMkLst>
          <pc:docMk/>
          <pc:sldMk cId="396183552" sldId="350"/>
        </pc:sldMkLst>
      </pc:sldChg>
    </pc:docChg>
  </pc:docChgLst>
  <pc:docChgLst>
    <pc:chgData name="Brynne Wilcox" userId="S::brynne.wilcox@wri.org::9ea332a5-72b0-4aba-9eed-02b5d0137144" providerId="AD" clId="Web-{4B2B2D98-E4F3-0A2A-67E1-6308B41B8397}"/>
    <pc:docChg chg="modSld">
      <pc:chgData name="Brynne Wilcox" userId="S::brynne.wilcox@wri.org::9ea332a5-72b0-4aba-9eed-02b5d0137144" providerId="AD" clId="Web-{4B2B2D98-E4F3-0A2A-67E1-6308B41B8397}" dt="2022-11-22T15:32:22.532" v="11" actId="1076"/>
      <pc:docMkLst>
        <pc:docMk/>
      </pc:docMkLst>
      <pc:sldChg chg="modSp">
        <pc:chgData name="Brynne Wilcox" userId="S::brynne.wilcox@wri.org::9ea332a5-72b0-4aba-9eed-02b5d0137144" providerId="AD" clId="Web-{4B2B2D98-E4F3-0A2A-67E1-6308B41B8397}" dt="2022-11-22T15:32:22.532" v="11" actId="1076"/>
        <pc:sldMkLst>
          <pc:docMk/>
          <pc:sldMk cId="2339353278" sldId="265"/>
        </pc:sldMkLst>
        <pc:spChg chg="mod">
          <ac:chgData name="Brynne Wilcox" userId="S::brynne.wilcox@wri.org::9ea332a5-72b0-4aba-9eed-02b5d0137144" providerId="AD" clId="Web-{4B2B2D98-E4F3-0A2A-67E1-6308B41B8397}" dt="2022-11-22T15:31:57.031" v="4" actId="14100"/>
          <ac:spMkLst>
            <pc:docMk/>
            <pc:sldMk cId="2339353278" sldId="265"/>
            <ac:spMk id="3" creationId="{E8E8BB03-7A8E-E100-9BF5-6A863BA87E26}"/>
          </ac:spMkLst>
        </pc:spChg>
        <pc:spChg chg="mod">
          <ac:chgData name="Brynne Wilcox" userId="S::brynne.wilcox@wri.org::9ea332a5-72b0-4aba-9eed-02b5d0137144" providerId="AD" clId="Web-{4B2B2D98-E4F3-0A2A-67E1-6308B41B8397}" dt="2022-11-22T15:31:57.031" v="5" actId="14100"/>
          <ac:spMkLst>
            <pc:docMk/>
            <pc:sldMk cId="2339353278" sldId="265"/>
            <ac:spMk id="4" creationId="{D3098D07-6B09-F950-F63A-75E74D5E92D5}"/>
          </ac:spMkLst>
        </pc:spChg>
        <pc:spChg chg="mod">
          <ac:chgData name="Brynne Wilcox" userId="S::brynne.wilcox@wri.org::9ea332a5-72b0-4aba-9eed-02b5d0137144" providerId="AD" clId="Web-{4B2B2D98-E4F3-0A2A-67E1-6308B41B8397}" dt="2022-11-22T15:32:22.516" v="8" actId="1076"/>
          <ac:spMkLst>
            <pc:docMk/>
            <pc:sldMk cId="2339353278" sldId="265"/>
            <ac:spMk id="5" creationId="{6F218069-F7DB-5444-AF47-53F4A57A6B19}"/>
          </ac:spMkLst>
        </pc:spChg>
        <pc:spChg chg="mod">
          <ac:chgData name="Brynne Wilcox" userId="S::brynne.wilcox@wri.org::9ea332a5-72b0-4aba-9eed-02b5d0137144" providerId="AD" clId="Web-{4B2B2D98-E4F3-0A2A-67E1-6308B41B8397}" dt="2022-11-22T15:32:22.516" v="9" actId="1076"/>
          <ac:spMkLst>
            <pc:docMk/>
            <pc:sldMk cId="2339353278" sldId="265"/>
            <ac:spMk id="6" creationId="{F9098D91-7D0B-E02C-8D3E-26F8221CEEA6}"/>
          </ac:spMkLst>
        </pc:spChg>
        <pc:spChg chg="mod">
          <ac:chgData name="Brynne Wilcox" userId="S::brynne.wilcox@wri.org::9ea332a5-72b0-4aba-9eed-02b5d0137144" providerId="AD" clId="Web-{4B2B2D98-E4F3-0A2A-67E1-6308B41B8397}" dt="2022-11-22T15:31:57.047" v="6" actId="14100"/>
          <ac:spMkLst>
            <pc:docMk/>
            <pc:sldMk cId="2339353278" sldId="265"/>
            <ac:spMk id="7" creationId="{EA7223EA-7BC3-EF26-AD2B-83EA9685094A}"/>
          </ac:spMkLst>
        </pc:spChg>
        <pc:spChg chg="mod">
          <ac:chgData name="Brynne Wilcox" userId="S::brynne.wilcox@wri.org::9ea332a5-72b0-4aba-9eed-02b5d0137144" providerId="AD" clId="Web-{4B2B2D98-E4F3-0A2A-67E1-6308B41B8397}" dt="2022-11-22T15:31:57.047" v="7" actId="14100"/>
          <ac:spMkLst>
            <pc:docMk/>
            <pc:sldMk cId="2339353278" sldId="265"/>
            <ac:spMk id="8" creationId="{52006BC0-6E62-5BCE-E5C7-2BDC4565A8BC}"/>
          </ac:spMkLst>
        </pc:spChg>
        <pc:spChg chg="mod">
          <ac:chgData name="Brynne Wilcox" userId="S::brynne.wilcox@wri.org::9ea332a5-72b0-4aba-9eed-02b5d0137144" providerId="AD" clId="Web-{4B2B2D98-E4F3-0A2A-67E1-6308B41B8397}" dt="2022-11-22T15:32:22.532" v="10" actId="1076"/>
          <ac:spMkLst>
            <pc:docMk/>
            <pc:sldMk cId="2339353278" sldId="265"/>
            <ac:spMk id="9" creationId="{3C77EB24-E147-9D04-41A2-C12B68A71DDF}"/>
          </ac:spMkLst>
        </pc:spChg>
        <pc:spChg chg="mod">
          <ac:chgData name="Brynne Wilcox" userId="S::brynne.wilcox@wri.org::9ea332a5-72b0-4aba-9eed-02b5d0137144" providerId="AD" clId="Web-{4B2B2D98-E4F3-0A2A-67E1-6308B41B8397}" dt="2022-11-22T15:32:22.532" v="11" actId="1076"/>
          <ac:spMkLst>
            <pc:docMk/>
            <pc:sldMk cId="2339353278" sldId="265"/>
            <ac:spMk id="13" creationId="{E4B09CEE-FC84-1AA8-D92E-04B4ABEA92BD}"/>
          </ac:spMkLst>
        </pc:spChg>
      </pc:sldChg>
    </pc:docChg>
  </pc:docChgLst>
  <pc:docChgLst>
    <pc:chgData name="Brynne Wilcox" userId="S::brynne.wilcox@wri.org::9ea332a5-72b0-4aba-9eed-02b5d0137144" providerId="AD" clId="Web-{9ECB2EBC-2870-FA14-1BA4-3562DF44D1E0}"/>
    <pc:docChg chg="addSld delSld modSld sldOrd">
      <pc:chgData name="Brynne Wilcox" userId="S::brynne.wilcox@wri.org::9ea332a5-72b0-4aba-9eed-02b5d0137144" providerId="AD" clId="Web-{9ECB2EBC-2870-FA14-1BA4-3562DF44D1E0}" dt="2022-12-08T19:47:43.381" v="780" actId="1076"/>
      <pc:docMkLst>
        <pc:docMk/>
      </pc:docMkLst>
      <pc:sldChg chg="addCm">
        <pc:chgData name="Brynne Wilcox" userId="S::brynne.wilcox@wri.org::9ea332a5-72b0-4aba-9eed-02b5d0137144" providerId="AD" clId="Web-{9ECB2EBC-2870-FA14-1BA4-3562DF44D1E0}" dt="2022-12-07T21:13:27.964" v="13"/>
        <pc:sldMkLst>
          <pc:docMk/>
          <pc:sldMk cId="4128084084" sldId="256"/>
        </pc:sldMkLst>
      </pc:sldChg>
      <pc:sldChg chg="del">
        <pc:chgData name="Brynne Wilcox" userId="S::brynne.wilcox@wri.org::9ea332a5-72b0-4aba-9eed-02b5d0137144" providerId="AD" clId="Web-{9ECB2EBC-2870-FA14-1BA4-3562DF44D1E0}" dt="2022-12-07T21:09:42.159" v="1"/>
        <pc:sldMkLst>
          <pc:docMk/>
          <pc:sldMk cId="3132966419" sldId="282"/>
        </pc:sldMkLst>
      </pc:sldChg>
      <pc:sldChg chg="del">
        <pc:chgData name="Brynne Wilcox" userId="S::brynne.wilcox@wri.org::9ea332a5-72b0-4aba-9eed-02b5d0137144" providerId="AD" clId="Web-{9ECB2EBC-2870-FA14-1BA4-3562DF44D1E0}" dt="2022-12-07T21:09:41.472" v="0"/>
        <pc:sldMkLst>
          <pc:docMk/>
          <pc:sldMk cId="2390483015" sldId="284"/>
        </pc:sldMkLst>
      </pc:sldChg>
      <pc:sldChg chg="addCm">
        <pc:chgData name="Brynne Wilcox" userId="S::brynne.wilcox@wri.org::9ea332a5-72b0-4aba-9eed-02b5d0137144" providerId="AD" clId="Web-{9ECB2EBC-2870-FA14-1BA4-3562DF44D1E0}" dt="2022-12-07T21:24:48.926" v="73"/>
        <pc:sldMkLst>
          <pc:docMk/>
          <pc:sldMk cId="1173925090" sldId="293"/>
        </pc:sldMkLst>
      </pc:sldChg>
      <pc:sldChg chg="addSp delSp modSp new">
        <pc:chgData name="Brynne Wilcox" userId="S::brynne.wilcox@wri.org::9ea332a5-72b0-4aba-9eed-02b5d0137144" providerId="AD" clId="Web-{9ECB2EBC-2870-FA14-1BA4-3562DF44D1E0}" dt="2022-12-07T21:41:31.149" v="328" actId="1076"/>
        <pc:sldMkLst>
          <pc:docMk/>
          <pc:sldMk cId="2132246883" sldId="294"/>
        </pc:sldMkLst>
        <pc:spChg chg="del">
          <ac:chgData name="Brynne Wilcox" userId="S::brynne.wilcox@wri.org::9ea332a5-72b0-4aba-9eed-02b5d0137144" providerId="AD" clId="Web-{9ECB2EBC-2870-FA14-1BA4-3562DF44D1E0}" dt="2022-12-07T21:11:08.475" v="5"/>
          <ac:spMkLst>
            <pc:docMk/>
            <pc:sldMk cId="2132246883" sldId="294"/>
            <ac:spMk id="2" creationId="{956B54B1-65A7-0CE3-321C-F31CE2308A81}"/>
          </ac:spMkLst>
        </pc:spChg>
        <pc:spChg chg="del">
          <ac:chgData name="Brynne Wilcox" userId="S::brynne.wilcox@wri.org::9ea332a5-72b0-4aba-9eed-02b5d0137144" providerId="AD" clId="Web-{9ECB2EBC-2870-FA14-1BA4-3562DF44D1E0}" dt="2022-12-07T21:11:26.382" v="12"/>
          <ac:spMkLst>
            <pc:docMk/>
            <pc:sldMk cId="2132246883" sldId="294"/>
            <ac:spMk id="3" creationId="{BCAED863-4A1C-378D-8657-A9BF3D26CAB5}"/>
          </ac:spMkLst>
        </pc:spChg>
        <pc:spChg chg="del">
          <ac:chgData name="Brynne Wilcox" userId="S::brynne.wilcox@wri.org::9ea332a5-72b0-4aba-9eed-02b5d0137144" providerId="AD" clId="Web-{9ECB2EBC-2870-FA14-1BA4-3562DF44D1E0}" dt="2022-12-07T21:11:24.007" v="11"/>
          <ac:spMkLst>
            <pc:docMk/>
            <pc:sldMk cId="2132246883" sldId="294"/>
            <ac:spMk id="4" creationId="{9A6ED6B8-DC9C-49FD-7A14-A39B7AE75285}"/>
          </ac:spMkLst>
        </pc:spChg>
        <pc:spChg chg="del">
          <ac:chgData name="Brynne Wilcox" userId="S::brynne.wilcox@wri.org::9ea332a5-72b0-4aba-9eed-02b5d0137144" providerId="AD" clId="Web-{9ECB2EBC-2870-FA14-1BA4-3562DF44D1E0}" dt="2022-12-07T21:11:16.038" v="8"/>
          <ac:spMkLst>
            <pc:docMk/>
            <pc:sldMk cId="2132246883" sldId="294"/>
            <ac:spMk id="5" creationId="{FBEF6F12-5D46-2325-37DF-707E8EAE129D}"/>
          </ac:spMkLst>
        </pc:spChg>
        <pc:spChg chg="del">
          <ac:chgData name="Brynne Wilcox" userId="S::brynne.wilcox@wri.org::9ea332a5-72b0-4aba-9eed-02b5d0137144" providerId="AD" clId="Web-{9ECB2EBC-2870-FA14-1BA4-3562DF44D1E0}" dt="2022-12-07T21:11:18.882" v="9"/>
          <ac:spMkLst>
            <pc:docMk/>
            <pc:sldMk cId="2132246883" sldId="294"/>
            <ac:spMk id="6" creationId="{98E04C6C-D8B8-7D95-C4A9-7313051427D2}"/>
          </ac:spMkLst>
        </pc:spChg>
        <pc:spChg chg="del">
          <ac:chgData name="Brynne Wilcox" userId="S::brynne.wilcox@wri.org::9ea332a5-72b0-4aba-9eed-02b5d0137144" providerId="AD" clId="Web-{9ECB2EBC-2870-FA14-1BA4-3562DF44D1E0}" dt="2022-12-07T21:11:21.882" v="10"/>
          <ac:spMkLst>
            <pc:docMk/>
            <pc:sldMk cId="2132246883" sldId="294"/>
            <ac:spMk id="7" creationId="{FD465DA0-1375-4754-396F-CA66638BD4BE}"/>
          </ac:spMkLst>
        </pc:spChg>
        <pc:spChg chg="del">
          <ac:chgData name="Brynne Wilcox" userId="S::brynne.wilcox@wri.org::9ea332a5-72b0-4aba-9eed-02b5d0137144" providerId="AD" clId="Web-{9ECB2EBC-2870-FA14-1BA4-3562DF44D1E0}" dt="2022-12-07T21:11:14.428" v="7"/>
          <ac:spMkLst>
            <pc:docMk/>
            <pc:sldMk cId="2132246883" sldId="294"/>
            <ac:spMk id="8" creationId="{124D6249-1B19-95D1-520E-E2810159A151}"/>
          </ac:spMkLst>
        </pc:spChg>
        <pc:spChg chg="del">
          <ac:chgData name="Brynne Wilcox" userId="S::brynne.wilcox@wri.org::9ea332a5-72b0-4aba-9eed-02b5d0137144" providerId="AD" clId="Web-{9ECB2EBC-2870-FA14-1BA4-3562DF44D1E0}" dt="2022-12-07T21:28:05.105" v="78"/>
          <ac:spMkLst>
            <pc:docMk/>
            <pc:sldMk cId="2132246883" sldId="294"/>
            <ac:spMk id="9" creationId="{CDC44120-09C3-AF34-FB6D-87ED05A69DD6}"/>
          </ac:spMkLst>
        </pc:spChg>
        <pc:spChg chg="add mod">
          <ac:chgData name="Brynne Wilcox" userId="S::brynne.wilcox@wri.org::9ea332a5-72b0-4aba-9eed-02b5d0137144" providerId="AD" clId="Web-{9ECB2EBC-2870-FA14-1BA4-3562DF44D1E0}" dt="2022-12-07T21:41:31.149" v="328" actId="1076"/>
          <ac:spMkLst>
            <pc:docMk/>
            <pc:sldMk cId="2132246883" sldId="294"/>
            <ac:spMk id="11" creationId="{DE34C045-E209-1D7A-ECBA-D97F55C814F6}"/>
          </ac:spMkLst>
        </pc:spChg>
        <pc:picChg chg="add mod ord">
          <ac:chgData name="Brynne Wilcox" userId="S::brynne.wilcox@wri.org::9ea332a5-72b0-4aba-9eed-02b5d0137144" providerId="AD" clId="Web-{9ECB2EBC-2870-FA14-1BA4-3562DF44D1E0}" dt="2022-12-07T21:27:54.761" v="77" actId="1076"/>
          <ac:picMkLst>
            <pc:docMk/>
            <pc:sldMk cId="2132246883" sldId="294"/>
            <ac:picMk id="10" creationId="{3357CD76-A612-9BA0-CCA4-0BB3EC860A1A}"/>
          </ac:picMkLst>
        </pc:picChg>
      </pc:sldChg>
      <pc:sldChg chg="add ord">
        <pc:chgData name="Brynne Wilcox" userId="S::brynne.wilcox@wri.org::9ea332a5-72b0-4aba-9eed-02b5d0137144" providerId="AD" clId="Web-{9ECB2EBC-2870-FA14-1BA4-3562DF44D1E0}" dt="2022-12-07T21:10:32.130" v="4"/>
        <pc:sldMkLst>
          <pc:docMk/>
          <pc:sldMk cId="3659024102" sldId="295"/>
        </pc:sldMkLst>
      </pc:sldChg>
      <pc:sldChg chg="delSp modSp new">
        <pc:chgData name="Brynne Wilcox" userId="S::brynne.wilcox@wri.org::9ea332a5-72b0-4aba-9eed-02b5d0137144" providerId="AD" clId="Web-{9ECB2EBC-2870-FA14-1BA4-3562DF44D1E0}" dt="2022-12-07T21:32:40.443" v="160" actId="1076"/>
        <pc:sldMkLst>
          <pc:docMk/>
          <pc:sldMk cId="3288548014" sldId="296"/>
        </pc:sldMkLst>
        <pc:spChg chg="del">
          <ac:chgData name="Brynne Wilcox" userId="S::brynne.wilcox@wri.org::9ea332a5-72b0-4aba-9eed-02b5d0137144" providerId="AD" clId="Web-{9ECB2EBC-2870-FA14-1BA4-3562DF44D1E0}" dt="2022-12-07T21:31:21.080" v="141"/>
          <ac:spMkLst>
            <pc:docMk/>
            <pc:sldMk cId="3288548014" sldId="296"/>
            <ac:spMk id="2" creationId="{47D54A9E-FCF7-C0C0-83A5-FBEED5CB5A98}"/>
          </ac:spMkLst>
        </pc:spChg>
        <pc:spChg chg="mod">
          <ac:chgData name="Brynne Wilcox" userId="S::brynne.wilcox@wri.org::9ea332a5-72b0-4aba-9eed-02b5d0137144" providerId="AD" clId="Web-{9ECB2EBC-2870-FA14-1BA4-3562DF44D1E0}" dt="2022-12-07T21:32:40.443" v="160" actId="1076"/>
          <ac:spMkLst>
            <pc:docMk/>
            <pc:sldMk cId="3288548014" sldId="296"/>
            <ac:spMk id="3" creationId="{F9F6449B-9E4D-53CE-B7A9-D283319E7873}"/>
          </ac:spMkLst>
        </pc:spChg>
        <pc:spChg chg="del">
          <ac:chgData name="Brynne Wilcox" userId="S::brynne.wilcox@wri.org::9ea332a5-72b0-4aba-9eed-02b5d0137144" providerId="AD" clId="Web-{9ECB2EBC-2870-FA14-1BA4-3562DF44D1E0}" dt="2022-12-07T21:31:16.893" v="139"/>
          <ac:spMkLst>
            <pc:docMk/>
            <pc:sldMk cId="3288548014" sldId="296"/>
            <ac:spMk id="4" creationId="{39765F0C-DE60-2AA8-BBFF-89F62D6008DF}"/>
          </ac:spMkLst>
        </pc:spChg>
        <pc:spChg chg="del">
          <ac:chgData name="Brynne Wilcox" userId="S::brynne.wilcox@wri.org::9ea332a5-72b0-4aba-9eed-02b5d0137144" providerId="AD" clId="Web-{9ECB2EBC-2870-FA14-1BA4-3562DF44D1E0}" dt="2022-12-07T21:31:26.956" v="144"/>
          <ac:spMkLst>
            <pc:docMk/>
            <pc:sldMk cId="3288548014" sldId="296"/>
            <ac:spMk id="5" creationId="{7B06129C-4BA7-D3EF-DD2C-5010F6753AB0}"/>
          </ac:spMkLst>
        </pc:spChg>
        <pc:spChg chg="del">
          <ac:chgData name="Brynne Wilcox" userId="S::brynne.wilcox@wri.org::9ea332a5-72b0-4aba-9eed-02b5d0137144" providerId="AD" clId="Web-{9ECB2EBC-2870-FA14-1BA4-3562DF44D1E0}" dt="2022-12-07T21:31:23.377" v="142"/>
          <ac:spMkLst>
            <pc:docMk/>
            <pc:sldMk cId="3288548014" sldId="296"/>
            <ac:spMk id="6" creationId="{5A262E78-1418-E273-1D39-672D7DAE2C49}"/>
          </ac:spMkLst>
        </pc:spChg>
        <pc:spChg chg="del">
          <ac:chgData name="Brynne Wilcox" userId="S::brynne.wilcox@wri.org::9ea332a5-72b0-4aba-9eed-02b5d0137144" providerId="AD" clId="Web-{9ECB2EBC-2870-FA14-1BA4-3562DF44D1E0}" dt="2022-12-07T21:31:20.237" v="140"/>
          <ac:spMkLst>
            <pc:docMk/>
            <pc:sldMk cId="3288548014" sldId="296"/>
            <ac:spMk id="7" creationId="{503D817C-F7BE-E9BA-1634-8AAE0BB0EEFA}"/>
          </ac:spMkLst>
        </pc:spChg>
        <pc:spChg chg="del">
          <ac:chgData name="Brynne Wilcox" userId="S::brynne.wilcox@wri.org::9ea332a5-72b0-4aba-9eed-02b5d0137144" providerId="AD" clId="Web-{9ECB2EBC-2870-FA14-1BA4-3562DF44D1E0}" dt="2022-12-07T21:31:25.877" v="143"/>
          <ac:spMkLst>
            <pc:docMk/>
            <pc:sldMk cId="3288548014" sldId="296"/>
            <ac:spMk id="8" creationId="{276890B9-0D00-8EA0-567A-4B6BA858FBF5}"/>
          </ac:spMkLst>
        </pc:spChg>
      </pc:sldChg>
      <pc:sldChg chg="add">
        <pc:chgData name="Brynne Wilcox" userId="S::brynne.wilcox@wri.org::9ea332a5-72b0-4aba-9eed-02b5d0137144" providerId="AD" clId="Web-{9ECB2EBC-2870-FA14-1BA4-3562DF44D1E0}" dt="2022-12-07T21:28:50.372" v="79"/>
        <pc:sldMkLst>
          <pc:docMk/>
          <pc:sldMk cId="1988701962" sldId="297"/>
        </pc:sldMkLst>
      </pc:sldChg>
      <pc:sldChg chg="add">
        <pc:chgData name="Brynne Wilcox" userId="S::brynne.wilcox@wri.org::9ea332a5-72b0-4aba-9eed-02b5d0137144" providerId="AD" clId="Web-{9ECB2EBC-2870-FA14-1BA4-3562DF44D1E0}" dt="2022-12-07T21:28:50.497" v="80"/>
        <pc:sldMkLst>
          <pc:docMk/>
          <pc:sldMk cId="798668339" sldId="298"/>
        </pc:sldMkLst>
      </pc:sldChg>
      <pc:sldChg chg="add">
        <pc:chgData name="Brynne Wilcox" userId="S::brynne.wilcox@wri.org::9ea332a5-72b0-4aba-9eed-02b5d0137144" providerId="AD" clId="Web-{9ECB2EBC-2870-FA14-1BA4-3562DF44D1E0}" dt="2022-12-07T21:28:50.638" v="81"/>
        <pc:sldMkLst>
          <pc:docMk/>
          <pc:sldMk cId="4207594974" sldId="299"/>
        </pc:sldMkLst>
      </pc:sldChg>
      <pc:sldChg chg="add">
        <pc:chgData name="Brynne Wilcox" userId="S::brynne.wilcox@wri.org::9ea332a5-72b0-4aba-9eed-02b5d0137144" providerId="AD" clId="Web-{9ECB2EBC-2870-FA14-1BA4-3562DF44D1E0}" dt="2022-12-07T21:28:50.733" v="82"/>
        <pc:sldMkLst>
          <pc:docMk/>
          <pc:sldMk cId="2091850465" sldId="300"/>
        </pc:sldMkLst>
      </pc:sldChg>
      <pc:sldChg chg="add">
        <pc:chgData name="Brynne Wilcox" userId="S::brynne.wilcox@wri.org::9ea332a5-72b0-4aba-9eed-02b5d0137144" providerId="AD" clId="Web-{9ECB2EBC-2870-FA14-1BA4-3562DF44D1E0}" dt="2022-12-07T21:28:50.856" v="83"/>
        <pc:sldMkLst>
          <pc:docMk/>
          <pc:sldMk cId="842269032" sldId="301"/>
        </pc:sldMkLst>
      </pc:sldChg>
      <pc:sldChg chg="add">
        <pc:chgData name="Brynne Wilcox" userId="S::brynne.wilcox@wri.org::9ea332a5-72b0-4aba-9eed-02b5d0137144" providerId="AD" clId="Web-{9ECB2EBC-2870-FA14-1BA4-3562DF44D1E0}" dt="2022-12-07T21:28:50.981" v="84"/>
        <pc:sldMkLst>
          <pc:docMk/>
          <pc:sldMk cId="286938620" sldId="302"/>
        </pc:sldMkLst>
      </pc:sldChg>
      <pc:sldChg chg="add">
        <pc:chgData name="Brynne Wilcox" userId="S::brynne.wilcox@wri.org::9ea332a5-72b0-4aba-9eed-02b5d0137144" providerId="AD" clId="Web-{9ECB2EBC-2870-FA14-1BA4-3562DF44D1E0}" dt="2022-12-07T21:28:51.106" v="85"/>
        <pc:sldMkLst>
          <pc:docMk/>
          <pc:sldMk cId="2322411128" sldId="303"/>
        </pc:sldMkLst>
      </pc:sldChg>
      <pc:sldChg chg="add">
        <pc:chgData name="Brynne Wilcox" userId="S::brynne.wilcox@wri.org::9ea332a5-72b0-4aba-9eed-02b5d0137144" providerId="AD" clId="Web-{9ECB2EBC-2870-FA14-1BA4-3562DF44D1E0}" dt="2022-12-07T21:28:51.216" v="86"/>
        <pc:sldMkLst>
          <pc:docMk/>
          <pc:sldMk cId="1811421110" sldId="304"/>
        </pc:sldMkLst>
      </pc:sldChg>
      <pc:sldChg chg="add">
        <pc:chgData name="Brynne Wilcox" userId="S::brynne.wilcox@wri.org::9ea332a5-72b0-4aba-9eed-02b5d0137144" providerId="AD" clId="Web-{9ECB2EBC-2870-FA14-1BA4-3562DF44D1E0}" dt="2022-12-07T21:28:51.294" v="87"/>
        <pc:sldMkLst>
          <pc:docMk/>
          <pc:sldMk cId="3292235727" sldId="305"/>
        </pc:sldMkLst>
      </pc:sldChg>
      <pc:sldChg chg="add">
        <pc:chgData name="Brynne Wilcox" userId="S::brynne.wilcox@wri.org::9ea332a5-72b0-4aba-9eed-02b5d0137144" providerId="AD" clId="Web-{9ECB2EBC-2870-FA14-1BA4-3562DF44D1E0}" dt="2022-12-07T21:28:51.388" v="88"/>
        <pc:sldMkLst>
          <pc:docMk/>
          <pc:sldMk cId="95744027" sldId="306"/>
        </pc:sldMkLst>
      </pc:sldChg>
      <pc:sldChg chg="add">
        <pc:chgData name="Brynne Wilcox" userId="S::brynne.wilcox@wri.org::9ea332a5-72b0-4aba-9eed-02b5d0137144" providerId="AD" clId="Web-{9ECB2EBC-2870-FA14-1BA4-3562DF44D1E0}" dt="2022-12-07T21:28:51.669" v="89"/>
        <pc:sldMkLst>
          <pc:docMk/>
          <pc:sldMk cId="3987114076" sldId="307"/>
        </pc:sldMkLst>
      </pc:sldChg>
      <pc:sldChg chg="addSp delSp modSp add ord replId">
        <pc:chgData name="Brynne Wilcox" userId="S::brynne.wilcox@wri.org::9ea332a5-72b0-4aba-9eed-02b5d0137144" providerId="AD" clId="Web-{9ECB2EBC-2870-FA14-1BA4-3562DF44D1E0}" dt="2022-12-07T21:33:22.147" v="180" actId="20577"/>
        <pc:sldMkLst>
          <pc:docMk/>
          <pc:sldMk cId="3310000050" sldId="308"/>
        </pc:sldMkLst>
        <pc:spChg chg="del">
          <ac:chgData name="Brynne Wilcox" userId="S::brynne.wilcox@wri.org::9ea332a5-72b0-4aba-9eed-02b5d0137144" providerId="AD" clId="Web-{9ECB2EBC-2870-FA14-1BA4-3562DF44D1E0}" dt="2022-12-07T21:30:43.095" v="131"/>
          <ac:spMkLst>
            <pc:docMk/>
            <pc:sldMk cId="3310000050" sldId="308"/>
            <ac:spMk id="2" creationId="{47D54A9E-FCF7-C0C0-83A5-FBEED5CB5A98}"/>
          </ac:spMkLst>
        </pc:spChg>
        <pc:spChg chg="mod">
          <ac:chgData name="Brynne Wilcox" userId="S::brynne.wilcox@wri.org::9ea332a5-72b0-4aba-9eed-02b5d0137144" providerId="AD" clId="Web-{9ECB2EBC-2870-FA14-1BA4-3562DF44D1E0}" dt="2022-12-07T21:33:22.147" v="180" actId="20577"/>
          <ac:spMkLst>
            <pc:docMk/>
            <pc:sldMk cId="3310000050" sldId="308"/>
            <ac:spMk id="3" creationId="{F9F6449B-9E4D-53CE-B7A9-D283319E7873}"/>
          </ac:spMkLst>
        </pc:spChg>
        <pc:spChg chg="del">
          <ac:chgData name="Brynne Wilcox" userId="S::brynne.wilcox@wri.org::9ea332a5-72b0-4aba-9eed-02b5d0137144" providerId="AD" clId="Web-{9ECB2EBC-2870-FA14-1BA4-3562DF44D1E0}" dt="2022-12-07T21:30:47.235" v="133"/>
          <ac:spMkLst>
            <pc:docMk/>
            <pc:sldMk cId="3310000050" sldId="308"/>
            <ac:spMk id="4" creationId="{39765F0C-DE60-2AA8-BBFF-89F62D6008DF}"/>
          </ac:spMkLst>
        </pc:spChg>
        <pc:spChg chg="del">
          <ac:chgData name="Brynne Wilcox" userId="S::brynne.wilcox@wri.org::9ea332a5-72b0-4aba-9eed-02b5d0137144" providerId="AD" clId="Web-{9ECB2EBC-2870-FA14-1BA4-3562DF44D1E0}" dt="2022-12-07T21:30:34.329" v="127"/>
          <ac:spMkLst>
            <pc:docMk/>
            <pc:sldMk cId="3310000050" sldId="308"/>
            <ac:spMk id="5" creationId="{7B06129C-4BA7-D3EF-DD2C-5010F6753AB0}"/>
          </ac:spMkLst>
        </pc:spChg>
        <pc:spChg chg="del">
          <ac:chgData name="Brynne Wilcox" userId="S::brynne.wilcox@wri.org::9ea332a5-72b0-4aba-9eed-02b5d0137144" providerId="AD" clId="Web-{9ECB2EBC-2870-FA14-1BA4-3562DF44D1E0}" dt="2022-12-07T21:30:36.048" v="128"/>
          <ac:spMkLst>
            <pc:docMk/>
            <pc:sldMk cId="3310000050" sldId="308"/>
            <ac:spMk id="6" creationId="{5A262E78-1418-E273-1D39-672D7DAE2C49}"/>
          </ac:spMkLst>
        </pc:spChg>
        <pc:spChg chg="del">
          <ac:chgData name="Brynne Wilcox" userId="S::brynne.wilcox@wri.org::9ea332a5-72b0-4aba-9eed-02b5d0137144" providerId="AD" clId="Web-{9ECB2EBC-2870-FA14-1BA4-3562DF44D1E0}" dt="2022-12-07T21:30:41.345" v="130"/>
          <ac:spMkLst>
            <pc:docMk/>
            <pc:sldMk cId="3310000050" sldId="308"/>
            <ac:spMk id="7" creationId="{503D817C-F7BE-E9BA-1634-8AAE0BB0EEFA}"/>
          </ac:spMkLst>
        </pc:spChg>
        <pc:spChg chg="del">
          <ac:chgData name="Brynne Wilcox" userId="S::brynne.wilcox@wri.org::9ea332a5-72b0-4aba-9eed-02b5d0137144" providerId="AD" clId="Web-{9ECB2EBC-2870-FA14-1BA4-3562DF44D1E0}" dt="2022-12-07T21:30:32.672" v="126"/>
          <ac:spMkLst>
            <pc:docMk/>
            <pc:sldMk cId="3310000050" sldId="308"/>
            <ac:spMk id="8" creationId="{276890B9-0D00-8EA0-567A-4B6BA858FBF5}"/>
          </ac:spMkLst>
        </pc:spChg>
        <pc:spChg chg="add del mod">
          <ac:chgData name="Brynne Wilcox" userId="S::brynne.wilcox@wri.org::9ea332a5-72b0-4aba-9eed-02b5d0137144" providerId="AD" clId="Web-{9ECB2EBC-2870-FA14-1BA4-3562DF44D1E0}" dt="2022-12-07T21:30:45.407" v="132"/>
          <ac:spMkLst>
            <pc:docMk/>
            <pc:sldMk cId="3310000050" sldId="308"/>
            <ac:spMk id="18" creationId="{73A1DBE5-C4D4-EDDB-9C08-66C45C95B18B}"/>
          </ac:spMkLst>
        </pc:spChg>
        <pc:graphicFrameChg chg="add del mod ord modGraphic">
          <ac:chgData name="Brynne Wilcox" userId="S::brynne.wilcox@wri.org::9ea332a5-72b0-4aba-9eed-02b5d0137144" providerId="AD" clId="Web-{9ECB2EBC-2870-FA14-1BA4-3562DF44D1E0}" dt="2022-12-07T21:30:39.501" v="129"/>
          <ac:graphicFrameMkLst>
            <pc:docMk/>
            <pc:sldMk cId="3310000050" sldId="308"/>
            <ac:graphicFrameMk id="10" creationId="{975E0358-7D0F-CC68-2374-B4D41183F83C}"/>
          </ac:graphicFrameMkLst>
        </pc:graphicFrameChg>
      </pc:sldChg>
      <pc:sldChg chg="addSp delSp modSp new addCm">
        <pc:chgData name="Brynne Wilcox" userId="S::brynne.wilcox@wri.org::9ea332a5-72b0-4aba-9eed-02b5d0137144" providerId="AD" clId="Web-{9ECB2EBC-2870-FA14-1BA4-3562DF44D1E0}" dt="2022-12-07T21:46:09.252" v="329" actId="20577"/>
        <pc:sldMkLst>
          <pc:docMk/>
          <pc:sldMk cId="61318306" sldId="309"/>
        </pc:sldMkLst>
        <pc:spChg chg="del">
          <ac:chgData name="Brynne Wilcox" userId="S::brynne.wilcox@wri.org::9ea332a5-72b0-4aba-9eed-02b5d0137144" providerId="AD" clId="Web-{9ECB2EBC-2870-FA14-1BA4-3562DF44D1E0}" dt="2022-12-07T21:36:49.701" v="205"/>
          <ac:spMkLst>
            <pc:docMk/>
            <pc:sldMk cId="61318306" sldId="309"/>
            <ac:spMk id="2" creationId="{AF752A9A-8CA0-7C27-5D3E-19F1FDB631A9}"/>
          </ac:spMkLst>
        </pc:spChg>
        <pc:spChg chg="del">
          <ac:chgData name="Brynne Wilcox" userId="S::brynne.wilcox@wri.org::9ea332a5-72b0-4aba-9eed-02b5d0137144" providerId="AD" clId="Web-{9ECB2EBC-2870-FA14-1BA4-3562DF44D1E0}" dt="2022-12-07T21:37:08.702" v="214"/>
          <ac:spMkLst>
            <pc:docMk/>
            <pc:sldMk cId="61318306" sldId="309"/>
            <ac:spMk id="3" creationId="{65D4E97C-E029-E15B-306C-CC0188DF236A}"/>
          </ac:spMkLst>
        </pc:spChg>
        <pc:spChg chg="del">
          <ac:chgData name="Brynne Wilcox" userId="S::brynne.wilcox@wri.org::9ea332a5-72b0-4aba-9eed-02b5d0137144" providerId="AD" clId="Web-{9ECB2EBC-2870-FA14-1BA4-3562DF44D1E0}" dt="2022-12-07T21:36:53.045" v="206"/>
          <ac:spMkLst>
            <pc:docMk/>
            <pc:sldMk cId="61318306" sldId="309"/>
            <ac:spMk id="4" creationId="{35F25B39-0A1E-EF76-0CA8-6FE45BB3BC63}"/>
          </ac:spMkLst>
        </pc:spChg>
        <pc:spChg chg="mod">
          <ac:chgData name="Brynne Wilcox" userId="S::brynne.wilcox@wri.org::9ea332a5-72b0-4aba-9eed-02b5d0137144" providerId="AD" clId="Web-{9ECB2EBC-2870-FA14-1BA4-3562DF44D1E0}" dt="2022-12-07T21:46:09.252" v="329" actId="20577"/>
          <ac:spMkLst>
            <pc:docMk/>
            <pc:sldMk cId="61318306" sldId="309"/>
            <ac:spMk id="5" creationId="{CF1697FF-D40C-355E-CBD2-C45BF17839A0}"/>
          </ac:spMkLst>
        </pc:spChg>
        <pc:spChg chg="del">
          <ac:chgData name="Brynne Wilcox" userId="S::brynne.wilcox@wri.org::9ea332a5-72b0-4aba-9eed-02b5d0137144" providerId="AD" clId="Web-{9ECB2EBC-2870-FA14-1BA4-3562DF44D1E0}" dt="2022-12-07T21:37:04.593" v="212"/>
          <ac:spMkLst>
            <pc:docMk/>
            <pc:sldMk cId="61318306" sldId="309"/>
            <ac:spMk id="6" creationId="{F2A727F1-C640-8DC5-717F-6D1F892514CF}"/>
          </ac:spMkLst>
        </pc:spChg>
        <pc:spChg chg="del">
          <ac:chgData name="Brynne Wilcox" userId="S::brynne.wilcox@wri.org::9ea332a5-72b0-4aba-9eed-02b5d0137144" providerId="AD" clId="Web-{9ECB2EBC-2870-FA14-1BA4-3562DF44D1E0}" dt="2022-12-07T21:37:06.702" v="213"/>
          <ac:spMkLst>
            <pc:docMk/>
            <pc:sldMk cId="61318306" sldId="309"/>
            <ac:spMk id="7" creationId="{08A4F0AD-3E69-3277-BE4C-D7F3BF42B052}"/>
          </ac:spMkLst>
        </pc:spChg>
        <pc:spChg chg="del">
          <ac:chgData name="Brynne Wilcox" userId="S::brynne.wilcox@wri.org::9ea332a5-72b0-4aba-9eed-02b5d0137144" providerId="AD" clId="Web-{9ECB2EBC-2870-FA14-1BA4-3562DF44D1E0}" dt="2022-12-07T21:37:02.467" v="211"/>
          <ac:spMkLst>
            <pc:docMk/>
            <pc:sldMk cId="61318306" sldId="309"/>
            <ac:spMk id="8" creationId="{5CBA712E-A066-CA71-49FD-FADBBA0707CD}"/>
          </ac:spMkLst>
        </pc:spChg>
        <pc:spChg chg="del">
          <ac:chgData name="Brynne Wilcox" userId="S::brynne.wilcox@wri.org::9ea332a5-72b0-4aba-9eed-02b5d0137144" providerId="AD" clId="Web-{9ECB2EBC-2870-FA14-1BA4-3562DF44D1E0}" dt="2022-12-07T21:37:17.906" v="217"/>
          <ac:spMkLst>
            <pc:docMk/>
            <pc:sldMk cId="61318306" sldId="309"/>
            <ac:spMk id="9" creationId="{EB93DC2F-D05B-1F82-748F-421A69F7F606}"/>
          </ac:spMkLst>
        </pc:spChg>
        <pc:picChg chg="add mod ord">
          <ac:chgData name="Brynne Wilcox" userId="S::brynne.wilcox@wri.org::9ea332a5-72b0-4aba-9eed-02b5d0137144" providerId="AD" clId="Web-{9ECB2EBC-2870-FA14-1BA4-3562DF44D1E0}" dt="2022-12-07T21:37:25.265" v="219" actId="1076"/>
          <ac:picMkLst>
            <pc:docMk/>
            <pc:sldMk cId="61318306" sldId="309"/>
            <ac:picMk id="10" creationId="{9FBE2942-C552-0793-BF83-0C684407FB98}"/>
          </ac:picMkLst>
        </pc:picChg>
      </pc:sldChg>
      <pc:sldChg chg="addSp delSp modSp add replId modNotes">
        <pc:chgData name="Brynne Wilcox" userId="S::brynne.wilcox@wri.org::9ea332a5-72b0-4aba-9eed-02b5d0137144" providerId="AD" clId="Web-{9ECB2EBC-2870-FA14-1BA4-3562DF44D1E0}" dt="2022-12-07T22:08:53.082" v="761"/>
        <pc:sldMkLst>
          <pc:docMk/>
          <pc:sldMk cId="1174448434" sldId="310"/>
        </pc:sldMkLst>
        <pc:spChg chg="add del mod">
          <ac:chgData name="Brynne Wilcox" userId="S::brynne.wilcox@wri.org::9ea332a5-72b0-4aba-9eed-02b5d0137144" providerId="AD" clId="Web-{9ECB2EBC-2870-FA14-1BA4-3562DF44D1E0}" dt="2022-12-07T21:52:27.269" v="362"/>
          <ac:spMkLst>
            <pc:docMk/>
            <pc:sldMk cId="1174448434" sldId="310"/>
            <ac:spMk id="3" creationId="{B40A38AF-41B4-9C4D-58A4-F76876CBC1DB}"/>
          </ac:spMkLst>
        </pc:spChg>
        <pc:spChg chg="add mod">
          <ac:chgData name="Brynne Wilcox" userId="S::brynne.wilcox@wri.org::9ea332a5-72b0-4aba-9eed-02b5d0137144" providerId="AD" clId="Web-{9ECB2EBC-2870-FA14-1BA4-3562DF44D1E0}" dt="2022-12-07T21:57:09.479" v="549" actId="20577"/>
          <ac:spMkLst>
            <pc:docMk/>
            <pc:sldMk cId="1174448434" sldId="310"/>
            <ac:spMk id="4" creationId="{F4507F54-6E44-5D4F-9295-3773EFD7942F}"/>
          </ac:spMkLst>
        </pc:spChg>
        <pc:spChg chg="mod">
          <ac:chgData name="Brynne Wilcox" userId="S::brynne.wilcox@wri.org::9ea332a5-72b0-4aba-9eed-02b5d0137144" providerId="AD" clId="Web-{9ECB2EBC-2870-FA14-1BA4-3562DF44D1E0}" dt="2022-12-07T21:57:29.495" v="556" actId="1076"/>
          <ac:spMkLst>
            <pc:docMk/>
            <pc:sldMk cId="1174448434" sldId="310"/>
            <ac:spMk id="5" creationId="{CF1697FF-D40C-355E-CBD2-C45BF17839A0}"/>
          </ac:spMkLst>
        </pc:spChg>
        <pc:picChg chg="add mod">
          <ac:chgData name="Brynne Wilcox" userId="S::brynne.wilcox@wri.org::9ea332a5-72b0-4aba-9eed-02b5d0137144" providerId="AD" clId="Web-{9ECB2EBC-2870-FA14-1BA4-3562DF44D1E0}" dt="2022-12-07T21:57:25.651" v="555" actId="1076"/>
          <ac:picMkLst>
            <pc:docMk/>
            <pc:sldMk cId="1174448434" sldId="310"/>
            <ac:picMk id="6" creationId="{FEC1DCF4-DA1D-50D4-1B46-5B9C20B23FB9}"/>
          </ac:picMkLst>
        </pc:picChg>
        <pc:picChg chg="del">
          <ac:chgData name="Brynne Wilcox" userId="S::brynne.wilcox@wri.org::9ea332a5-72b0-4aba-9eed-02b5d0137144" providerId="AD" clId="Web-{9ECB2EBC-2870-FA14-1BA4-3562DF44D1E0}" dt="2022-12-07T21:52:23.625" v="361"/>
          <ac:picMkLst>
            <pc:docMk/>
            <pc:sldMk cId="1174448434" sldId="310"/>
            <ac:picMk id="10" creationId="{9FBE2942-C552-0793-BF83-0C684407FB98}"/>
          </ac:picMkLst>
        </pc:picChg>
      </pc:sldChg>
      <pc:sldChg chg="addSp delSp modSp new">
        <pc:chgData name="Brynne Wilcox" userId="S::brynne.wilcox@wri.org::9ea332a5-72b0-4aba-9eed-02b5d0137144" providerId="AD" clId="Web-{9ECB2EBC-2870-FA14-1BA4-3562DF44D1E0}" dt="2022-12-08T19:47:43.381" v="780" actId="1076"/>
        <pc:sldMkLst>
          <pc:docMk/>
          <pc:sldMk cId="3412288712" sldId="311"/>
        </pc:sldMkLst>
        <pc:spChg chg="mod">
          <ac:chgData name="Brynne Wilcox" userId="S::brynne.wilcox@wri.org::9ea332a5-72b0-4aba-9eed-02b5d0137144" providerId="AD" clId="Web-{9ECB2EBC-2870-FA14-1BA4-3562DF44D1E0}" dt="2022-12-08T19:47:43.381" v="780" actId="1076"/>
          <ac:spMkLst>
            <pc:docMk/>
            <pc:sldMk cId="3412288712" sldId="311"/>
            <ac:spMk id="2" creationId="{F0CF290B-B94E-0FBE-B306-8CD8B6203250}"/>
          </ac:spMkLst>
        </pc:spChg>
        <pc:spChg chg="add mod">
          <ac:chgData name="Brynne Wilcox" userId="S::brynne.wilcox@wri.org::9ea332a5-72b0-4aba-9eed-02b5d0137144" providerId="AD" clId="Web-{9ECB2EBC-2870-FA14-1BA4-3562DF44D1E0}" dt="2022-12-08T14:40:13.265" v="766" actId="14100"/>
          <ac:spMkLst>
            <pc:docMk/>
            <pc:sldMk cId="3412288712" sldId="311"/>
            <ac:spMk id="3" creationId="{200093B7-59EA-7715-6DA3-7E1E8C78773A}"/>
          </ac:spMkLst>
        </pc:spChg>
        <pc:spChg chg="del">
          <ac:chgData name="Brynne Wilcox" userId="S::brynne.wilcox@wri.org::9ea332a5-72b0-4aba-9eed-02b5d0137144" providerId="AD" clId="Web-{9ECB2EBC-2870-FA14-1BA4-3562DF44D1E0}" dt="2022-12-07T21:58:29.263" v="580"/>
          <ac:spMkLst>
            <pc:docMk/>
            <pc:sldMk cId="3412288712" sldId="311"/>
            <ac:spMk id="3" creationId="{73D32669-F904-8C3F-B2BF-FA9FDC8ABD54}"/>
          </ac:spMkLst>
        </pc:spChg>
        <pc:spChg chg="del">
          <ac:chgData name="Brynne Wilcox" userId="S::brynne.wilcox@wri.org::9ea332a5-72b0-4aba-9eed-02b5d0137144" providerId="AD" clId="Web-{9ECB2EBC-2870-FA14-1BA4-3562DF44D1E0}" dt="2022-12-07T21:58:32.685" v="582"/>
          <ac:spMkLst>
            <pc:docMk/>
            <pc:sldMk cId="3412288712" sldId="311"/>
            <ac:spMk id="4" creationId="{792BDF8A-189B-9DF3-F6D2-1B00956D42CD}"/>
          </ac:spMkLst>
        </pc:spChg>
        <pc:spChg chg="del">
          <ac:chgData name="Brynne Wilcox" userId="S::brynne.wilcox@wri.org::9ea332a5-72b0-4aba-9eed-02b5d0137144" providerId="AD" clId="Web-{9ECB2EBC-2870-FA14-1BA4-3562DF44D1E0}" dt="2022-12-07T21:58:27.029" v="579"/>
          <ac:spMkLst>
            <pc:docMk/>
            <pc:sldMk cId="3412288712" sldId="311"/>
            <ac:spMk id="5" creationId="{0FAD9785-D097-9618-E41D-AB22DB300B06}"/>
          </ac:spMkLst>
        </pc:spChg>
        <pc:spChg chg="del">
          <ac:chgData name="Brynne Wilcox" userId="S::brynne.wilcox@wri.org::9ea332a5-72b0-4aba-9eed-02b5d0137144" providerId="AD" clId="Web-{9ECB2EBC-2870-FA14-1BA4-3562DF44D1E0}" dt="2022-12-07T21:58:34.544" v="583"/>
          <ac:spMkLst>
            <pc:docMk/>
            <pc:sldMk cId="3412288712" sldId="311"/>
            <ac:spMk id="6" creationId="{625D5BC5-030E-C13F-AE5C-B41F7AA728F3}"/>
          </ac:spMkLst>
        </pc:spChg>
        <pc:spChg chg="del">
          <ac:chgData name="Brynne Wilcox" userId="S::brynne.wilcox@wri.org::9ea332a5-72b0-4aba-9eed-02b5d0137144" providerId="AD" clId="Web-{9ECB2EBC-2870-FA14-1BA4-3562DF44D1E0}" dt="2022-12-07T21:58:30.763" v="581"/>
          <ac:spMkLst>
            <pc:docMk/>
            <pc:sldMk cId="3412288712" sldId="311"/>
            <ac:spMk id="7" creationId="{519AC311-455C-C588-C208-02DB07DF5245}"/>
          </ac:spMkLst>
        </pc:spChg>
        <pc:spChg chg="del">
          <ac:chgData name="Brynne Wilcox" userId="S::brynne.wilcox@wri.org::9ea332a5-72b0-4aba-9eed-02b5d0137144" providerId="AD" clId="Web-{9ECB2EBC-2870-FA14-1BA4-3562DF44D1E0}" dt="2022-12-07T21:58:25.622" v="578"/>
          <ac:spMkLst>
            <pc:docMk/>
            <pc:sldMk cId="3412288712" sldId="311"/>
            <ac:spMk id="8" creationId="{381191D6-E6A2-2B90-959D-B1901B08F8CD}"/>
          </ac:spMkLst>
        </pc:spChg>
        <pc:spChg chg="del">
          <ac:chgData name="Brynne Wilcox" userId="S::brynne.wilcox@wri.org::9ea332a5-72b0-4aba-9eed-02b5d0137144" providerId="AD" clId="Web-{9ECB2EBC-2870-FA14-1BA4-3562DF44D1E0}" dt="2022-12-07T21:59:40.297" v="597"/>
          <ac:spMkLst>
            <pc:docMk/>
            <pc:sldMk cId="3412288712" sldId="311"/>
            <ac:spMk id="9" creationId="{E8952A2D-BEFD-C64C-BE58-754F48D4D57D}"/>
          </ac:spMkLst>
        </pc:spChg>
        <pc:picChg chg="add mod">
          <ac:chgData name="Brynne Wilcox" userId="S::brynne.wilcox@wri.org::9ea332a5-72b0-4aba-9eed-02b5d0137144" providerId="AD" clId="Web-{9ECB2EBC-2870-FA14-1BA4-3562DF44D1E0}" dt="2022-12-08T14:40:27.969" v="768" actId="1076"/>
          <ac:picMkLst>
            <pc:docMk/>
            <pc:sldMk cId="3412288712" sldId="311"/>
            <ac:picMk id="10" creationId="{36996F21-D25C-1309-F7DE-62E4D8B209D9}"/>
          </ac:picMkLst>
        </pc:picChg>
        <pc:cxnChg chg="add mod">
          <ac:chgData name="Brynne Wilcox" userId="S::brynne.wilcox@wri.org::9ea332a5-72b0-4aba-9eed-02b5d0137144" providerId="AD" clId="Web-{9ECB2EBC-2870-FA14-1BA4-3562DF44D1E0}" dt="2022-12-08T14:41:47.377" v="779" actId="14100"/>
          <ac:cxnSpMkLst>
            <pc:docMk/>
            <pc:sldMk cId="3412288712" sldId="311"/>
            <ac:cxnSpMk id="4" creationId="{F9013B43-BA67-3389-1B18-E9496D673C11}"/>
          </ac:cxnSpMkLst>
        </pc:cxnChg>
        <pc:cxnChg chg="add del mod">
          <ac:chgData name="Brynne Wilcox" userId="S::brynne.wilcox@wri.org::9ea332a5-72b0-4aba-9eed-02b5d0137144" providerId="AD" clId="Web-{9ECB2EBC-2870-FA14-1BA4-3562DF44D1E0}" dt="2022-12-08T14:40:41.516" v="771"/>
          <ac:cxnSpMkLst>
            <pc:docMk/>
            <pc:sldMk cId="3412288712" sldId="311"/>
            <ac:cxnSpMk id="5" creationId="{47B2BAAF-69A8-3322-00D0-DB820E760510}"/>
          </ac:cxnSpMkLst>
        </pc:cxnChg>
      </pc:sldChg>
      <pc:sldChg chg="addSp delSp modSp new">
        <pc:chgData name="Brynne Wilcox" userId="S::brynne.wilcox@wri.org::9ea332a5-72b0-4aba-9eed-02b5d0137144" providerId="AD" clId="Web-{9ECB2EBC-2870-FA14-1BA4-3562DF44D1E0}" dt="2022-12-07T22:04:47.120" v="698" actId="1076"/>
        <pc:sldMkLst>
          <pc:docMk/>
          <pc:sldMk cId="2672988847" sldId="312"/>
        </pc:sldMkLst>
        <pc:spChg chg="mod">
          <ac:chgData name="Brynne Wilcox" userId="S::brynne.wilcox@wri.org::9ea332a5-72b0-4aba-9eed-02b5d0137144" providerId="AD" clId="Web-{9ECB2EBC-2870-FA14-1BA4-3562DF44D1E0}" dt="2022-12-07T22:03:53.259" v="686" actId="1076"/>
          <ac:spMkLst>
            <pc:docMk/>
            <pc:sldMk cId="2672988847" sldId="312"/>
            <ac:spMk id="2" creationId="{739E0B8E-250F-B9C1-737B-31AC28A33406}"/>
          </ac:spMkLst>
        </pc:spChg>
        <pc:spChg chg="del">
          <ac:chgData name="Brynne Wilcox" userId="S::brynne.wilcox@wri.org::9ea332a5-72b0-4aba-9eed-02b5d0137144" providerId="AD" clId="Web-{9ECB2EBC-2870-FA14-1BA4-3562DF44D1E0}" dt="2022-12-07T22:03:17.117" v="676"/>
          <ac:spMkLst>
            <pc:docMk/>
            <pc:sldMk cId="2672988847" sldId="312"/>
            <ac:spMk id="3" creationId="{E79BD0D0-B768-EDF0-21B6-8C441A2F3F84}"/>
          </ac:spMkLst>
        </pc:spChg>
        <pc:spChg chg="del">
          <ac:chgData name="Brynne Wilcox" userId="S::brynne.wilcox@wri.org::9ea332a5-72b0-4aba-9eed-02b5d0137144" providerId="AD" clId="Web-{9ECB2EBC-2870-FA14-1BA4-3562DF44D1E0}" dt="2022-12-07T22:03:11.398" v="675"/>
          <ac:spMkLst>
            <pc:docMk/>
            <pc:sldMk cId="2672988847" sldId="312"/>
            <ac:spMk id="4" creationId="{D2A81D21-1DCC-6DBE-B607-FAD29D097F1E}"/>
          </ac:spMkLst>
        </pc:spChg>
        <pc:spChg chg="del">
          <ac:chgData name="Brynne Wilcox" userId="S::brynne.wilcox@wri.org::9ea332a5-72b0-4aba-9eed-02b5d0137144" providerId="AD" clId="Web-{9ECB2EBC-2870-FA14-1BA4-3562DF44D1E0}" dt="2022-12-07T22:03:24.398" v="679"/>
          <ac:spMkLst>
            <pc:docMk/>
            <pc:sldMk cId="2672988847" sldId="312"/>
            <ac:spMk id="5" creationId="{DFB62992-FE9B-98D3-4CD1-4E2A133CB707}"/>
          </ac:spMkLst>
        </pc:spChg>
        <pc:spChg chg="del">
          <ac:chgData name="Brynne Wilcox" userId="S::brynne.wilcox@wri.org::9ea332a5-72b0-4aba-9eed-02b5d0137144" providerId="AD" clId="Web-{9ECB2EBC-2870-FA14-1BA4-3562DF44D1E0}" dt="2022-12-07T22:03:20.523" v="677"/>
          <ac:spMkLst>
            <pc:docMk/>
            <pc:sldMk cId="2672988847" sldId="312"/>
            <ac:spMk id="6" creationId="{D56ACF6F-F92B-4FA3-882B-7F5AE8D5A00E}"/>
          </ac:spMkLst>
        </pc:spChg>
        <pc:spChg chg="del">
          <ac:chgData name="Brynne Wilcox" userId="S::brynne.wilcox@wri.org::9ea332a5-72b0-4aba-9eed-02b5d0137144" providerId="AD" clId="Web-{9ECB2EBC-2870-FA14-1BA4-3562DF44D1E0}" dt="2022-12-07T22:01:40.926" v="602"/>
          <ac:spMkLst>
            <pc:docMk/>
            <pc:sldMk cId="2672988847" sldId="312"/>
            <ac:spMk id="7" creationId="{7554863E-3FA2-7531-D619-AD508E39FDD1}"/>
          </ac:spMkLst>
        </pc:spChg>
        <pc:spChg chg="del">
          <ac:chgData name="Brynne Wilcox" userId="S::brynne.wilcox@wri.org::9ea332a5-72b0-4aba-9eed-02b5d0137144" providerId="AD" clId="Web-{9ECB2EBC-2870-FA14-1BA4-3562DF44D1E0}" dt="2022-12-07T22:03:22.398" v="678"/>
          <ac:spMkLst>
            <pc:docMk/>
            <pc:sldMk cId="2672988847" sldId="312"/>
            <ac:spMk id="8" creationId="{9C38FD77-47F0-2F6A-09BA-6768D26DD40B}"/>
          </ac:spMkLst>
        </pc:spChg>
        <pc:picChg chg="add mod">
          <ac:chgData name="Brynne Wilcox" userId="S::brynne.wilcox@wri.org::9ea332a5-72b0-4aba-9eed-02b5d0137144" providerId="AD" clId="Web-{9ECB2EBC-2870-FA14-1BA4-3562DF44D1E0}" dt="2022-12-07T22:04:47.120" v="698" actId="1076"/>
          <ac:picMkLst>
            <pc:docMk/>
            <pc:sldMk cId="2672988847" sldId="312"/>
            <ac:picMk id="10" creationId="{F2109296-BB78-FF3A-8DD9-332443D1B757}"/>
          </ac:picMkLst>
        </pc:picChg>
        <pc:picChg chg="add mod">
          <ac:chgData name="Brynne Wilcox" userId="S::brynne.wilcox@wri.org::9ea332a5-72b0-4aba-9eed-02b5d0137144" providerId="AD" clId="Web-{9ECB2EBC-2870-FA14-1BA4-3562DF44D1E0}" dt="2022-12-07T22:04:38.807" v="696" actId="1076"/>
          <ac:picMkLst>
            <pc:docMk/>
            <pc:sldMk cId="2672988847" sldId="312"/>
            <ac:picMk id="11" creationId="{F1F98C77-4D6F-CADF-CE23-B80C02886A55}"/>
          </ac:picMkLst>
        </pc:picChg>
      </pc:sldChg>
      <pc:sldChg chg="addSp delSp modSp add ord replId modNotes">
        <pc:chgData name="Brynne Wilcox" userId="S::brynne.wilcox@wri.org::9ea332a5-72b0-4aba-9eed-02b5d0137144" providerId="AD" clId="Web-{9ECB2EBC-2870-FA14-1BA4-3562DF44D1E0}" dt="2022-12-07T22:06:56.046" v="736"/>
        <pc:sldMkLst>
          <pc:docMk/>
          <pc:sldMk cId="1290372631" sldId="313"/>
        </pc:sldMkLst>
        <pc:spChg chg="add mod">
          <ac:chgData name="Brynne Wilcox" userId="S::brynne.wilcox@wri.org::9ea332a5-72b0-4aba-9eed-02b5d0137144" providerId="AD" clId="Web-{9ECB2EBC-2870-FA14-1BA4-3562DF44D1E0}" dt="2022-12-07T22:05:22.403" v="705" actId="1076"/>
          <ac:spMkLst>
            <pc:docMk/>
            <pc:sldMk cId="1290372631" sldId="313"/>
            <ac:spMk id="3" creationId="{6773BF63-CFFB-4C77-943E-177F60D340EA}"/>
          </ac:spMkLst>
        </pc:spChg>
        <pc:spChg chg="mod">
          <ac:chgData name="Brynne Wilcox" userId="S::brynne.wilcox@wri.org::9ea332a5-72b0-4aba-9eed-02b5d0137144" providerId="AD" clId="Web-{9ECB2EBC-2870-FA14-1BA4-3562DF44D1E0}" dt="2022-12-07T22:05:57.248" v="724" actId="20577"/>
          <ac:spMkLst>
            <pc:docMk/>
            <pc:sldMk cId="1290372631" sldId="313"/>
            <ac:spMk id="5" creationId="{CF1697FF-D40C-355E-CBD2-C45BF17839A0}"/>
          </ac:spMkLst>
        </pc:spChg>
        <pc:picChg chg="del">
          <ac:chgData name="Brynne Wilcox" userId="S::brynne.wilcox@wri.org::9ea332a5-72b0-4aba-9eed-02b5d0137144" providerId="AD" clId="Web-{9ECB2EBC-2870-FA14-1BA4-3562DF44D1E0}" dt="2022-12-07T22:04:57.792" v="700"/>
          <ac:picMkLst>
            <pc:docMk/>
            <pc:sldMk cId="1290372631" sldId="313"/>
            <ac:picMk id="10" creationId="{9FBE2942-C552-0793-BF83-0C684407FB98}"/>
          </ac:picMkLst>
        </pc:picChg>
      </pc:sldChg>
    </pc:docChg>
  </pc:docChgLst>
  <pc:docChgLst>
    <pc:chgData name="Brynne Wilcox" userId="S::brynne.wilcox@wri.org::9ea332a5-72b0-4aba-9eed-02b5d0137144" providerId="AD" clId="Web-{5F9CA50A-DC52-ADA8-3344-72D597AF0560}"/>
    <pc:docChg chg="delSld">
      <pc:chgData name="Brynne Wilcox" userId="S::brynne.wilcox@wri.org::9ea332a5-72b0-4aba-9eed-02b5d0137144" providerId="AD" clId="Web-{5F9CA50A-DC52-ADA8-3344-72D597AF0560}" dt="2023-01-31T17:00:57.497" v="0"/>
      <pc:docMkLst>
        <pc:docMk/>
      </pc:docMkLst>
      <pc:sldChg chg="del">
        <pc:chgData name="Brynne Wilcox" userId="S::brynne.wilcox@wri.org::9ea332a5-72b0-4aba-9eed-02b5d0137144" providerId="AD" clId="Web-{5F9CA50A-DC52-ADA8-3344-72D597AF0560}" dt="2023-01-31T17:00:57.497" v="0"/>
        <pc:sldMkLst>
          <pc:docMk/>
          <pc:sldMk cId="95744027" sldId="306"/>
        </pc:sldMkLst>
      </pc:sldChg>
    </pc:docChg>
  </pc:docChgLst>
  <pc:docChgLst>
    <pc:chgData name="Brynne Wilcox" userId="S::brynne.wilcox@wri.org::9ea332a5-72b0-4aba-9eed-02b5d0137144" providerId="AD" clId="Web-{365610E2-7633-4EA2-F687-24C830FE372F}"/>
    <pc:docChg chg="modSld">
      <pc:chgData name="Brynne Wilcox" userId="S::brynne.wilcox@wri.org::9ea332a5-72b0-4aba-9eed-02b5d0137144" providerId="AD" clId="Web-{365610E2-7633-4EA2-F687-24C830FE372F}" dt="2023-08-25T17:11:00.655" v="31"/>
      <pc:docMkLst>
        <pc:docMk/>
      </pc:docMkLst>
      <pc:sldChg chg="modNotes">
        <pc:chgData name="Brynne Wilcox" userId="S::brynne.wilcox@wri.org::9ea332a5-72b0-4aba-9eed-02b5d0137144" providerId="AD" clId="Web-{365610E2-7633-4EA2-F687-24C830FE372F}" dt="2023-08-25T17:10:44.186" v="30"/>
        <pc:sldMkLst>
          <pc:docMk/>
          <pc:sldMk cId="3114292881" sldId="328"/>
        </pc:sldMkLst>
      </pc:sldChg>
      <pc:sldChg chg="modCm modNotes">
        <pc:chgData name="Brynne Wilcox" userId="S::brynne.wilcox@wri.org::9ea332a5-72b0-4aba-9eed-02b5d0137144" providerId="AD" clId="Web-{365610E2-7633-4EA2-F687-24C830FE372F}" dt="2023-08-25T17:07:51.556" v="6"/>
        <pc:sldMkLst>
          <pc:docMk/>
          <pc:sldMk cId="1191466584" sldId="334"/>
        </pc:sldMkLst>
      </pc:sldChg>
      <pc:sldChg chg="modCm modNotes">
        <pc:chgData name="Brynne Wilcox" userId="S::brynne.wilcox@wri.org::9ea332a5-72b0-4aba-9eed-02b5d0137144" providerId="AD" clId="Web-{365610E2-7633-4EA2-F687-24C830FE372F}" dt="2023-08-25T17:09:12.730" v="28"/>
        <pc:sldMkLst>
          <pc:docMk/>
          <pc:sldMk cId="4157900297" sldId="346"/>
        </pc:sldMkLst>
      </pc:sldChg>
      <pc:sldChg chg="modCm">
        <pc:chgData name="Brynne Wilcox" userId="S::brynne.wilcox@wri.org::9ea332a5-72b0-4aba-9eed-02b5d0137144" providerId="AD" clId="Web-{365610E2-7633-4EA2-F687-24C830FE372F}" dt="2023-08-25T17:04:13.503" v="0"/>
        <pc:sldMkLst>
          <pc:docMk/>
          <pc:sldMk cId="1519012777" sldId="354"/>
        </pc:sldMkLst>
      </pc:sldChg>
      <pc:sldChg chg="modCm">
        <pc:chgData name="Brynne Wilcox" userId="S::brynne.wilcox@wri.org::9ea332a5-72b0-4aba-9eed-02b5d0137144" providerId="AD" clId="Web-{365610E2-7633-4EA2-F687-24C830FE372F}" dt="2023-08-25T17:11:00.655" v="31"/>
        <pc:sldMkLst>
          <pc:docMk/>
          <pc:sldMk cId="3239003717" sldId="357"/>
        </pc:sldMkLst>
      </pc:sldChg>
    </pc:docChg>
  </pc:docChgLst>
  <pc:docChgLst>
    <pc:chgData name="Brynne Wilcox" userId="S::brynne.wilcox@wri.org::9ea332a5-72b0-4aba-9eed-02b5d0137144" providerId="AD" clId="Web-{2EFD3CCC-778D-B920-F1C7-EE370D283410}"/>
    <pc:docChg chg="addSld delSld modSld sldOrd">
      <pc:chgData name="Brynne Wilcox" userId="S::brynne.wilcox@wri.org::9ea332a5-72b0-4aba-9eed-02b5d0137144" providerId="AD" clId="Web-{2EFD3CCC-778D-B920-F1C7-EE370D283410}" dt="2023-06-09T16:07:55.459" v="146" actId="1076"/>
      <pc:docMkLst>
        <pc:docMk/>
      </pc:docMkLst>
      <pc:sldChg chg="del">
        <pc:chgData name="Brynne Wilcox" userId="S::brynne.wilcox@wri.org::9ea332a5-72b0-4aba-9eed-02b5d0137144" providerId="AD" clId="Web-{2EFD3CCC-778D-B920-F1C7-EE370D283410}" dt="2023-06-09T15:45:22.750" v="27"/>
        <pc:sldMkLst>
          <pc:docMk/>
          <pc:sldMk cId="662682289" sldId="291"/>
        </pc:sldMkLst>
      </pc:sldChg>
      <pc:sldChg chg="modSp">
        <pc:chgData name="Brynne Wilcox" userId="S::brynne.wilcox@wri.org::9ea332a5-72b0-4aba-9eed-02b5d0137144" providerId="AD" clId="Web-{2EFD3CCC-778D-B920-F1C7-EE370D283410}" dt="2023-06-09T15:47:00.206" v="29" actId="1076"/>
        <pc:sldMkLst>
          <pc:docMk/>
          <pc:sldMk cId="2132246883" sldId="294"/>
        </pc:sldMkLst>
        <pc:picChg chg="mod">
          <ac:chgData name="Brynne Wilcox" userId="S::brynne.wilcox@wri.org::9ea332a5-72b0-4aba-9eed-02b5d0137144" providerId="AD" clId="Web-{2EFD3CCC-778D-B920-F1C7-EE370D283410}" dt="2023-06-09T15:47:00.206" v="29" actId="1076"/>
          <ac:picMkLst>
            <pc:docMk/>
            <pc:sldMk cId="2132246883" sldId="294"/>
            <ac:picMk id="10" creationId="{3357CD76-A612-9BA0-CCA4-0BB3EC860A1A}"/>
          </ac:picMkLst>
        </pc:picChg>
      </pc:sldChg>
      <pc:sldChg chg="modSp ord">
        <pc:chgData name="Brynne Wilcox" userId="S::brynne.wilcox@wri.org::9ea332a5-72b0-4aba-9eed-02b5d0137144" providerId="AD" clId="Web-{2EFD3CCC-778D-B920-F1C7-EE370D283410}" dt="2023-06-09T16:00:16.759" v="78"/>
        <pc:sldMkLst>
          <pc:docMk/>
          <pc:sldMk cId="1222925252" sldId="315"/>
        </pc:sldMkLst>
        <pc:picChg chg="mod">
          <ac:chgData name="Brynne Wilcox" userId="S::brynne.wilcox@wri.org::9ea332a5-72b0-4aba-9eed-02b5d0137144" providerId="AD" clId="Web-{2EFD3CCC-778D-B920-F1C7-EE370D283410}" dt="2023-06-09T15:53:09.403" v="48" actId="1076"/>
          <ac:picMkLst>
            <pc:docMk/>
            <pc:sldMk cId="1222925252" sldId="315"/>
            <ac:picMk id="6" creationId="{E3B4D301-5F69-5CFF-F714-D8EC3E3CB537}"/>
          </ac:picMkLst>
        </pc:picChg>
      </pc:sldChg>
      <pc:sldChg chg="modSp ord">
        <pc:chgData name="Brynne Wilcox" userId="S::brynne.wilcox@wri.org::9ea332a5-72b0-4aba-9eed-02b5d0137144" providerId="AD" clId="Web-{2EFD3CCC-778D-B920-F1C7-EE370D283410}" dt="2023-06-09T16:01:32.417" v="94"/>
        <pc:sldMkLst>
          <pc:docMk/>
          <pc:sldMk cId="3316694592" sldId="316"/>
        </pc:sldMkLst>
        <pc:picChg chg="mod">
          <ac:chgData name="Brynne Wilcox" userId="S::brynne.wilcox@wri.org::9ea332a5-72b0-4aba-9eed-02b5d0137144" providerId="AD" clId="Web-{2EFD3CCC-778D-B920-F1C7-EE370D283410}" dt="2023-06-09T15:53:24.513" v="50" actId="1076"/>
          <ac:picMkLst>
            <pc:docMk/>
            <pc:sldMk cId="3316694592" sldId="316"/>
            <ac:picMk id="10" creationId="{2134D37B-F5EA-1FE6-D581-549494D78FDF}"/>
          </ac:picMkLst>
        </pc:picChg>
      </pc:sldChg>
      <pc:sldChg chg="addSp modSp modNotes">
        <pc:chgData name="Brynne Wilcox" userId="S::brynne.wilcox@wri.org::9ea332a5-72b0-4aba-9eed-02b5d0137144" providerId="AD" clId="Web-{2EFD3CCC-778D-B920-F1C7-EE370D283410}" dt="2023-06-09T16:07:22.521" v="138" actId="20577"/>
        <pc:sldMkLst>
          <pc:docMk/>
          <pc:sldMk cId="3766195610" sldId="320"/>
        </pc:sldMkLst>
        <pc:spChg chg="mod">
          <ac:chgData name="Brynne Wilcox" userId="S::brynne.wilcox@wri.org::9ea332a5-72b0-4aba-9eed-02b5d0137144" providerId="AD" clId="Web-{2EFD3CCC-778D-B920-F1C7-EE370D283410}" dt="2023-06-09T16:07:22.521" v="138" actId="20577"/>
          <ac:spMkLst>
            <pc:docMk/>
            <pc:sldMk cId="3766195610" sldId="320"/>
            <ac:spMk id="2" creationId="{E37F0C8C-6967-C081-F7CF-1116FD7E1302}"/>
          </ac:spMkLst>
        </pc:spChg>
        <pc:picChg chg="add mod">
          <ac:chgData name="Brynne Wilcox" userId="S::brynne.wilcox@wri.org::9ea332a5-72b0-4aba-9eed-02b5d0137144" providerId="AD" clId="Web-{2EFD3CCC-778D-B920-F1C7-EE370D283410}" dt="2023-06-09T16:07:08.426" v="133" actId="1076"/>
          <ac:picMkLst>
            <pc:docMk/>
            <pc:sldMk cId="3766195610" sldId="320"/>
            <ac:picMk id="4" creationId="{744D519C-A08E-DD56-27CE-A7542C8618FB}"/>
          </ac:picMkLst>
        </pc:picChg>
        <pc:picChg chg="mod">
          <ac:chgData name="Brynne Wilcox" userId="S::brynne.wilcox@wri.org::9ea332a5-72b0-4aba-9eed-02b5d0137144" providerId="AD" clId="Web-{2EFD3CCC-778D-B920-F1C7-EE370D283410}" dt="2023-06-09T16:07:06.067" v="132" actId="1076"/>
          <ac:picMkLst>
            <pc:docMk/>
            <pc:sldMk cId="3766195610" sldId="320"/>
            <ac:picMk id="10" creationId="{1D3A29A1-9C7D-4AC7-499E-469C6E14A635}"/>
          </ac:picMkLst>
        </pc:picChg>
      </pc:sldChg>
      <pc:sldChg chg="del">
        <pc:chgData name="Brynne Wilcox" userId="S::brynne.wilcox@wri.org::9ea332a5-72b0-4aba-9eed-02b5d0137144" providerId="AD" clId="Web-{2EFD3CCC-778D-B920-F1C7-EE370D283410}" dt="2023-06-09T16:02:05.637" v="95"/>
        <pc:sldMkLst>
          <pc:docMk/>
          <pc:sldMk cId="4241890513" sldId="325"/>
        </pc:sldMkLst>
      </pc:sldChg>
      <pc:sldChg chg="modSp">
        <pc:chgData name="Brynne Wilcox" userId="S::brynne.wilcox@wri.org::9ea332a5-72b0-4aba-9eed-02b5d0137144" providerId="AD" clId="Web-{2EFD3CCC-778D-B920-F1C7-EE370D283410}" dt="2023-06-09T16:07:36.833" v="142" actId="1076"/>
        <pc:sldMkLst>
          <pc:docMk/>
          <pc:sldMk cId="3755521093" sldId="329"/>
        </pc:sldMkLst>
        <pc:spChg chg="mod">
          <ac:chgData name="Brynne Wilcox" userId="S::brynne.wilcox@wri.org::9ea332a5-72b0-4aba-9eed-02b5d0137144" providerId="AD" clId="Web-{2EFD3CCC-778D-B920-F1C7-EE370D283410}" dt="2023-06-09T16:07:36.833" v="142" actId="1076"/>
          <ac:spMkLst>
            <pc:docMk/>
            <pc:sldMk cId="3755521093" sldId="329"/>
            <ac:spMk id="2" creationId="{E37F0C8C-6967-C081-F7CF-1116FD7E1302}"/>
          </ac:spMkLst>
        </pc:spChg>
      </pc:sldChg>
      <pc:sldChg chg="modSp">
        <pc:chgData name="Brynne Wilcox" userId="S::brynne.wilcox@wri.org::9ea332a5-72b0-4aba-9eed-02b5d0137144" providerId="AD" clId="Web-{2EFD3CCC-778D-B920-F1C7-EE370D283410}" dt="2023-06-09T16:07:55.459" v="146" actId="1076"/>
        <pc:sldMkLst>
          <pc:docMk/>
          <pc:sldMk cId="1285167225" sldId="330"/>
        </pc:sldMkLst>
        <pc:spChg chg="mod">
          <ac:chgData name="Brynne Wilcox" userId="S::brynne.wilcox@wri.org::9ea332a5-72b0-4aba-9eed-02b5d0137144" providerId="AD" clId="Web-{2EFD3CCC-778D-B920-F1C7-EE370D283410}" dt="2023-06-09T16:07:55.459" v="146" actId="1076"/>
          <ac:spMkLst>
            <pc:docMk/>
            <pc:sldMk cId="1285167225" sldId="330"/>
            <ac:spMk id="2" creationId="{E37F0C8C-6967-C081-F7CF-1116FD7E1302}"/>
          </ac:spMkLst>
        </pc:spChg>
      </pc:sldChg>
      <pc:sldChg chg="addSp delSp modSp add">
        <pc:chgData name="Brynne Wilcox" userId="S::brynne.wilcox@wri.org::9ea332a5-72b0-4aba-9eed-02b5d0137144" providerId="AD" clId="Web-{2EFD3CCC-778D-B920-F1C7-EE370D283410}" dt="2023-06-09T15:45:10.828" v="26"/>
        <pc:sldMkLst>
          <pc:docMk/>
          <pc:sldMk cId="2208039676" sldId="340"/>
        </pc:sldMkLst>
        <pc:spChg chg="topLvl">
          <ac:chgData name="Brynne Wilcox" userId="S::brynne.wilcox@wri.org::9ea332a5-72b0-4aba-9eed-02b5d0137144" providerId="AD" clId="Web-{2EFD3CCC-778D-B920-F1C7-EE370D283410}" dt="2023-06-09T15:42:21.980" v="1"/>
          <ac:spMkLst>
            <pc:docMk/>
            <pc:sldMk cId="2208039676" sldId="340"/>
            <ac:spMk id="7" creationId="{CBBC0157-533A-14CD-C97E-E8FEF3826F92}"/>
          </ac:spMkLst>
        </pc:spChg>
        <pc:spChg chg="topLvl">
          <ac:chgData name="Brynne Wilcox" userId="S::brynne.wilcox@wri.org::9ea332a5-72b0-4aba-9eed-02b5d0137144" providerId="AD" clId="Web-{2EFD3CCC-778D-B920-F1C7-EE370D283410}" dt="2023-06-09T15:44:20.889" v="15"/>
          <ac:spMkLst>
            <pc:docMk/>
            <pc:sldMk cId="2208039676" sldId="340"/>
            <ac:spMk id="59" creationId="{59954ECB-84B8-88E2-F36E-2686A27FA30E}"/>
          </ac:spMkLst>
        </pc:spChg>
        <pc:grpChg chg="add">
          <ac:chgData name="Brynne Wilcox" userId="S::brynne.wilcox@wri.org::9ea332a5-72b0-4aba-9eed-02b5d0137144" providerId="AD" clId="Web-{2EFD3CCC-778D-B920-F1C7-EE370D283410}" dt="2023-06-09T15:43:56.529" v="11"/>
          <ac:grpSpMkLst>
            <pc:docMk/>
            <pc:sldMk cId="2208039676" sldId="340"/>
            <ac:grpSpMk id="9" creationId="{C6535F9B-EDFC-95F6-6FC9-4ECACAC466B4}"/>
          </ac:grpSpMkLst>
        </pc:grpChg>
        <pc:grpChg chg="add">
          <ac:chgData name="Brynne Wilcox" userId="S::brynne.wilcox@wri.org::9ea332a5-72b0-4aba-9eed-02b5d0137144" providerId="AD" clId="Web-{2EFD3CCC-778D-B920-F1C7-EE370D283410}" dt="2023-06-09T15:45:10.828" v="26"/>
          <ac:grpSpMkLst>
            <pc:docMk/>
            <pc:sldMk cId="2208039676" sldId="340"/>
            <ac:grpSpMk id="10" creationId="{B0F4C128-B56C-F2A6-4F1E-1DF190468502}"/>
          </ac:grpSpMkLst>
        </pc:grpChg>
        <pc:grpChg chg="mod">
          <ac:chgData name="Brynne Wilcox" userId="S::brynne.wilcox@wri.org::9ea332a5-72b0-4aba-9eed-02b5d0137144" providerId="AD" clId="Web-{2EFD3CCC-778D-B920-F1C7-EE370D283410}" dt="2023-06-09T15:44:33.546" v="17" actId="1076"/>
          <ac:grpSpMkLst>
            <pc:docMk/>
            <pc:sldMk cId="2208039676" sldId="340"/>
            <ac:grpSpMk id="33" creationId="{90A48B4D-BA72-59C6-301B-16ECF66F0CEC}"/>
          </ac:grpSpMkLst>
        </pc:grpChg>
        <pc:grpChg chg="del">
          <ac:chgData name="Brynne Wilcox" userId="S::brynne.wilcox@wri.org::9ea332a5-72b0-4aba-9eed-02b5d0137144" providerId="AD" clId="Web-{2EFD3CCC-778D-B920-F1C7-EE370D283410}" dt="2023-06-09T15:42:21.980" v="1"/>
          <ac:grpSpMkLst>
            <pc:docMk/>
            <pc:sldMk cId="2208039676" sldId="340"/>
            <ac:grpSpMk id="36" creationId="{2D1DE630-35E7-3E28-33EE-7EE390B0A697}"/>
          </ac:grpSpMkLst>
        </pc:grpChg>
        <pc:grpChg chg="del">
          <ac:chgData name="Brynne Wilcox" userId="S::brynne.wilcox@wri.org::9ea332a5-72b0-4aba-9eed-02b5d0137144" providerId="AD" clId="Web-{2EFD3CCC-778D-B920-F1C7-EE370D283410}" dt="2023-06-09T15:44:20.889" v="15"/>
          <ac:grpSpMkLst>
            <pc:docMk/>
            <pc:sldMk cId="2208039676" sldId="340"/>
            <ac:grpSpMk id="83" creationId="{0BB492D4-51C1-58FD-DAA4-EEB78F0ED2EC}"/>
          </ac:grpSpMkLst>
        </pc:grpChg>
        <pc:picChg chg="add mod">
          <ac:chgData name="Brynne Wilcox" userId="S::brynne.wilcox@wri.org::9ea332a5-72b0-4aba-9eed-02b5d0137144" providerId="AD" clId="Web-{2EFD3CCC-778D-B920-F1C7-EE370D283410}" dt="2023-06-09T15:45:02.750" v="25" actId="1076"/>
          <ac:picMkLst>
            <pc:docMk/>
            <pc:sldMk cId="2208039676" sldId="340"/>
            <ac:picMk id="3" creationId="{D8B56E68-9AE4-7C5C-080B-74881B0B16D1}"/>
          </ac:picMkLst>
        </pc:picChg>
        <pc:picChg chg="add mod">
          <ac:chgData name="Brynne Wilcox" userId="S::brynne.wilcox@wri.org::9ea332a5-72b0-4aba-9eed-02b5d0137144" providerId="AD" clId="Web-{2EFD3CCC-778D-B920-F1C7-EE370D283410}" dt="2023-06-09T15:43:34.794" v="10" actId="1076"/>
          <ac:picMkLst>
            <pc:docMk/>
            <pc:sldMk cId="2208039676" sldId="340"/>
            <ac:picMk id="8" creationId="{C4CBA946-8C5B-9633-C653-0DD8B78BE264}"/>
          </ac:picMkLst>
        </pc:picChg>
        <pc:picChg chg="del mod topLvl">
          <ac:chgData name="Brynne Wilcox" userId="S::brynne.wilcox@wri.org::9ea332a5-72b0-4aba-9eed-02b5d0137144" providerId="AD" clId="Web-{2EFD3CCC-778D-B920-F1C7-EE370D283410}" dt="2023-06-09T15:44:49.077" v="22"/>
          <ac:picMkLst>
            <pc:docMk/>
            <pc:sldMk cId="2208039676" sldId="340"/>
            <ac:picMk id="26" creationId="{FD2A807F-F092-A61E-C59B-B19CEBDA6452}"/>
          </ac:picMkLst>
        </pc:picChg>
        <pc:picChg chg="del topLvl">
          <ac:chgData name="Brynne Wilcox" userId="S::brynne.wilcox@wri.org::9ea332a5-72b0-4aba-9eed-02b5d0137144" providerId="AD" clId="Web-{2EFD3CCC-778D-B920-F1C7-EE370D283410}" dt="2023-06-09T15:42:25.011" v="2"/>
          <ac:picMkLst>
            <pc:docMk/>
            <pc:sldMk cId="2208039676" sldId="340"/>
            <ac:picMk id="34" creationId="{3336759F-E856-CCE3-8518-CABF4EFE8101}"/>
          </ac:picMkLst>
        </pc:picChg>
      </pc:sldChg>
      <pc:sldChg chg="addSp delSp modSp add ord replId">
        <pc:chgData name="Brynne Wilcox" userId="S::brynne.wilcox@wri.org::9ea332a5-72b0-4aba-9eed-02b5d0137144" providerId="AD" clId="Web-{2EFD3CCC-778D-B920-F1C7-EE370D283410}" dt="2023-06-09T16:00:51.807" v="80"/>
        <pc:sldMkLst>
          <pc:docMk/>
          <pc:sldMk cId="1070920252" sldId="341"/>
        </pc:sldMkLst>
        <pc:spChg chg="add del mod">
          <ac:chgData name="Brynne Wilcox" userId="S::brynne.wilcox@wri.org::9ea332a5-72b0-4aba-9eed-02b5d0137144" providerId="AD" clId="Web-{2EFD3CCC-778D-B920-F1C7-EE370D283410}" dt="2023-06-09T15:52:16.933" v="37"/>
          <ac:spMkLst>
            <pc:docMk/>
            <pc:sldMk cId="1070920252" sldId="341"/>
            <ac:spMk id="3" creationId="{19781CFE-7ED6-9896-8BA7-C611A4F474F2}"/>
          </ac:spMkLst>
        </pc:spChg>
        <pc:spChg chg="del">
          <ac:chgData name="Brynne Wilcox" userId="S::brynne.wilcox@wri.org::9ea332a5-72b0-4aba-9eed-02b5d0137144" providerId="AD" clId="Web-{2EFD3CCC-778D-B920-F1C7-EE370D283410}" dt="2023-06-09T15:51:59.620" v="35"/>
          <ac:spMkLst>
            <pc:docMk/>
            <pc:sldMk cId="1070920252" sldId="341"/>
            <ac:spMk id="11" creationId="{DE34C045-E209-1D7A-ECBA-D97F55C814F6}"/>
          </ac:spMkLst>
        </pc:spChg>
        <pc:picChg chg="add mod ord">
          <ac:chgData name="Brynne Wilcox" userId="S::brynne.wilcox@wri.org::9ea332a5-72b0-4aba-9eed-02b5d0137144" providerId="AD" clId="Web-{2EFD3CCC-778D-B920-F1C7-EE370D283410}" dt="2023-06-09T15:52:48.153" v="46" actId="1076"/>
          <ac:picMkLst>
            <pc:docMk/>
            <pc:sldMk cId="1070920252" sldId="341"/>
            <ac:picMk id="4" creationId="{0D8251EF-736D-DF3A-53E8-A8319C2DA2FD}"/>
          </ac:picMkLst>
        </pc:picChg>
        <pc:picChg chg="del">
          <ac:chgData name="Brynne Wilcox" userId="S::brynne.wilcox@wri.org::9ea332a5-72b0-4aba-9eed-02b5d0137144" providerId="AD" clId="Web-{2EFD3CCC-778D-B920-F1C7-EE370D283410}" dt="2023-06-09T15:51:57.995" v="34"/>
          <ac:picMkLst>
            <pc:docMk/>
            <pc:sldMk cId="1070920252" sldId="341"/>
            <ac:picMk id="10" creationId="{3357CD76-A612-9BA0-CCA4-0BB3EC860A1A}"/>
          </ac:picMkLst>
        </pc:picChg>
      </pc:sldChg>
      <pc:sldChg chg="new del">
        <pc:chgData name="Brynne Wilcox" userId="S::brynne.wilcox@wri.org::9ea332a5-72b0-4aba-9eed-02b5d0137144" providerId="AD" clId="Web-{2EFD3CCC-778D-B920-F1C7-EE370D283410}" dt="2023-06-09T15:51:52.151" v="31"/>
        <pc:sldMkLst>
          <pc:docMk/>
          <pc:sldMk cId="2028466795" sldId="341"/>
        </pc:sldMkLst>
      </pc:sldChg>
      <pc:sldChg chg="addSp delSp modSp add ord replId">
        <pc:chgData name="Brynne Wilcox" userId="S::brynne.wilcox@wri.org::9ea332a5-72b0-4aba-9eed-02b5d0137144" providerId="AD" clId="Web-{2EFD3CCC-778D-B920-F1C7-EE370D283410}" dt="2023-06-09T15:54:11.561" v="60" actId="1076"/>
        <pc:sldMkLst>
          <pc:docMk/>
          <pc:sldMk cId="783382031" sldId="342"/>
        </pc:sldMkLst>
        <pc:spChg chg="del">
          <ac:chgData name="Brynne Wilcox" userId="S::brynne.wilcox@wri.org::9ea332a5-72b0-4aba-9eed-02b5d0137144" providerId="AD" clId="Web-{2EFD3CCC-778D-B920-F1C7-EE370D283410}" dt="2023-06-09T15:53:50.608" v="54"/>
          <ac:spMkLst>
            <pc:docMk/>
            <pc:sldMk cId="783382031" sldId="342"/>
            <ac:spMk id="2" creationId="{E37F0C8C-6967-C081-F7CF-1116FD7E1302}"/>
          </ac:spMkLst>
        </pc:spChg>
        <pc:spChg chg="add del mod">
          <ac:chgData name="Brynne Wilcox" userId="S::brynne.wilcox@wri.org::9ea332a5-72b0-4aba-9eed-02b5d0137144" providerId="AD" clId="Web-{2EFD3CCC-778D-B920-F1C7-EE370D283410}" dt="2023-06-09T15:53:57.530" v="56"/>
          <ac:spMkLst>
            <pc:docMk/>
            <pc:sldMk cId="783382031" sldId="342"/>
            <ac:spMk id="4" creationId="{9DFC5A86-5205-BC6D-BDFC-24D1B51D1A90}"/>
          </ac:spMkLst>
        </pc:spChg>
        <pc:spChg chg="add del mod">
          <ac:chgData name="Brynne Wilcox" userId="S::brynne.wilcox@wri.org::9ea332a5-72b0-4aba-9eed-02b5d0137144" providerId="AD" clId="Web-{2EFD3CCC-778D-B920-F1C7-EE370D283410}" dt="2023-06-09T15:53:52.420" v="55"/>
          <ac:spMkLst>
            <pc:docMk/>
            <pc:sldMk cId="783382031" sldId="342"/>
            <ac:spMk id="6" creationId="{42AA8D69-35A0-536D-50E9-E4B6DB4120DC}"/>
          </ac:spMkLst>
        </pc:spChg>
        <pc:picChg chg="add mod ord">
          <ac:chgData name="Brynne Wilcox" userId="S::brynne.wilcox@wri.org::9ea332a5-72b0-4aba-9eed-02b5d0137144" providerId="AD" clId="Web-{2EFD3CCC-778D-B920-F1C7-EE370D283410}" dt="2023-06-09T15:54:11.561" v="60" actId="1076"/>
          <ac:picMkLst>
            <pc:docMk/>
            <pc:sldMk cId="783382031" sldId="342"/>
            <ac:picMk id="7" creationId="{19E39F01-0F0F-7932-15FE-AAE619943954}"/>
          </ac:picMkLst>
        </pc:picChg>
        <pc:picChg chg="del">
          <ac:chgData name="Brynne Wilcox" userId="S::brynne.wilcox@wri.org::9ea332a5-72b0-4aba-9eed-02b5d0137144" providerId="AD" clId="Web-{2EFD3CCC-778D-B920-F1C7-EE370D283410}" dt="2023-06-09T15:53:48.779" v="53"/>
          <ac:picMkLst>
            <pc:docMk/>
            <pc:sldMk cId="783382031" sldId="342"/>
            <ac:picMk id="10" creationId="{2134D37B-F5EA-1FE6-D581-549494D78FDF}"/>
          </ac:picMkLst>
        </pc:picChg>
      </pc:sldChg>
      <pc:sldChg chg="addSp delSp modSp new ord">
        <pc:chgData name="Brynne Wilcox" userId="S::brynne.wilcox@wri.org::9ea332a5-72b0-4aba-9eed-02b5d0137144" providerId="AD" clId="Web-{2EFD3CCC-778D-B920-F1C7-EE370D283410}" dt="2023-06-09T16:01:26.776" v="93"/>
        <pc:sldMkLst>
          <pc:docMk/>
          <pc:sldMk cId="3077910532" sldId="343"/>
        </pc:sldMkLst>
        <pc:spChg chg="del">
          <ac:chgData name="Brynne Wilcox" userId="S::brynne.wilcox@wri.org::9ea332a5-72b0-4aba-9eed-02b5d0137144" providerId="AD" clId="Web-{2EFD3CCC-778D-B920-F1C7-EE370D283410}" dt="2023-06-09T16:00:59.073" v="82"/>
          <ac:spMkLst>
            <pc:docMk/>
            <pc:sldMk cId="3077910532" sldId="343"/>
            <ac:spMk id="2" creationId="{9C00923F-8235-E895-004D-B9BF2B59B1D8}"/>
          </ac:spMkLst>
        </pc:spChg>
        <pc:spChg chg="del">
          <ac:chgData name="Brynne Wilcox" userId="S::brynne.wilcox@wri.org::9ea332a5-72b0-4aba-9eed-02b5d0137144" providerId="AD" clId="Web-{2EFD3CCC-778D-B920-F1C7-EE370D283410}" dt="2023-06-09T16:01:11.885" v="90"/>
          <ac:spMkLst>
            <pc:docMk/>
            <pc:sldMk cId="3077910532" sldId="343"/>
            <ac:spMk id="3" creationId="{3CDEDC04-74B5-A010-E6FD-AF60C6EDC8AA}"/>
          </ac:spMkLst>
        </pc:spChg>
        <pc:spChg chg="del">
          <ac:chgData name="Brynne Wilcox" userId="S::brynne.wilcox@wri.org::9ea332a5-72b0-4aba-9eed-02b5d0137144" providerId="AD" clId="Web-{2EFD3CCC-778D-B920-F1C7-EE370D283410}" dt="2023-06-09T16:01:10.573" v="89"/>
          <ac:spMkLst>
            <pc:docMk/>
            <pc:sldMk cId="3077910532" sldId="343"/>
            <ac:spMk id="4" creationId="{1A7F888E-4931-D826-55FF-C0DF774F0C1F}"/>
          </ac:spMkLst>
        </pc:spChg>
        <pc:spChg chg="del">
          <ac:chgData name="Brynne Wilcox" userId="S::brynne.wilcox@wri.org::9ea332a5-72b0-4aba-9eed-02b5d0137144" providerId="AD" clId="Web-{2EFD3CCC-778D-B920-F1C7-EE370D283410}" dt="2023-06-09T16:01:04.104" v="85"/>
          <ac:spMkLst>
            <pc:docMk/>
            <pc:sldMk cId="3077910532" sldId="343"/>
            <ac:spMk id="5" creationId="{DB5258A5-1BE0-C760-812C-C7FA079EBF26}"/>
          </ac:spMkLst>
        </pc:spChg>
        <pc:spChg chg="del">
          <ac:chgData name="Brynne Wilcox" userId="S::brynne.wilcox@wri.org::9ea332a5-72b0-4aba-9eed-02b5d0137144" providerId="AD" clId="Web-{2EFD3CCC-778D-B920-F1C7-EE370D283410}" dt="2023-06-09T16:01:06.948" v="87"/>
          <ac:spMkLst>
            <pc:docMk/>
            <pc:sldMk cId="3077910532" sldId="343"/>
            <ac:spMk id="6" creationId="{68A5BE50-7D12-716A-260D-2EC1F9342540}"/>
          </ac:spMkLst>
        </pc:spChg>
        <pc:spChg chg="del">
          <ac:chgData name="Brynne Wilcox" userId="S::brynne.wilcox@wri.org::9ea332a5-72b0-4aba-9eed-02b5d0137144" providerId="AD" clId="Web-{2EFD3CCC-778D-B920-F1C7-EE370D283410}" dt="2023-06-09T16:01:08.682" v="88"/>
          <ac:spMkLst>
            <pc:docMk/>
            <pc:sldMk cId="3077910532" sldId="343"/>
            <ac:spMk id="7" creationId="{16F93DB1-A270-27B5-9EEC-3CF6F06513E9}"/>
          </ac:spMkLst>
        </pc:spChg>
        <pc:spChg chg="del">
          <ac:chgData name="Brynne Wilcox" userId="S::brynne.wilcox@wri.org::9ea332a5-72b0-4aba-9eed-02b5d0137144" providerId="AD" clId="Web-{2EFD3CCC-778D-B920-F1C7-EE370D283410}" dt="2023-06-09T16:01:05.307" v="86"/>
          <ac:spMkLst>
            <pc:docMk/>
            <pc:sldMk cId="3077910532" sldId="343"/>
            <ac:spMk id="8" creationId="{D8BEDB3A-8B75-9C77-AD0B-76A6F070A760}"/>
          </ac:spMkLst>
        </pc:spChg>
        <pc:spChg chg="del">
          <ac:chgData name="Brynne Wilcox" userId="S::brynne.wilcox@wri.org::9ea332a5-72b0-4aba-9eed-02b5d0137144" providerId="AD" clId="Web-{2EFD3CCC-778D-B920-F1C7-EE370D283410}" dt="2023-06-09T16:01:02.713" v="84"/>
          <ac:spMkLst>
            <pc:docMk/>
            <pc:sldMk cId="3077910532" sldId="343"/>
            <ac:spMk id="9" creationId="{F8EA31FE-12B3-1394-9C5C-6E0E669CF50C}"/>
          </ac:spMkLst>
        </pc:spChg>
        <pc:picChg chg="add mod ord">
          <ac:chgData name="Brynne Wilcox" userId="S::brynne.wilcox@wri.org::9ea332a5-72b0-4aba-9eed-02b5d0137144" providerId="AD" clId="Web-{2EFD3CCC-778D-B920-F1C7-EE370D283410}" dt="2023-06-09T16:01:21.308" v="92" actId="14100"/>
          <ac:picMkLst>
            <pc:docMk/>
            <pc:sldMk cId="3077910532" sldId="343"/>
            <ac:picMk id="10" creationId="{7F5BDD48-F7A6-31A2-7999-4D019A01CEBB}"/>
          </ac:picMkLst>
        </pc:picChg>
      </pc:sldChg>
      <pc:sldChg chg="addSp delSp modSp new del ord">
        <pc:chgData name="Brynne Wilcox" userId="S::brynne.wilcox@wri.org::9ea332a5-72b0-4aba-9eed-02b5d0137144" providerId="AD" clId="Web-{2EFD3CCC-778D-B920-F1C7-EE370D283410}" dt="2023-06-09T16:00:48.775" v="79"/>
        <pc:sldMkLst>
          <pc:docMk/>
          <pc:sldMk cId="3140467100" sldId="343"/>
        </pc:sldMkLst>
        <pc:spChg chg="del">
          <ac:chgData name="Brynne Wilcox" userId="S::brynne.wilcox@wri.org::9ea332a5-72b0-4aba-9eed-02b5d0137144" providerId="AD" clId="Web-{2EFD3CCC-778D-B920-F1C7-EE370D283410}" dt="2023-06-09T15:59:25.211" v="63"/>
          <ac:spMkLst>
            <pc:docMk/>
            <pc:sldMk cId="3140467100" sldId="343"/>
            <ac:spMk id="2" creationId="{0CED39A2-04CA-56AE-AFD0-9BF41AEC7D50}"/>
          </ac:spMkLst>
        </pc:spChg>
        <pc:spChg chg="del">
          <ac:chgData name="Brynne Wilcox" userId="S::brynne.wilcox@wri.org::9ea332a5-72b0-4aba-9eed-02b5d0137144" providerId="AD" clId="Web-{2EFD3CCC-778D-B920-F1C7-EE370D283410}" dt="2023-06-09T15:59:39.648" v="70"/>
          <ac:spMkLst>
            <pc:docMk/>
            <pc:sldMk cId="3140467100" sldId="343"/>
            <ac:spMk id="3" creationId="{BA0425DB-37E5-1140-6AEC-121F9B787F2B}"/>
          </ac:spMkLst>
        </pc:spChg>
        <pc:spChg chg="del">
          <ac:chgData name="Brynne Wilcox" userId="S::brynne.wilcox@wri.org::9ea332a5-72b0-4aba-9eed-02b5d0137144" providerId="AD" clId="Web-{2EFD3CCC-778D-B920-F1C7-EE370D283410}" dt="2023-06-09T15:59:31.336" v="66"/>
          <ac:spMkLst>
            <pc:docMk/>
            <pc:sldMk cId="3140467100" sldId="343"/>
            <ac:spMk id="4" creationId="{99BFB72D-AB81-2ED1-3823-0114EB1A1656}"/>
          </ac:spMkLst>
        </pc:spChg>
        <pc:spChg chg="del">
          <ac:chgData name="Brynne Wilcox" userId="S::brynne.wilcox@wri.org::9ea332a5-72b0-4aba-9eed-02b5d0137144" providerId="AD" clId="Web-{2EFD3CCC-778D-B920-F1C7-EE370D283410}" dt="2023-06-09T15:59:37.742" v="69"/>
          <ac:spMkLst>
            <pc:docMk/>
            <pc:sldMk cId="3140467100" sldId="343"/>
            <ac:spMk id="5" creationId="{DF1E6467-17D4-AA3D-6DA5-7E275CDD0B07}"/>
          </ac:spMkLst>
        </pc:spChg>
        <pc:spChg chg="del">
          <ac:chgData name="Brynne Wilcox" userId="S::brynne.wilcox@wri.org::9ea332a5-72b0-4aba-9eed-02b5d0137144" providerId="AD" clId="Web-{2EFD3CCC-778D-B920-F1C7-EE370D283410}" dt="2023-06-09T15:59:34.664" v="67"/>
          <ac:spMkLst>
            <pc:docMk/>
            <pc:sldMk cId="3140467100" sldId="343"/>
            <ac:spMk id="6" creationId="{2A177C17-1AED-3C94-0B0E-4540C23A8C8C}"/>
          </ac:spMkLst>
        </pc:spChg>
        <pc:spChg chg="del">
          <ac:chgData name="Brynne Wilcox" userId="S::brynne.wilcox@wri.org::9ea332a5-72b0-4aba-9eed-02b5d0137144" providerId="AD" clId="Web-{2EFD3CCC-778D-B920-F1C7-EE370D283410}" dt="2023-06-09T15:59:31.242" v="65"/>
          <ac:spMkLst>
            <pc:docMk/>
            <pc:sldMk cId="3140467100" sldId="343"/>
            <ac:spMk id="7" creationId="{A6EFE6CC-4BA9-6D31-A140-B0E4C4672CEE}"/>
          </ac:spMkLst>
        </pc:spChg>
        <pc:spChg chg="del">
          <ac:chgData name="Brynne Wilcox" userId="S::brynne.wilcox@wri.org::9ea332a5-72b0-4aba-9eed-02b5d0137144" providerId="AD" clId="Web-{2EFD3CCC-778D-B920-F1C7-EE370D283410}" dt="2023-06-09T15:59:36.289" v="68"/>
          <ac:spMkLst>
            <pc:docMk/>
            <pc:sldMk cId="3140467100" sldId="343"/>
            <ac:spMk id="8" creationId="{43CD9BB4-AFF4-402C-3EA9-83B90BCF89AB}"/>
          </ac:spMkLst>
        </pc:spChg>
        <pc:spChg chg="del">
          <ac:chgData name="Brynne Wilcox" userId="S::brynne.wilcox@wri.org::9ea332a5-72b0-4aba-9eed-02b5d0137144" providerId="AD" clId="Web-{2EFD3CCC-778D-B920-F1C7-EE370D283410}" dt="2023-06-09T15:59:52.493" v="75"/>
          <ac:spMkLst>
            <pc:docMk/>
            <pc:sldMk cId="3140467100" sldId="343"/>
            <ac:spMk id="9" creationId="{9C625B8E-9D29-B7C6-47F9-3377BFF2FE04}"/>
          </ac:spMkLst>
        </pc:spChg>
        <pc:spChg chg="add del mod">
          <ac:chgData name="Brynne Wilcox" userId="S::brynne.wilcox@wri.org::9ea332a5-72b0-4aba-9eed-02b5d0137144" providerId="AD" clId="Web-{2EFD3CCC-778D-B920-F1C7-EE370D283410}" dt="2023-06-09T15:59:48.274" v="73"/>
          <ac:spMkLst>
            <pc:docMk/>
            <pc:sldMk cId="3140467100" sldId="343"/>
            <ac:spMk id="19" creationId="{232E90C4-437E-DF8B-DC02-FFE957217FE8}"/>
          </ac:spMkLst>
        </pc:spChg>
        <pc:graphicFrameChg chg="add del mod ord modGraphic">
          <ac:chgData name="Brynne Wilcox" userId="S::brynne.wilcox@wri.org::9ea332a5-72b0-4aba-9eed-02b5d0137144" providerId="AD" clId="Web-{2EFD3CCC-778D-B920-F1C7-EE370D283410}" dt="2023-06-09T15:59:44.633" v="71"/>
          <ac:graphicFrameMkLst>
            <pc:docMk/>
            <pc:sldMk cId="3140467100" sldId="343"/>
            <ac:graphicFrameMk id="11" creationId="{FA69EC46-2CC3-648C-A984-BA601C2F65BB}"/>
          </ac:graphicFrameMkLst>
        </pc:graphicFrameChg>
        <pc:picChg chg="add mod ord">
          <ac:chgData name="Brynne Wilcox" userId="S::brynne.wilcox@wri.org::9ea332a5-72b0-4aba-9eed-02b5d0137144" providerId="AD" clId="Web-{2EFD3CCC-778D-B920-F1C7-EE370D283410}" dt="2023-06-09T16:00:02.712" v="76" actId="14100"/>
          <ac:picMkLst>
            <pc:docMk/>
            <pc:sldMk cId="3140467100" sldId="343"/>
            <ac:picMk id="10" creationId="{EF3895EA-68B6-1101-D502-E8CEBBBACD93}"/>
          </ac:picMkLst>
        </pc:picChg>
      </pc:sldChg>
      <pc:sldMasterChg chg="addSldLayout">
        <pc:chgData name="Brynne Wilcox" userId="S::brynne.wilcox@wri.org::9ea332a5-72b0-4aba-9eed-02b5d0137144" providerId="AD" clId="Web-{2EFD3CCC-778D-B920-F1C7-EE370D283410}" dt="2023-06-09T15:42:12.901" v="0"/>
        <pc:sldMasterMkLst>
          <pc:docMk/>
          <pc:sldMasterMk cId="1723504814" sldId="2147483648"/>
        </pc:sldMasterMkLst>
        <pc:sldLayoutChg chg="add">
          <pc:chgData name="Brynne Wilcox" userId="S::brynne.wilcox@wri.org::9ea332a5-72b0-4aba-9eed-02b5d0137144" providerId="AD" clId="Web-{2EFD3CCC-778D-B920-F1C7-EE370D283410}" dt="2023-06-09T15:42:12.901" v="0"/>
          <pc:sldLayoutMkLst>
            <pc:docMk/>
            <pc:sldMasterMk cId="1723504814" sldId="2147483648"/>
            <pc:sldLayoutMk cId="1418323856" sldId="2147483740"/>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1418323856" sldId="2147483741"/>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1418323856" sldId="2147483742"/>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4110391588" sldId="2147483743"/>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275842833" sldId="2147483744"/>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3216082169" sldId="2147483745"/>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346656563" sldId="2147483746"/>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2934875068" sldId="2147483747"/>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2948441062" sldId="2147483748"/>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4125191574" sldId="2147483749"/>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2353641277" sldId="2147483750"/>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3476301639" sldId="2147483751"/>
          </pc:sldLayoutMkLst>
        </pc:sldLayoutChg>
        <pc:sldLayoutChg chg="add">
          <pc:chgData name="Brynne Wilcox" userId="S::brynne.wilcox@wri.org::9ea332a5-72b0-4aba-9eed-02b5d0137144" providerId="AD" clId="Web-{2EFD3CCC-778D-B920-F1C7-EE370D283410}" dt="2023-06-09T15:42:12.901" v="0"/>
          <pc:sldLayoutMkLst>
            <pc:docMk/>
            <pc:sldMasterMk cId="1723504814" sldId="2147483648"/>
            <pc:sldLayoutMk cId="3476301639" sldId="2147483752"/>
          </pc:sldLayoutMkLst>
        </pc:sldLayoutChg>
      </pc:sldMasterChg>
    </pc:docChg>
  </pc:docChgLst>
  <pc:docChgLst>
    <pc:chgData name="Irene BermanVaporis" userId="S::irene.bermanvaporis@wri.org::36199d59-03a9-4ff3-92e7-a7185e674d4a" providerId="AD" clId="Web-{1334E50E-2C74-9486-52E6-4D2C0BF459BF}"/>
    <pc:docChg chg="addSld delSld">
      <pc:chgData name="Irene BermanVaporis" userId="S::irene.bermanvaporis@wri.org::36199d59-03a9-4ff3-92e7-a7185e674d4a" providerId="AD" clId="Web-{1334E50E-2C74-9486-52E6-4D2C0BF459BF}" dt="2023-03-23T16:19:20.715" v="2"/>
      <pc:docMkLst>
        <pc:docMk/>
      </pc:docMkLst>
      <pc:sldChg chg="del">
        <pc:chgData name="Irene BermanVaporis" userId="S::irene.bermanvaporis@wri.org::36199d59-03a9-4ff3-92e7-a7185e674d4a" providerId="AD" clId="Web-{1334E50E-2C74-9486-52E6-4D2C0BF459BF}" dt="2023-03-23T16:19:20.715" v="2"/>
        <pc:sldMkLst>
          <pc:docMk/>
          <pc:sldMk cId="1290372631" sldId="313"/>
        </pc:sldMkLst>
      </pc:sldChg>
      <pc:sldChg chg="del">
        <pc:chgData name="Irene BermanVaporis" userId="S::irene.bermanvaporis@wri.org::36199d59-03a9-4ff3-92e7-a7185e674d4a" providerId="AD" clId="Web-{1334E50E-2C74-9486-52E6-4D2C0BF459BF}" dt="2023-03-23T16:19:11.511" v="1"/>
        <pc:sldMkLst>
          <pc:docMk/>
          <pc:sldMk cId="963860456" sldId="336"/>
        </pc:sldMkLst>
      </pc:sldChg>
      <pc:sldChg chg="add">
        <pc:chgData name="Irene BermanVaporis" userId="S::irene.bermanvaporis@wri.org::36199d59-03a9-4ff3-92e7-a7185e674d4a" providerId="AD" clId="Web-{1334E50E-2C74-9486-52E6-4D2C0BF459BF}" dt="2023-03-23T16:19:05.308" v="0"/>
        <pc:sldMkLst>
          <pc:docMk/>
          <pc:sldMk cId="3979663228" sldId="339"/>
        </pc:sldMkLst>
      </pc:sldChg>
    </pc:docChg>
  </pc:docChgLst>
  <pc:docChgLst>
    <pc:chgData name="Irene BermanVaporis" userId="S::irene.bermanvaporis@wri.org::36199d59-03a9-4ff3-92e7-a7185e674d4a" providerId="AD" clId="Web-{74878D07-2253-423E-4E62-99410D372CA4}"/>
    <pc:docChg chg="modSld">
      <pc:chgData name="Irene BermanVaporis" userId="S::irene.bermanvaporis@wri.org::36199d59-03a9-4ff3-92e7-a7185e674d4a" providerId="AD" clId="Web-{74878D07-2253-423E-4E62-99410D372CA4}" dt="2022-12-14T00:05:24.734" v="6"/>
      <pc:docMkLst>
        <pc:docMk/>
      </pc:docMkLst>
      <pc:sldChg chg="modSp">
        <pc:chgData name="Irene BermanVaporis" userId="S::irene.bermanvaporis@wri.org::36199d59-03a9-4ff3-92e7-a7185e674d4a" providerId="AD" clId="Web-{74878D07-2253-423E-4E62-99410D372CA4}" dt="2022-12-14T00:04:19.278" v="5" actId="1076"/>
        <pc:sldMkLst>
          <pc:docMk/>
          <pc:sldMk cId="378059089" sldId="270"/>
        </pc:sldMkLst>
        <pc:spChg chg="mod">
          <ac:chgData name="Irene BermanVaporis" userId="S::irene.bermanvaporis@wri.org::36199d59-03a9-4ff3-92e7-a7185e674d4a" providerId="AD" clId="Web-{74878D07-2253-423E-4E62-99410D372CA4}" dt="2022-12-14T00:04:19.278" v="5" actId="1076"/>
          <ac:spMkLst>
            <pc:docMk/>
            <pc:sldMk cId="378059089" sldId="270"/>
            <ac:spMk id="2" creationId="{28FE4E09-D4BF-35D6-99C9-C71FAF4F8A26}"/>
          </ac:spMkLst>
        </pc:spChg>
      </pc:sldChg>
      <pc:sldChg chg="addCm">
        <pc:chgData name="Irene BermanVaporis" userId="S::irene.bermanvaporis@wri.org::36199d59-03a9-4ff3-92e7-a7185e674d4a" providerId="AD" clId="Web-{74878D07-2253-423E-4E62-99410D372CA4}" dt="2022-12-13T23:56:57.914" v="1"/>
        <pc:sldMkLst>
          <pc:docMk/>
          <pc:sldMk cId="2132246883" sldId="294"/>
        </pc:sldMkLst>
      </pc:sldChg>
      <pc:sldChg chg="modCm">
        <pc:chgData name="Irene BermanVaporis" userId="S::irene.bermanvaporis@wri.org::36199d59-03a9-4ff3-92e7-a7185e674d4a" providerId="AD" clId="Web-{74878D07-2253-423E-4E62-99410D372CA4}" dt="2022-12-13T23:56:08.755" v="0"/>
        <pc:sldMkLst>
          <pc:docMk/>
          <pc:sldMk cId="61318306" sldId="309"/>
        </pc:sldMkLst>
      </pc:sldChg>
      <pc:sldChg chg="addCm">
        <pc:chgData name="Irene BermanVaporis" userId="S::irene.bermanvaporis@wri.org::36199d59-03a9-4ff3-92e7-a7185e674d4a" providerId="AD" clId="Web-{74878D07-2253-423E-4E62-99410D372CA4}" dt="2022-12-14T00:03:15.494" v="2"/>
        <pc:sldMkLst>
          <pc:docMk/>
          <pc:sldMk cId="1174448434" sldId="310"/>
        </pc:sldMkLst>
      </pc:sldChg>
      <pc:sldChg chg="addCm">
        <pc:chgData name="Irene BermanVaporis" userId="S::irene.bermanvaporis@wri.org::36199d59-03a9-4ff3-92e7-a7185e674d4a" providerId="AD" clId="Web-{74878D07-2253-423E-4E62-99410D372CA4}" dt="2022-12-14T00:05:24.734" v="6"/>
        <pc:sldMkLst>
          <pc:docMk/>
          <pc:sldMk cId="1290372631" sldId="313"/>
        </pc:sldMkLst>
      </pc:sldChg>
    </pc:docChg>
  </pc:docChgLst>
  <pc:docChgLst>
    <pc:chgData name="Brynne Wilcox" userId="S::brynne.wilcox@wri.org::9ea332a5-72b0-4aba-9eed-02b5d0137144" providerId="AD" clId="Web-{37EB702F-17F3-76F0-D8F9-5E2A738C45A3}"/>
    <pc:docChg chg="addSld delSld modSld sldOrd addMainMaster">
      <pc:chgData name="Brynne Wilcox" userId="S::brynne.wilcox@wri.org::9ea332a5-72b0-4aba-9eed-02b5d0137144" providerId="AD" clId="Web-{37EB702F-17F3-76F0-D8F9-5E2A738C45A3}" dt="2023-01-04T20:24:05.693" v="275" actId="20577"/>
      <pc:docMkLst>
        <pc:docMk/>
      </pc:docMkLst>
      <pc:sldChg chg="modSp">
        <pc:chgData name="Brynne Wilcox" userId="S::brynne.wilcox@wri.org::9ea332a5-72b0-4aba-9eed-02b5d0137144" providerId="AD" clId="Web-{37EB702F-17F3-76F0-D8F9-5E2A738C45A3}" dt="2022-12-22T01:03:17.051" v="176" actId="20577"/>
        <pc:sldMkLst>
          <pc:docMk/>
          <pc:sldMk cId="2339353278" sldId="265"/>
        </pc:sldMkLst>
        <pc:spChg chg="mod">
          <ac:chgData name="Brynne Wilcox" userId="S::brynne.wilcox@wri.org::9ea332a5-72b0-4aba-9eed-02b5d0137144" providerId="AD" clId="Web-{37EB702F-17F3-76F0-D8F9-5E2A738C45A3}" dt="2022-12-22T01:03:17.051" v="176" actId="20577"/>
          <ac:spMkLst>
            <pc:docMk/>
            <pc:sldMk cId="2339353278" sldId="265"/>
            <ac:spMk id="5" creationId="{6F218069-F7DB-5444-AF47-53F4A57A6B19}"/>
          </ac:spMkLst>
        </pc:spChg>
      </pc:sldChg>
      <pc:sldChg chg="addSp delSp modSp">
        <pc:chgData name="Brynne Wilcox" userId="S::brynne.wilcox@wri.org::9ea332a5-72b0-4aba-9eed-02b5d0137144" providerId="AD" clId="Web-{37EB702F-17F3-76F0-D8F9-5E2A738C45A3}" dt="2022-12-22T14:53:50.864" v="190"/>
        <pc:sldMkLst>
          <pc:docMk/>
          <pc:sldMk cId="3659024102" sldId="295"/>
        </pc:sldMkLst>
        <pc:spChg chg="mod">
          <ac:chgData name="Brynne Wilcox" userId="S::brynne.wilcox@wri.org::9ea332a5-72b0-4aba-9eed-02b5d0137144" providerId="AD" clId="Web-{37EB702F-17F3-76F0-D8F9-5E2A738C45A3}" dt="2022-12-22T02:43:10.351" v="188" actId="1076"/>
          <ac:spMkLst>
            <pc:docMk/>
            <pc:sldMk cId="3659024102" sldId="295"/>
            <ac:spMk id="2" creationId="{C0D24446-4275-4F50-3F64-2AA22BAEA697}"/>
          </ac:spMkLst>
        </pc:spChg>
        <pc:picChg chg="add del mod modCrop">
          <ac:chgData name="Brynne Wilcox" userId="S::brynne.wilcox@wri.org::9ea332a5-72b0-4aba-9eed-02b5d0137144" providerId="AD" clId="Web-{37EB702F-17F3-76F0-D8F9-5E2A738C45A3}" dt="2022-12-22T14:53:50.864" v="190"/>
          <ac:picMkLst>
            <pc:docMk/>
            <pc:sldMk cId="3659024102" sldId="295"/>
            <ac:picMk id="4" creationId="{4BB00180-A402-31A8-A1B8-3722C964FFB0}"/>
          </ac:picMkLst>
        </pc:picChg>
      </pc:sldChg>
      <pc:sldChg chg="modSp">
        <pc:chgData name="Brynne Wilcox" userId="S::brynne.wilcox@wri.org::9ea332a5-72b0-4aba-9eed-02b5d0137144" providerId="AD" clId="Web-{37EB702F-17F3-76F0-D8F9-5E2A738C45A3}" dt="2022-12-21T21:50:05.053" v="175" actId="14100"/>
        <pc:sldMkLst>
          <pc:docMk/>
          <pc:sldMk cId="2644618323" sldId="314"/>
        </pc:sldMkLst>
        <pc:spChg chg="mod">
          <ac:chgData name="Brynne Wilcox" userId="S::brynne.wilcox@wri.org::9ea332a5-72b0-4aba-9eed-02b5d0137144" providerId="AD" clId="Web-{37EB702F-17F3-76F0-D8F9-5E2A738C45A3}" dt="2022-12-21T21:50:05.053" v="175" actId="14100"/>
          <ac:spMkLst>
            <pc:docMk/>
            <pc:sldMk cId="2644618323" sldId="314"/>
            <ac:spMk id="5" creationId="{CF1697FF-D40C-355E-CBD2-C45BF17839A0}"/>
          </ac:spMkLst>
        </pc:spChg>
      </pc:sldChg>
      <pc:sldChg chg="addSp delSp modSp">
        <pc:chgData name="Brynne Wilcox" userId="S::brynne.wilcox@wri.org::9ea332a5-72b0-4aba-9eed-02b5d0137144" providerId="AD" clId="Web-{37EB702F-17F3-76F0-D8F9-5E2A738C45A3}" dt="2022-12-21T20:00:17.136" v="15" actId="1076"/>
        <pc:sldMkLst>
          <pc:docMk/>
          <pc:sldMk cId="3766195610" sldId="320"/>
        </pc:sldMkLst>
        <pc:spChg chg="mod">
          <ac:chgData name="Brynne Wilcox" userId="S::brynne.wilcox@wri.org::9ea332a5-72b0-4aba-9eed-02b5d0137144" providerId="AD" clId="Web-{37EB702F-17F3-76F0-D8F9-5E2A738C45A3}" dt="2022-12-21T20:00:17.136" v="15" actId="1076"/>
          <ac:spMkLst>
            <pc:docMk/>
            <pc:sldMk cId="3766195610" sldId="320"/>
            <ac:spMk id="2" creationId="{E37F0C8C-6967-C081-F7CF-1116FD7E1302}"/>
          </ac:spMkLst>
        </pc:spChg>
        <pc:spChg chg="del">
          <ac:chgData name="Brynne Wilcox" userId="S::brynne.wilcox@wri.org::9ea332a5-72b0-4aba-9eed-02b5d0137144" providerId="AD" clId="Web-{37EB702F-17F3-76F0-D8F9-5E2A738C45A3}" dt="2022-12-21T19:57:39.757" v="3"/>
          <ac:spMkLst>
            <pc:docMk/>
            <pc:sldMk cId="3766195610" sldId="320"/>
            <ac:spMk id="3" creationId="{0DF69F64-9090-2522-B7D3-AE35B32B6B7B}"/>
          </ac:spMkLst>
        </pc:spChg>
        <pc:spChg chg="del">
          <ac:chgData name="Brynne Wilcox" userId="S::brynne.wilcox@wri.org::9ea332a5-72b0-4aba-9eed-02b5d0137144" providerId="AD" clId="Web-{37EB702F-17F3-76F0-D8F9-5E2A738C45A3}" dt="2022-12-21T19:57:41.679" v="4"/>
          <ac:spMkLst>
            <pc:docMk/>
            <pc:sldMk cId="3766195610" sldId="320"/>
            <ac:spMk id="4" creationId="{6884FB0F-A7B8-9C9C-D0F4-299E3EAD694F}"/>
          </ac:spMkLst>
        </pc:spChg>
        <pc:spChg chg="del">
          <ac:chgData name="Brynne Wilcox" userId="S::brynne.wilcox@wri.org::9ea332a5-72b0-4aba-9eed-02b5d0137144" providerId="AD" clId="Web-{37EB702F-17F3-76F0-D8F9-5E2A738C45A3}" dt="2022-12-21T19:59:35.244" v="8"/>
          <ac:spMkLst>
            <pc:docMk/>
            <pc:sldMk cId="3766195610" sldId="320"/>
            <ac:spMk id="5" creationId="{D198F1D6-CC9D-2491-6827-C7385D7F805E}"/>
          </ac:spMkLst>
        </pc:spChg>
        <pc:spChg chg="del">
          <ac:chgData name="Brynne Wilcox" userId="S::brynne.wilcox@wri.org::9ea332a5-72b0-4aba-9eed-02b5d0137144" providerId="AD" clId="Web-{37EB702F-17F3-76F0-D8F9-5E2A738C45A3}" dt="2022-12-21T19:57:43.210" v="5"/>
          <ac:spMkLst>
            <pc:docMk/>
            <pc:sldMk cId="3766195610" sldId="320"/>
            <ac:spMk id="6" creationId="{6D27CB79-65E1-4603-E619-3DA231E850B8}"/>
          </ac:spMkLst>
        </pc:spChg>
        <pc:spChg chg="del">
          <ac:chgData name="Brynne Wilcox" userId="S::brynne.wilcox@wri.org::9ea332a5-72b0-4aba-9eed-02b5d0137144" providerId="AD" clId="Web-{37EB702F-17F3-76F0-D8F9-5E2A738C45A3}" dt="2022-12-21T19:57:37.991" v="2"/>
          <ac:spMkLst>
            <pc:docMk/>
            <pc:sldMk cId="3766195610" sldId="320"/>
            <ac:spMk id="7" creationId="{E0875CDF-6591-0BF4-0CA2-784987033E46}"/>
          </ac:spMkLst>
        </pc:spChg>
        <pc:spChg chg="del">
          <ac:chgData name="Brynne Wilcox" userId="S::brynne.wilcox@wri.org::9ea332a5-72b0-4aba-9eed-02b5d0137144" providerId="AD" clId="Web-{37EB702F-17F3-76F0-D8F9-5E2A738C45A3}" dt="2022-12-21T19:57:44.976" v="6"/>
          <ac:spMkLst>
            <pc:docMk/>
            <pc:sldMk cId="3766195610" sldId="320"/>
            <ac:spMk id="8" creationId="{9621FCE5-1D06-80E9-660F-435A7B7AE375}"/>
          </ac:spMkLst>
        </pc:spChg>
        <pc:picChg chg="add mod ord">
          <ac:chgData name="Brynne Wilcox" userId="S::brynne.wilcox@wri.org::9ea332a5-72b0-4aba-9eed-02b5d0137144" providerId="AD" clId="Web-{37EB702F-17F3-76F0-D8F9-5E2A738C45A3}" dt="2022-12-21T19:59:55.713" v="11" actId="1076"/>
          <ac:picMkLst>
            <pc:docMk/>
            <pc:sldMk cId="3766195610" sldId="320"/>
            <ac:picMk id="10" creationId="{1D3A29A1-9C7D-4AC7-499E-469C6E14A635}"/>
          </ac:picMkLst>
        </pc:picChg>
      </pc:sldChg>
      <pc:sldChg chg="del">
        <pc:chgData name="Brynne Wilcox" userId="S::brynne.wilcox@wri.org::9ea332a5-72b0-4aba-9eed-02b5d0137144" providerId="AD" clId="Web-{37EB702F-17F3-76F0-D8F9-5E2A738C45A3}" dt="2022-12-21T20:39:06.423" v="69"/>
        <pc:sldMkLst>
          <pc:docMk/>
          <pc:sldMk cId="1559202039" sldId="321"/>
        </pc:sldMkLst>
      </pc:sldChg>
      <pc:sldChg chg="del">
        <pc:chgData name="Brynne Wilcox" userId="S::brynne.wilcox@wri.org::9ea332a5-72b0-4aba-9eed-02b5d0137144" providerId="AD" clId="Web-{37EB702F-17F3-76F0-D8F9-5E2A738C45A3}" dt="2022-12-21T20:39:07.642" v="70"/>
        <pc:sldMkLst>
          <pc:docMk/>
          <pc:sldMk cId="700465741" sldId="322"/>
        </pc:sldMkLst>
      </pc:sldChg>
      <pc:sldChg chg="delSp modSp">
        <pc:chgData name="Brynne Wilcox" userId="S::brynne.wilcox@wri.org::9ea332a5-72b0-4aba-9eed-02b5d0137144" providerId="AD" clId="Web-{37EB702F-17F3-76F0-D8F9-5E2A738C45A3}" dt="2022-12-21T21:21:41.220" v="174" actId="14100"/>
        <pc:sldMkLst>
          <pc:docMk/>
          <pc:sldMk cId="4241890513" sldId="325"/>
        </pc:sldMkLst>
        <pc:spChg chg="mod">
          <ac:chgData name="Brynne Wilcox" userId="S::brynne.wilcox@wri.org::9ea332a5-72b0-4aba-9eed-02b5d0137144" providerId="AD" clId="Web-{37EB702F-17F3-76F0-D8F9-5E2A738C45A3}" dt="2022-12-21T21:21:41.220" v="174" actId="14100"/>
          <ac:spMkLst>
            <pc:docMk/>
            <pc:sldMk cId="4241890513" sldId="325"/>
            <ac:spMk id="2" creationId="{E37F0C8C-6967-C081-F7CF-1116FD7E1302}"/>
          </ac:spMkLst>
        </pc:spChg>
        <pc:spChg chg="del">
          <ac:chgData name="Brynne Wilcox" userId="S::brynne.wilcox@wri.org::9ea332a5-72b0-4aba-9eed-02b5d0137144" providerId="AD" clId="Web-{37EB702F-17F3-76F0-D8F9-5E2A738C45A3}" dt="2022-12-21T21:21:37.985" v="173"/>
          <ac:spMkLst>
            <pc:docMk/>
            <pc:sldMk cId="4241890513" sldId="325"/>
            <ac:spMk id="4" creationId="{9BAB2836-F676-BCD5-5831-A331E6B2D840}"/>
          </ac:spMkLst>
        </pc:spChg>
      </pc:sldChg>
      <pc:sldChg chg="addSp delSp modSp add replId addCm">
        <pc:chgData name="Brynne Wilcox" userId="S::brynne.wilcox@wri.org::9ea332a5-72b0-4aba-9eed-02b5d0137144" providerId="AD" clId="Web-{37EB702F-17F3-76F0-D8F9-5E2A738C45A3}" dt="2022-12-21T20:20:45.351" v="53"/>
        <pc:sldMkLst>
          <pc:docMk/>
          <pc:sldMk cId="3755521093" sldId="329"/>
        </pc:sldMkLst>
        <pc:spChg chg="mod">
          <ac:chgData name="Brynne Wilcox" userId="S::brynne.wilcox@wri.org::9ea332a5-72b0-4aba-9eed-02b5d0137144" providerId="AD" clId="Web-{37EB702F-17F3-76F0-D8F9-5E2A738C45A3}" dt="2022-12-21T20:03:23.937" v="28" actId="1076"/>
          <ac:spMkLst>
            <pc:docMk/>
            <pc:sldMk cId="3755521093" sldId="329"/>
            <ac:spMk id="2" creationId="{E37F0C8C-6967-C081-F7CF-1116FD7E1302}"/>
          </ac:spMkLst>
        </pc:spChg>
        <pc:spChg chg="add del mod">
          <ac:chgData name="Brynne Wilcox" userId="S::brynne.wilcox@wri.org::9ea332a5-72b0-4aba-9eed-02b5d0137144" providerId="AD" clId="Web-{37EB702F-17F3-76F0-D8F9-5E2A738C45A3}" dt="2022-12-21T20:08:23.662" v="29"/>
          <ac:spMkLst>
            <pc:docMk/>
            <pc:sldMk cId="3755521093" sldId="329"/>
            <ac:spMk id="4" creationId="{0A6DE8F4-5D0E-5407-7299-07B029195D01}"/>
          </ac:spMkLst>
        </pc:spChg>
        <pc:picChg chg="add mod ord">
          <ac:chgData name="Brynne Wilcox" userId="S::brynne.wilcox@wri.org::9ea332a5-72b0-4aba-9eed-02b5d0137144" providerId="AD" clId="Web-{37EB702F-17F3-76F0-D8F9-5E2A738C45A3}" dt="2022-12-21T20:08:45.288" v="35" actId="1076"/>
          <ac:picMkLst>
            <pc:docMk/>
            <pc:sldMk cId="3755521093" sldId="329"/>
            <ac:picMk id="5" creationId="{3A683042-6C2B-E07C-FF96-AF4A1B949210}"/>
          </ac:picMkLst>
        </pc:picChg>
        <pc:picChg chg="del">
          <ac:chgData name="Brynne Wilcox" userId="S::brynne.wilcox@wri.org::9ea332a5-72b0-4aba-9eed-02b5d0137144" providerId="AD" clId="Web-{37EB702F-17F3-76F0-D8F9-5E2A738C45A3}" dt="2022-12-21T20:00:26.292" v="17"/>
          <ac:picMkLst>
            <pc:docMk/>
            <pc:sldMk cId="3755521093" sldId="329"/>
            <ac:picMk id="10" creationId="{1D3A29A1-9C7D-4AC7-499E-469C6E14A635}"/>
          </ac:picMkLst>
        </pc:picChg>
      </pc:sldChg>
      <pc:sldChg chg="addSp delSp modSp add replId">
        <pc:chgData name="Brynne Wilcox" userId="S::brynne.wilcox@wri.org::9ea332a5-72b0-4aba-9eed-02b5d0137144" providerId="AD" clId="Web-{37EB702F-17F3-76F0-D8F9-5E2A738C45A3}" dt="2022-12-21T20:10:39.150" v="52" actId="1076"/>
        <pc:sldMkLst>
          <pc:docMk/>
          <pc:sldMk cId="1285167225" sldId="330"/>
        </pc:sldMkLst>
        <pc:spChg chg="mod">
          <ac:chgData name="Brynne Wilcox" userId="S::brynne.wilcox@wri.org::9ea332a5-72b0-4aba-9eed-02b5d0137144" providerId="AD" clId="Web-{37EB702F-17F3-76F0-D8F9-5E2A738C45A3}" dt="2022-12-21T20:10:39.150" v="52" actId="1076"/>
          <ac:spMkLst>
            <pc:docMk/>
            <pc:sldMk cId="1285167225" sldId="330"/>
            <ac:spMk id="2" creationId="{E37F0C8C-6967-C081-F7CF-1116FD7E1302}"/>
          </ac:spMkLst>
        </pc:spChg>
        <pc:spChg chg="add del mod">
          <ac:chgData name="Brynne Wilcox" userId="S::brynne.wilcox@wri.org::9ea332a5-72b0-4aba-9eed-02b5d0137144" providerId="AD" clId="Web-{37EB702F-17F3-76F0-D8F9-5E2A738C45A3}" dt="2022-12-21T20:10:11.384" v="46"/>
          <ac:spMkLst>
            <pc:docMk/>
            <pc:sldMk cId="1285167225" sldId="330"/>
            <ac:spMk id="6" creationId="{5EEFA9BA-963C-CC49-D389-38AFF6A9498F}"/>
          </ac:spMkLst>
        </pc:spChg>
        <pc:picChg chg="add mod">
          <ac:chgData name="Brynne Wilcox" userId="S::brynne.wilcox@wri.org::9ea332a5-72b0-4aba-9eed-02b5d0137144" providerId="AD" clId="Web-{37EB702F-17F3-76F0-D8F9-5E2A738C45A3}" dt="2022-12-21T20:10:26.009" v="50" actId="1076"/>
          <ac:picMkLst>
            <pc:docMk/>
            <pc:sldMk cId="1285167225" sldId="330"/>
            <ac:picMk id="3" creationId="{01E800D1-D70E-4394-B7BE-F66AF81B51A6}"/>
          </ac:picMkLst>
        </pc:picChg>
        <pc:picChg chg="del">
          <ac:chgData name="Brynne Wilcox" userId="S::brynne.wilcox@wri.org::9ea332a5-72b0-4aba-9eed-02b5d0137144" providerId="AD" clId="Web-{37EB702F-17F3-76F0-D8F9-5E2A738C45A3}" dt="2022-12-21T20:09:59.758" v="41"/>
          <ac:picMkLst>
            <pc:docMk/>
            <pc:sldMk cId="1285167225" sldId="330"/>
            <ac:picMk id="5" creationId="{3A683042-6C2B-E07C-FF96-AF4A1B949210}"/>
          </ac:picMkLst>
        </pc:picChg>
      </pc:sldChg>
      <pc:sldChg chg="addSp delSp modSp add replId">
        <pc:chgData name="Brynne Wilcox" userId="S::brynne.wilcox@wri.org::9ea332a5-72b0-4aba-9eed-02b5d0137144" providerId="AD" clId="Web-{37EB702F-17F3-76F0-D8F9-5E2A738C45A3}" dt="2022-12-21T20:38:32.563" v="66" actId="1076"/>
        <pc:sldMkLst>
          <pc:docMk/>
          <pc:sldMk cId="1549769920" sldId="331"/>
        </pc:sldMkLst>
        <pc:spChg chg="mod">
          <ac:chgData name="Brynne Wilcox" userId="S::brynne.wilcox@wri.org::9ea332a5-72b0-4aba-9eed-02b5d0137144" providerId="AD" clId="Web-{37EB702F-17F3-76F0-D8F9-5E2A738C45A3}" dt="2022-12-21T20:38:32.563" v="66" actId="1076"/>
          <ac:spMkLst>
            <pc:docMk/>
            <pc:sldMk cId="1549769920" sldId="331"/>
            <ac:spMk id="2" creationId="{E37F0C8C-6967-C081-F7CF-1116FD7E1302}"/>
          </ac:spMkLst>
        </pc:spChg>
        <pc:picChg chg="del">
          <ac:chgData name="Brynne Wilcox" userId="S::brynne.wilcox@wri.org::9ea332a5-72b0-4aba-9eed-02b5d0137144" providerId="AD" clId="Web-{37EB702F-17F3-76F0-D8F9-5E2A738C45A3}" dt="2022-12-21T20:38:27.297" v="64"/>
          <ac:picMkLst>
            <pc:docMk/>
            <pc:sldMk cId="1549769920" sldId="331"/>
            <ac:picMk id="3" creationId="{01E800D1-D70E-4394-B7BE-F66AF81B51A6}"/>
          </ac:picMkLst>
        </pc:picChg>
        <pc:picChg chg="add mod">
          <ac:chgData name="Brynne Wilcox" userId="S::brynne.wilcox@wri.org::9ea332a5-72b0-4aba-9eed-02b5d0137144" providerId="AD" clId="Web-{37EB702F-17F3-76F0-D8F9-5E2A738C45A3}" dt="2022-12-21T20:38:29.735" v="65" actId="1076"/>
          <ac:picMkLst>
            <pc:docMk/>
            <pc:sldMk cId="1549769920" sldId="331"/>
            <ac:picMk id="4" creationId="{882A68D0-C4A5-B48C-FD29-A52584D30E08}"/>
          </ac:picMkLst>
        </pc:picChg>
      </pc:sldChg>
      <pc:sldChg chg="addSp delSp modSp add ord replId">
        <pc:chgData name="Brynne Wilcox" userId="S::brynne.wilcox@wri.org::9ea332a5-72b0-4aba-9eed-02b5d0137144" providerId="AD" clId="Web-{37EB702F-17F3-76F0-D8F9-5E2A738C45A3}" dt="2022-12-21T20:42:40.584" v="165" actId="1076"/>
        <pc:sldMkLst>
          <pc:docMk/>
          <pc:sldMk cId="3039462035" sldId="332"/>
        </pc:sldMkLst>
        <pc:spChg chg="mod">
          <ac:chgData name="Brynne Wilcox" userId="S::brynne.wilcox@wri.org::9ea332a5-72b0-4aba-9eed-02b5d0137144" providerId="AD" clId="Web-{37EB702F-17F3-76F0-D8F9-5E2A738C45A3}" dt="2022-12-21T20:42:40.584" v="165" actId="1076"/>
          <ac:spMkLst>
            <pc:docMk/>
            <pc:sldMk cId="3039462035" sldId="332"/>
            <ac:spMk id="2" creationId="{E37F0C8C-6967-C081-F7CF-1116FD7E1302}"/>
          </ac:spMkLst>
        </pc:spChg>
        <pc:picChg chg="add del mod">
          <ac:chgData name="Brynne Wilcox" userId="S::brynne.wilcox@wri.org::9ea332a5-72b0-4aba-9eed-02b5d0137144" providerId="AD" clId="Web-{37EB702F-17F3-76F0-D8F9-5E2A738C45A3}" dt="2022-12-21T20:42:33.584" v="161"/>
          <ac:picMkLst>
            <pc:docMk/>
            <pc:sldMk cId="3039462035" sldId="332"/>
            <ac:picMk id="3" creationId="{4B228E15-C26F-3B91-3823-037D06EDE542}"/>
          </ac:picMkLst>
        </pc:picChg>
        <pc:picChg chg="del">
          <ac:chgData name="Brynne Wilcox" userId="S::brynne.wilcox@wri.org::9ea332a5-72b0-4aba-9eed-02b5d0137144" providerId="AD" clId="Web-{37EB702F-17F3-76F0-D8F9-5E2A738C45A3}" dt="2022-12-21T20:40:34.285" v="76"/>
          <ac:picMkLst>
            <pc:docMk/>
            <pc:sldMk cId="3039462035" sldId="332"/>
            <ac:picMk id="4" creationId="{882A68D0-C4A5-B48C-FD29-A52584D30E08}"/>
          </ac:picMkLst>
        </pc:picChg>
        <pc:picChg chg="add mod">
          <ac:chgData name="Brynne Wilcox" userId="S::brynne.wilcox@wri.org::9ea332a5-72b0-4aba-9eed-02b5d0137144" providerId="AD" clId="Web-{37EB702F-17F3-76F0-D8F9-5E2A738C45A3}" dt="2022-12-21T20:42:37.866" v="164" actId="1076"/>
          <ac:picMkLst>
            <pc:docMk/>
            <pc:sldMk cId="3039462035" sldId="332"/>
            <ac:picMk id="5" creationId="{211FFB12-857A-9893-504D-9AA876782890}"/>
          </ac:picMkLst>
        </pc:picChg>
      </pc:sldChg>
      <pc:sldChg chg="modSp add ord replId">
        <pc:chgData name="Brynne Wilcox" userId="S::brynne.wilcox@wri.org::9ea332a5-72b0-4aba-9eed-02b5d0137144" providerId="AD" clId="Web-{37EB702F-17F3-76F0-D8F9-5E2A738C45A3}" dt="2022-12-21T20:41:51.864" v="156"/>
        <pc:sldMkLst>
          <pc:docMk/>
          <pc:sldMk cId="1132682737" sldId="333"/>
        </pc:sldMkLst>
        <pc:spChg chg="mod">
          <ac:chgData name="Brynne Wilcox" userId="S::brynne.wilcox@wri.org::9ea332a5-72b0-4aba-9eed-02b5d0137144" providerId="AD" clId="Web-{37EB702F-17F3-76F0-D8F9-5E2A738C45A3}" dt="2022-12-21T20:41:39.052" v="154" actId="1076"/>
          <ac:spMkLst>
            <pc:docMk/>
            <pc:sldMk cId="1132682737" sldId="333"/>
            <ac:spMk id="2" creationId="{E37F0C8C-6967-C081-F7CF-1116FD7E1302}"/>
          </ac:spMkLst>
        </pc:spChg>
      </pc:sldChg>
      <pc:sldChg chg="delSp modSp add replId">
        <pc:chgData name="Brynne Wilcox" userId="S::brynne.wilcox@wri.org::9ea332a5-72b0-4aba-9eed-02b5d0137144" providerId="AD" clId="Web-{37EB702F-17F3-76F0-D8F9-5E2A738C45A3}" dt="2022-12-21T21:21:29.548" v="172" actId="14100"/>
        <pc:sldMkLst>
          <pc:docMk/>
          <pc:sldMk cId="1191466584" sldId="334"/>
        </pc:sldMkLst>
        <pc:spChg chg="mod">
          <ac:chgData name="Brynne Wilcox" userId="S::brynne.wilcox@wri.org::9ea332a5-72b0-4aba-9eed-02b5d0137144" providerId="AD" clId="Web-{37EB702F-17F3-76F0-D8F9-5E2A738C45A3}" dt="2022-12-21T21:21:29.548" v="172" actId="14100"/>
          <ac:spMkLst>
            <pc:docMk/>
            <pc:sldMk cId="1191466584" sldId="334"/>
            <ac:spMk id="2" creationId="{E37F0C8C-6967-C081-F7CF-1116FD7E1302}"/>
          </ac:spMkLst>
        </pc:spChg>
        <pc:picChg chg="del">
          <ac:chgData name="Brynne Wilcox" userId="S::brynne.wilcox@wri.org::9ea332a5-72b0-4aba-9eed-02b5d0137144" providerId="AD" clId="Web-{37EB702F-17F3-76F0-D8F9-5E2A738C45A3}" dt="2022-12-21T20:43:29.492" v="171"/>
          <ac:picMkLst>
            <pc:docMk/>
            <pc:sldMk cId="1191466584" sldId="334"/>
            <ac:picMk id="3" creationId="{4B228E15-C26F-3B91-3823-037D06EDE542}"/>
          </ac:picMkLst>
        </pc:picChg>
      </pc:sldChg>
      <pc:sldChg chg="new del">
        <pc:chgData name="Brynne Wilcox" userId="S::brynne.wilcox@wri.org::9ea332a5-72b0-4aba-9eed-02b5d0137144" providerId="AD" clId="Web-{37EB702F-17F3-76F0-D8F9-5E2A738C45A3}" dt="2023-01-04T20:18:04.105" v="193"/>
        <pc:sldMkLst>
          <pc:docMk/>
          <pc:sldMk cId="594514277" sldId="335"/>
        </pc:sldMkLst>
      </pc:sldChg>
      <pc:sldChg chg="modSp add">
        <pc:chgData name="Brynne Wilcox" userId="S::brynne.wilcox@wri.org::9ea332a5-72b0-4aba-9eed-02b5d0137144" providerId="AD" clId="Web-{37EB702F-17F3-76F0-D8F9-5E2A738C45A3}" dt="2023-01-04T20:24:05.693" v="275" actId="20577"/>
        <pc:sldMkLst>
          <pc:docMk/>
          <pc:sldMk cId="963860456" sldId="336"/>
        </pc:sldMkLst>
        <pc:spChg chg="mod">
          <ac:chgData name="Brynne Wilcox" userId="S::brynne.wilcox@wri.org::9ea332a5-72b0-4aba-9eed-02b5d0137144" providerId="AD" clId="Web-{37EB702F-17F3-76F0-D8F9-5E2A738C45A3}" dt="2023-01-04T20:21:29.282" v="200" actId="20577"/>
          <ac:spMkLst>
            <pc:docMk/>
            <pc:sldMk cId="963860456" sldId="336"/>
            <ac:spMk id="9" creationId="{DE3F855B-F39E-26C4-1F30-54160065103A}"/>
          </ac:spMkLst>
        </pc:spChg>
        <pc:spChg chg="mod">
          <ac:chgData name="Brynne Wilcox" userId="S::brynne.wilcox@wri.org::9ea332a5-72b0-4aba-9eed-02b5d0137144" providerId="AD" clId="Web-{37EB702F-17F3-76F0-D8F9-5E2A738C45A3}" dt="2023-01-04T20:24:05.693" v="275" actId="20577"/>
          <ac:spMkLst>
            <pc:docMk/>
            <pc:sldMk cId="963860456" sldId="336"/>
            <ac:spMk id="10" creationId="{419F4D4C-E8B2-5E4F-B0C7-1A32BAC8D150}"/>
          </ac:spMkLst>
        </pc:spChg>
      </pc:sldChg>
      <pc:sldMasterChg chg="add addSldLayout">
        <pc:chgData name="Brynne Wilcox" userId="S::brynne.wilcox@wri.org::9ea332a5-72b0-4aba-9eed-02b5d0137144" providerId="AD" clId="Web-{37EB702F-17F3-76F0-D8F9-5E2A738C45A3}" dt="2023-01-04T20:17:58.401" v="192"/>
        <pc:sldMasterMkLst>
          <pc:docMk/>
          <pc:sldMasterMk cId="4090956197" sldId="2147483720"/>
        </pc:sldMasterMkLst>
        <pc:sldLayoutChg chg="add">
          <pc:chgData name="Brynne Wilcox" userId="S::brynne.wilcox@wri.org::9ea332a5-72b0-4aba-9eed-02b5d0137144" providerId="AD" clId="Web-{37EB702F-17F3-76F0-D8F9-5E2A738C45A3}" dt="2023-01-04T20:17:58.401" v="192"/>
          <pc:sldLayoutMkLst>
            <pc:docMk/>
            <pc:sldMasterMk cId="4090956197" sldId="2147483720"/>
            <pc:sldLayoutMk cId="2035342366" sldId="2147483721"/>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1656842681" sldId="2147483722"/>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2308188211" sldId="2147483723"/>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226669755" sldId="2147483724"/>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83396797" sldId="2147483725"/>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1395388107" sldId="2147483726"/>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594499164" sldId="2147483727"/>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234540491" sldId="2147483728"/>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810063149" sldId="2147483729"/>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1824153747" sldId="2147483730"/>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044351622" sldId="2147483731"/>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421303979" sldId="2147483732"/>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477306648" sldId="2147483734"/>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065704621" sldId="2147483735"/>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1097859737" sldId="2147483736"/>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981999937" sldId="2147483737"/>
          </pc:sldLayoutMkLst>
        </pc:sldLayoutChg>
        <pc:sldLayoutChg chg="add">
          <pc:chgData name="Brynne Wilcox" userId="S::brynne.wilcox@wri.org::9ea332a5-72b0-4aba-9eed-02b5d0137144" providerId="AD" clId="Web-{37EB702F-17F3-76F0-D8F9-5E2A738C45A3}" dt="2023-01-04T20:17:58.401" v="192"/>
          <pc:sldLayoutMkLst>
            <pc:docMk/>
            <pc:sldMasterMk cId="4090956197" sldId="2147483720"/>
            <pc:sldLayoutMk cId="3022926079" sldId="2147483739"/>
          </pc:sldLayoutMkLst>
        </pc:sldLayoutChg>
      </pc:sldMasterChg>
    </pc:docChg>
  </pc:docChgLst>
  <pc:docChgLst>
    <pc:chgData name="Irene BermanVaporis" userId="S::irene.bermanvaporis@wri.org::36199d59-03a9-4ff3-92e7-a7185e674d4a" providerId="AD" clId="Web-{0BC05979-D8E4-EC8D-9F33-6D1371D589A2}"/>
    <pc:docChg chg="mod addSld delSld modSld sldOrd">
      <pc:chgData name="Irene BermanVaporis" userId="S::irene.bermanvaporis@wri.org::36199d59-03a9-4ff3-92e7-a7185e674d4a" providerId="AD" clId="Web-{0BC05979-D8E4-EC8D-9F33-6D1371D589A2}" dt="2022-11-16T23:10:56.807" v="802"/>
      <pc:docMkLst>
        <pc:docMk/>
      </pc:docMkLst>
      <pc:sldChg chg="modSp addCm">
        <pc:chgData name="Irene BermanVaporis" userId="S::irene.bermanvaporis@wri.org::36199d59-03a9-4ff3-92e7-a7185e674d4a" providerId="AD" clId="Web-{0BC05979-D8E4-EC8D-9F33-6D1371D589A2}" dt="2022-11-16T21:23:53.520" v="36"/>
        <pc:sldMkLst>
          <pc:docMk/>
          <pc:sldMk cId="4128084084" sldId="256"/>
        </pc:sldMkLst>
        <pc:spChg chg="mod">
          <ac:chgData name="Irene BermanVaporis" userId="S::irene.bermanvaporis@wri.org::36199d59-03a9-4ff3-92e7-a7185e674d4a" providerId="AD" clId="Web-{0BC05979-D8E4-EC8D-9F33-6D1371D589A2}" dt="2022-11-16T21:19:26.279" v="12" actId="20577"/>
          <ac:spMkLst>
            <pc:docMk/>
            <pc:sldMk cId="4128084084" sldId="256"/>
            <ac:spMk id="4" creationId="{8627D59F-02B6-5231-4D72-B575A5973567}"/>
          </ac:spMkLst>
        </pc:spChg>
        <pc:spChg chg="mod">
          <ac:chgData name="Irene BermanVaporis" userId="S::irene.bermanvaporis@wri.org::36199d59-03a9-4ff3-92e7-a7185e674d4a" providerId="AD" clId="Web-{0BC05979-D8E4-EC8D-9F33-6D1371D589A2}" dt="2022-11-16T21:22:02.439" v="34" actId="20577"/>
          <ac:spMkLst>
            <pc:docMk/>
            <pc:sldMk cId="4128084084" sldId="256"/>
            <ac:spMk id="5" creationId="{DE73AB74-C0B5-796A-A3FA-DD47630587C2}"/>
          </ac:spMkLst>
        </pc:spChg>
      </pc:sldChg>
      <pc:sldChg chg="modSp addCm modNotes">
        <pc:chgData name="Irene BermanVaporis" userId="S::irene.bermanvaporis@wri.org::36199d59-03a9-4ff3-92e7-a7185e674d4a" providerId="AD" clId="Web-{0BC05979-D8E4-EC8D-9F33-6D1371D589A2}" dt="2022-11-16T21:43:01.908" v="378"/>
        <pc:sldMkLst>
          <pc:docMk/>
          <pc:sldMk cId="2339353278" sldId="265"/>
        </pc:sldMkLst>
        <pc:spChg chg="mod">
          <ac:chgData name="Irene BermanVaporis" userId="S::irene.bermanvaporis@wri.org::36199d59-03a9-4ff3-92e7-a7185e674d4a" providerId="AD" clId="Web-{0BC05979-D8E4-EC8D-9F33-6D1371D589A2}" dt="2022-11-16T21:39:44.606" v="374" actId="20577"/>
          <ac:spMkLst>
            <pc:docMk/>
            <pc:sldMk cId="2339353278" sldId="265"/>
            <ac:spMk id="2" creationId="{F3F9FD21-1F48-43EF-873E-98DA636603F7}"/>
          </ac:spMkLst>
        </pc:spChg>
      </pc:sldChg>
      <pc:sldChg chg="modSp">
        <pc:chgData name="Irene BermanVaporis" userId="S::irene.bermanvaporis@wri.org::36199d59-03a9-4ff3-92e7-a7185e674d4a" providerId="AD" clId="Web-{0BC05979-D8E4-EC8D-9F33-6D1371D589A2}" dt="2022-11-16T21:44:45.286" v="382" actId="14100"/>
        <pc:sldMkLst>
          <pc:docMk/>
          <pc:sldMk cId="3771786280" sldId="266"/>
        </pc:sldMkLst>
        <pc:spChg chg="mod">
          <ac:chgData name="Irene BermanVaporis" userId="S::irene.bermanvaporis@wri.org::36199d59-03a9-4ff3-92e7-a7185e674d4a" providerId="AD" clId="Web-{0BC05979-D8E4-EC8D-9F33-6D1371D589A2}" dt="2022-11-16T21:44:45.286" v="382" actId="14100"/>
          <ac:spMkLst>
            <pc:docMk/>
            <pc:sldMk cId="3771786280" sldId="266"/>
            <ac:spMk id="7" creationId="{D7519652-DF3F-F602-79E5-4078A5B47A9F}"/>
          </ac:spMkLst>
        </pc:spChg>
      </pc:sldChg>
      <pc:sldChg chg="modSp">
        <pc:chgData name="Irene BermanVaporis" userId="S::irene.bermanvaporis@wri.org::36199d59-03a9-4ff3-92e7-a7185e674d4a" providerId="AD" clId="Web-{0BC05979-D8E4-EC8D-9F33-6D1371D589A2}" dt="2022-11-16T22:43:29.521" v="713" actId="20577"/>
        <pc:sldMkLst>
          <pc:docMk/>
          <pc:sldMk cId="378059089" sldId="270"/>
        </pc:sldMkLst>
        <pc:spChg chg="mod">
          <ac:chgData name="Irene BermanVaporis" userId="S::irene.bermanvaporis@wri.org::36199d59-03a9-4ff3-92e7-a7185e674d4a" providerId="AD" clId="Web-{0BC05979-D8E4-EC8D-9F33-6D1371D589A2}" dt="2022-11-16T22:42:59.864" v="697" actId="20577"/>
          <ac:spMkLst>
            <pc:docMk/>
            <pc:sldMk cId="378059089" sldId="270"/>
            <ac:spMk id="2" creationId="{28FE4E09-D4BF-35D6-99C9-C71FAF4F8A26}"/>
          </ac:spMkLst>
        </pc:spChg>
        <pc:spChg chg="mod">
          <ac:chgData name="Irene BermanVaporis" userId="S::irene.bermanvaporis@wri.org::36199d59-03a9-4ff3-92e7-a7185e674d4a" providerId="AD" clId="Web-{0BC05979-D8E4-EC8D-9F33-6D1371D589A2}" dt="2022-11-16T22:43:29.521" v="713" actId="20577"/>
          <ac:spMkLst>
            <pc:docMk/>
            <pc:sldMk cId="378059089" sldId="270"/>
            <ac:spMk id="3" creationId="{870A31BE-BC86-0930-AF69-EDE4CAD036BF}"/>
          </ac:spMkLst>
        </pc:spChg>
      </pc:sldChg>
      <pc:sldChg chg="addSp delSp modSp">
        <pc:chgData name="Irene BermanVaporis" userId="S::irene.bermanvaporis@wri.org::36199d59-03a9-4ff3-92e7-a7185e674d4a" providerId="AD" clId="Web-{0BC05979-D8E4-EC8D-9F33-6D1371D589A2}" dt="2022-11-16T22:05:53.943" v="581" actId="1076"/>
        <pc:sldMkLst>
          <pc:docMk/>
          <pc:sldMk cId="345554034" sldId="281"/>
        </pc:sldMkLst>
        <pc:spChg chg="mod">
          <ac:chgData name="Irene BermanVaporis" userId="S::irene.bermanvaporis@wri.org::36199d59-03a9-4ff3-92e7-a7185e674d4a" providerId="AD" clId="Web-{0BC05979-D8E4-EC8D-9F33-6D1371D589A2}" dt="2022-11-16T22:05:50.302" v="580" actId="1076"/>
          <ac:spMkLst>
            <pc:docMk/>
            <pc:sldMk cId="345554034" sldId="281"/>
            <ac:spMk id="3" creationId="{564563DF-1529-8895-0F9E-0E470C894DB9}"/>
          </ac:spMkLst>
        </pc:spChg>
        <pc:spChg chg="add mod">
          <ac:chgData name="Irene BermanVaporis" userId="S::irene.bermanvaporis@wri.org::36199d59-03a9-4ff3-92e7-a7185e674d4a" providerId="AD" clId="Web-{0BC05979-D8E4-EC8D-9F33-6D1371D589A2}" dt="2022-11-16T22:05:53.943" v="581" actId="1076"/>
          <ac:spMkLst>
            <pc:docMk/>
            <pc:sldMk cId="345554034" sldId="281"/>
            <ac:spMk id="7" creationId="{BD2B419C-C7E2-A687-C970-3161B79C871E}"/>
          </ac:spMkLst>
        </pc:spChg>
        <pc:cxnChg chg="add mod">
          <ac:chgData name="Irene BermanVaporis" userId="S::irene.bermanvaporis@wri.org::36199d59-03a9-4ff3-92e7-a7185e674d4a" providerId="AD" clId="Web-{0BC05979-D8E4-EC8D-9F33-6D1371D589A2}" dt="2022-11-16T21:59:43.824" v="500" actId="14100"/>
          <ac:cxnSpMkLst>
            <pc:docMk/>
            <pc:sldMk cId="345554034" sldId="281"/>
            <ac:cxnSpMk id="2" creationId="{3D0E71B4-AACD-1D53-CBE7-749BD566D77F}"/>
          </ac:cxnSpMkLst>
        </pc:cxnChg>
        <pc:cxnChg chg="add del">
          <ac:chgData name="Irene BermanVaporis" userId="S::irene.bermanvaporis@wri.org::36199d59-03a9-4ff3-92e7-a7185e674d4a" providerId="AD" clId="Web-{0BC05979-D8E4-EC8D-9F33-6D1371D589A2}" dt="2022-11-16T22:02:08.593" v="508"/>
          <ac:cxnSpMkLst>
            <pc:docMk/>
            <pc:sldMk cId="345554034" sldId="281"/>
            <ac:cxnSpMk id="4" creationId="{3D0E71B4-AACD-1D53-CBE7-749BD566D77F}"/>
          </ac:cxnSpMkLst>
        </pc:cxnChg>
        <pc:cxnChg chg="add del">
          <ac:chgData name="Irene BermanVaporis" userId="S::irene.bermanvaporis@wri.org::36199d59-03a9-4ff3-92e7-a7185e674d4a" providerId="AD" clId="Web-{0BC05979-D8E4-EC8D-9F33-6D1371D589A2}" dt="2022-11-16T22:02:13.437" v="510"/>
          <ac:cxnSpMkLst>
            <pc:docMk/>
            <pc:sldMk cId="345554034" sldId="281"/>
            <ac:cxnSpMk id="5" creationId="{3D0E71B4-AACD-1D53-CBE7-749BD566D77F}"/>
          </ac:cxnSpMkLst>
        </pc:cxnChg>
      </pc:sldChg>
      <pc:sldChg chg="addSp delSp modSp addCm">
        <pc:chgData name="Irene BermanVaporis" userId="S::irene.bermanvaporis@wri.org::36199d59-03a9-4ff3-92e7-a7185e674d4a" providerId="AD" clId="Web-{0BC05979-D8E4-EC8D-9F33-6D1371D589A2}" dt="2022-11-16T22:10:43.200" v="598"/>
        <pc:sldMkLst>
          <pc:docMk/>
          <pc:sldMk cId="3132966419" sldId="282"/>
        </pc:sldMkLst>
        <pc:spChg chg="mod">
          <ac:chgData name="Irene BermanVaporis" userId="S::irene.bermanvaporis@wri.org::36199d59-03a9-4ff3-92e7-a7185e674d4a" providerId="AD" clId="Web-{0BC05979-D8E4-EC8D-9F33-6D1371D589A2}" dt="2022-11-16T22:06:40.600" v="591" actId="20577"/>
          <ac:spMkLst>
            <pc:docMk/>
            <pc:sldMk cId="3132966419" sldId="282"/>
            <ac:spMk id="3" creationId="{564563DF-1529-8895-0F9E-0E470C894DB9}"/>
          </ac:spMkLst>
        </pc:spChg>
        <pc:spChg chg="add del">
          <ac:chgData name="Irene BermanVaporis" userId="S::irene.bermanvaporis@wri.org::36199d59-03a9-4ff3-92e7-a7185e674d4a" providerId="AD" clId="Web-{0BC05979-D8E4-EC8D-9F33-6D1371D589A2}" dt="2022-11-16T22:06:19.787" v="584"/>
          <ac:spMkLst>
            <pc:docMk/>
            <pc:sldMk cId="3132966419" sldId="282"/>
            <ac:spMk id="14" creationId="{DF31A6DD-80D9-F322-F467-718F4807DCF5}"/>
          </ac:spMkLst>
        </pc:spChg>
        <pc:cxnChg chg="add del">
          <ac:chgData name="Irene BermanVaporis" userId="S::irene.bermanvaporis@wri.org::36199d59-03a9-4ff3-92e7-a7185e674d4a" providerId="AD" clId="Web-{0BC05979-D8E4-EC8D-9F33-6D1371D589A2}" dt="2022-11-16T22:06:19.787" v="585"/>
          <ac:cxnSpMkLst>
            <pc:docMk/>
            <pc:sldMk cId="3132966419" sldId="282"/>
            <ac:cxnSpMk id="4" creationId="{8F60A69E-E6C2-9D6E-403C-BE86A824B804}"/>
          </ac:cxnSpMkLst>
        </pc:cxnChg>
      </pc:sldChg>
      <pc:sldChg chg="modSp addCm">
        <pc:chgData name="Irene BermanVaporis" userId="S::irene.bermanvaporis@wri.org::36199d59-03a9-4ff3-92e7-a7185e674d4a" providerId="AD" clId="Web-{0BC05979-D8E4-EC8D-9F33-6D1371D589A2}" dt="2022-11-16T22:36:37.774" v="599"/>
        <pc:sldMkLst>
          <pc:docMk/>
          <pc:sldMk cId="1860119544" sldId="283"/>
        </pc:sldMkLst>
        <pc:spChg chg="mod">
          <ac:chgData name="Irene BermanVaporis" userId="S::irene.bermanvaporis@wri.org::36199d59-03a9-4ff3-92e7-a7185e674d4a" providerId="AD" clId="Web-{0BC05979-D8E4-EC8D-9F33-6D1371D589A2}" dt="2022-11-16T21:43:29.534" v="380" actId="1076"/>
          <ac:spMkLst>
            <pc:docMk/>
            <pc:sldMk cId="1860119544" sldId="283"/>
            <ac:spMk id="20" creationId="{82F550C4-DADC-21F5-7B40-5BB81A8CCF08}"/>
          </ac:spMkLst>
        </pc:spChg>
      </pc:sldChg>
      <pc:sldChg chg="modSp">
        <pc:chgData name="Irene BermanVaporis" userId="S::irene.bermanvaporis@wri.org::36199d59-03a9-4ff3-92e7-a7185e674d4a" providerId="AD" clId="Web-{0BC05979-D8E4-EC8D-9F33-6D1371D589A2}" dt="2022-11-16T22:06:52.178" v="597" actId="20577"/>
        <pc:sldMkLst>
          <pc:docMk/>
          <pc:sldMk cId="2390483015" sldId="284"/>
        </pc:sldMkLst>
        <pc:spChg chg="mod">
          <ac:chgData name="Irene BermanVaporis" userId="S::irene.bermanvaporis@wri.org::36199d59-03a9-4ff3-92e7-a7185e674d4a" providerId="AD" clId="Web-{0BC05979-D8E4-EC8D-9F33-6D1371D589A2}" dt="2022-11-16T22:06:52.178" v="597" actId="20577"/>
          <ac:spMkLst>
            <pc:docMk/>
            <pc:sldMk cId="2390483015" sldId="284"/>
            <ac:spMk id="3" creationId="{564563DF-1529-8895-0F9E-0E470C894DB9}"/>
          </ac:spMkLst>
        </pc:spChg>
      </pc:sldChg>
      <pc:sldChg chg="addSp delSp modSp new del mod setBg modClrScheme addAnim delAnim addCm delCm chgLayout">
        <pc:chgData name="Irene BermanVaporis" userId="S::irene.bermanvaporis@wri.org::36199d59-03a9-4ff3-92e7-a7185e674d4a" providerId="AD" clId="Web-{0BC05979-D8E4-EC8D-9F33-6D1371D589A2}" dt="2022-11-16T23:02:07.884" v="797"/>
        <pc:sldMkLst>
          <pc:docMk/>
          <pc:sldMk cId="619521333" sldId="285"/>
        </pc:sldMkLst>
        <pc:spChg chg="mod ord">
          <ac:chgData name="Irene BermanVaporis" userId="S::irene.bermanvaporis@wri.org::36199d59-03a9-4ff3-92e7-a7185e674d4a" providerId="AD" clId="Web-{0BC05979-D8E4-EC8D-9F33-6D1371D589A2}" dt="2022-11-16T23:01:57.493" v="790"/>
          <ac:spMkLst>
            <pc:docMk/>
            <pc:sldMk cId="619521333" sldId="285"/>
            <ac:spMk id="2" creationId="{1A9D09BB-9E0D-C515-F06F-3E4B173CB923}"/>
          </ac:spMkLst>
        </pc:spChg>
        <pc:spChg chg="del">
          <ac:chgData name="Irene BermanVaporis" userId="S::irene.bermanvaporis@wri.org::36199d59-03a9-4ff3-92e7-a7185e674d4a" providerId="AD" clId="Web-{0BC05979-D8E4-EC8D-9F33-6D1371D589A2}" dt="2022-11-16T21:25:28.819" v="42"/>
          <ac:spMkLst>
            <pc:docMk/>
            <pc:sldMk cId="619521333" sldId="285"/>
            <ac:spMk id="3" creationId="{1A709973-6E66-33E8-369F-146CA0D4F2C4}"/>
          </ac:spMkLst>
        </pc:spChg>
        <pc:spChg chg="del mod ord">
          <ac:chgData name="Irene BermanVaporis" userId="S::irene.bermanvaporis@wri.org::36199d59-03a9-4ff3-92e7-a7185e674d4a" providerId="AD" clId="Web-{0BC05979-D8E4-EC8D-9F33-6D1371D589A2}" dt="2022-11-16T21:25:34.945" v="44"/>
          <ac:spMkLst>
            <pc:docMk/>
            <pc:sldMk cId="619521333" sldId="285"/>
            <ac:spMk id="4" creationId="{53D6F752-4F1B-253C-7E80-2DE6E6BF3660}"/>
          </ac:spMkLst>
        </pc:spChg>
        <pc:spChg chg="del">
          <ac:chgData name="Irene BermanVaporis" userId="S::irene.bermanvaporis@wri.org::36199d59-03a9-4ff3-92e7-a7185e674d4a" providerId="AD" clId="Web-{0BC05979-D8E4-EC8D-9F33-6D1371D589A2}" dt="2022-11-16T21:25:28.819" v="42"/>
          <ac:spMkLst>
            <pc:docMk/>
            <pc:sldMk cId="619521333" sldId="285"/>
            <ac:spMk id="5" creationId="{DCAEC3E9-91E5-7B8D-1A45-7D1EC6DAF3C0}"/>
          </ac:spMkLst>
        </pc:spChg>
        <pc:spChg chg="del mod ord">
          <ac:chgData name="Irene BermanVaporis" userId="S::irene.bermanvaporis@wri.org::36199d59-03a9-4ff3-92e7-a7185e674d4a" providerId="AD" clId="Web-{0BC05979-D8E4-EC8D-9F33-6D1371D589A2}" dt="2022-11-16T21:25:33.101" v="43"/>
          <ac:spMkLst>
            <pc:docMk/>
            <pc:sldMk cId="619521333" sldId="285"/>
            <ac:spMk id="6" creationId="{1B816727-AC98-FC71-7E3F-D343FDB04711}"/>
          </ac:spMkLst>
        </pc:spChg>
        <pc:spChg chg="del mod ord">
          <ac:chgData name="Irene BermanVaporis" userId="S::irene.bermanvaporis@wri.org::36199d59-03a9-4ff3-92e7-a7185e674d4a" providerId="AD" clId="Web-{0BC05979-D8E4-EC8D-9F33-6D1371D589A2}" dt="2022-11-16T21:26:12.633" v="186"/>
          <ac:spMkLst>
            <pc:docMk/>
            <pc:sldMk cId="619521333" sldId="285"/>
            <ac:spMk id="7" creationId="{55A4801D-C179-23B8-2BF5-32DA72A51076}"/>
          </ac:spMkLst>
        </pc:spChg>
        <pc:spChg chg="add mod">
          <ac:chgData name="Irene BermanVaporis" userId="S::irene.bermanvaporis@wri.org::36199d59-03a9-4ff3-92e7-a7185e674d4a" providerId="AD" clId="Web-{0BC05979-D8E4-EC8D-9F33-6D1371D589A2}" dt="2022-11-16T21:29:04.763" v="317" actId="20577"/>
          <ac:spMkLst>
            <pc:docMk/>
            <pc:sldMk cId="619521333" sldId="285"/>
            <ac:spMk id="9" creationId="{07324AF8-6B6E-3957-32B7-10728CA3E534}"/>
          </ac:spMkLst>
        </pc:spChg>
        <pc:spChg chg="add mod">
          <ac:chgData name="Irene BermanVaporis" userId="S::irene.bermanvaporis@wri.org::36199d59-03a9-4ff3-92e7-a7185e674d4a" providerId="AD" clId="Web-{0BC05979-D8E4-EC8D-9F33-6D1371D589A2}" dt="2022-11-16T21:27:58.683" v="244" actId="1076"/>
          <ac:spMkLst>
            <pc:docMk/>
            <pc:sldMk cId="619521333" sldId="285"/>
            <ac:spMk id="11" creationId="{DF8201AF-4FAD-2B00-CF77-E0687E8C6FA8}"/>
          </ac:spMkLst>
        </pc:spChg>
        <pc:spChg chg="add mod">
          <ac:chgData name="Irene BermanVaporis" userId="S::irene.bermanvaporis@wri.org::36199d59-03a9-4ff3-92e7-a7185e674d4a" providerId="AD" clId="Web-{0BC05979-D8E4-EC8D-9F33-6D1371D589A2}" dt="2022-11-16T21:27:58.714" v="246" actId="1076"/>
          <ac:spMkLst>
            <pc:docMk/>
            <pc:sldMk cId="619521333" sldId="285"/>
            <ac:spMk id="13" creationId="{A4D168CF-3A89-42EC-8960-A3A01E895D4B}"/>
          </ac:spMkLst>
        </pc:spChg>
        <pc:spChg chg="add mod">
          <ac:chgData name="Irene BermanVaporis" userId="S::irene.bermanvaporis@wri.org::36199d59-03a9-4ff3-92e7-a7185e674d4a" providerId="AD" clId="Web-{0BC05979-D8E4-EC8D-9F33-6D1371D589A2}" dt="2022-11-16T21:27:58.729" v="247" actId="1076"/>
          <ac:spMkLst>
            <pc:docMk/>
            <pc:sldMk cId="619521333" sldId="285"/>
            <ac:spMk id="14" creationId="{447A172A-C20F-F377-9112-9A42F4CEB811}"/>
          </ac:spMkLst>
        </pc:spChg>
        <pc:spChg chg="add mod">
          <ac:chgData name="Irene BermanVaporis" userId="S::irene.bermanvaporis@wri.org::36199d59-03a9-4ff3-92e7-a7185e674d4a" providerId="AD" clId="Web-{0BC05979-D8E4-EC8D-9F33-6D1371D589A2}" dt="2022-11-16T21:27:58.745" v="248" actId="1076"/>
          <ac:spMkLst>
            <pc:docMk/>
            <pc:sldMk cId="619521333" sldId="285"/>
            <ac:spMk id="17" creationId="{DFF3E2C9-DBAE-C368-B09D-6A015044B3FA}"/>
          </ac:spMkLst>
        </pc:spChg>
        <pc:spChg chg="add mod">
          <ac:chgData name="Irene BermanVaporis" userId="S::irene.bermanvaporis@wri.org::36199d59-03a9-4ff3-92e7-a7185e674d4a" providerId="AD" clId="Web-{0BC05979-D8E4-EC8D-9F33-6D1371D589A2}" dt="2022-11-16T21:27:05.869" v="216" actId="20577"/>
          <ac:spMkLst>
            <pc:docMk/>
            <pc:sldMk cId="619521333" sldId="285"/>
            <ac:spMk id="19" creationId="{EF0A30D6-5711-16D7-12E6-1F803D506243}"/>
          </ac:spMkLst>
        </pc:spChg>
        <pc:spChg chg="add mod">
          <ac:chgData name="Irene BermanVaporis" userId="S::irene.bermanvaporis@wri.org::36199d59-03a9-4ff3-92e7-a7185e674d4a" providerId="AD" clId="Web-{0BC05979-D8E4-EC8D-9F33-6D1371D589A2}" dt="2022-11-16T21:27:10.463" v="219" actId="20577"/>
          <ac:spMkLst>
            <pc:docMk/>
            <pc:sldMk cId="619521333" sldId="285"/>
            <ac:spMk id="21" creationId="{FBB3BB4F-76CF-566C-0878-AFAF8E406F3B}"/>
          </ac:spMkLst>
        </pc:spChg>
        <pc:spChg chg="add mod">
          <ac:chgData name="Irene BermanVaporis" userId="S::irene.bermanvaporis@wri.org::36199d59-03a9-4ff3-92e7-a7185e674d4a" providerId="AD" clId="Web-{0BC05979-D8E4-EC8D-9F33-6D1371D589A2}" dt="2022-11-16T21:27:13.072" v="222" actId="20577"/>
          <ac:spMkLst>
            <pc:docMk/>
            <pc:sldMk cId="619521333" sldId="285"/>
            <ac:spMk id="23" creationId="{EB299936-FC87-A510-3451-9A37FA1E7924}"/>
          </ac:spMkLst>
        </pc:spChg>
        <pc:spChg chg="add mod">
          <ac:chgData name="Irene BermanVaporis" userId="S::irene.bermanvaporis@wri.org::36199d59-03a9-4ff3-92e7-a7185e674d4a" providerId="AD" clId="Web-{0BC05979-D8E4-EC8D-9F33-6D1371D589A2}" dt="2022-11-16T21:27:15.260" v="223" actId="20577"/>
          <ac:spMkLst>
            <pc:docMk/>
            <pc:sldMk cId="619521333" sldId="285"/>
            <ac:spMk id="25" creationId="{D4573747-0F26-3D8B-0EBE-543E0E568706}"/>
          </ac:spMkLst>
        </pc:spChg>
        <pc:spChg chg="add mod">
          <ac:chgData name="Irene BermanVaporis" userId="S::irene.bermanvaporis@wri.org::36199d59-03a9-4ff3-92e7-a7185e674d4a" providerId="AD" clId="Web-{0BC05979-D8E4-EC8D-9F33-6D1371D589A2}" dt="2022-11-16T21:28:30.246" v="304" actId="1076"/>
          <ac:spMkLst>
            <pc:docMk/>
            <pc:sldMk cId="619521333" sldId="285"/>
            <ac:spMk id="27" creationId="{06978A6E-A9F5-7C62-0FBC-F7864EBCB9EF}"/>
          </ac:spMkLst>
        </pc:spChg>
        <pc:spChg chg="add mod">
          <ac:chgData name="Irene BermanVaporis" userId="S::irene.bermanvaporis@wri.org::36199d59-03a9-4ff3-92e7-a7185e674d4a" providerId="AD" clId="Web-{0BC05979-D8E4-EC8D-9F33-6D1371D589A2}" dt="2022-11-16T21:28:30.277" v="306" actId="1076"/>
          <ac:spMkLst>
            <pc:docMk/>
            <pc:sldMk cId="619521333" sldId="285"/>
            <ac:spMk id="29" creationId="{54134215-692D-9591-F1BB-408088920145}"/>
          </ac:spMkLst>
        </pc:spChg>
        <pc:spChg chg="add mod">
          <ac:chgData name="Irene BermanVaporis" userId="S::irene.bermanvaporis@wri.org::36199d59-03a9-4ff3-92e7-a7185e674d4a" providerId="AD" clId="Web-{0BC05979-D8E4-EC8D-9F33-6D1371D589A2}" dt="2022-11-16T21:28:30.293" v="308" actId="1076"/>
          <ac:spMkLst>
            <pc:docMk/>
            <pc:sldMk cId="619521333" sldId="285"/>
            <ac:spMk id="31" creationId="{60AB9697-0AA1-E71F-C3F8-7D9E6A2D9074}"/>
          </ac:spMkLst>
        </pc:spChg>
        <pc:spChg chg="add mod">
          <ac:chgData name="Irene BermanVaporis" userId="S::irene.bermanvaporis@wri.org::36199d59-03a9-4ff3-92e7-a7185e674d4a" providerId="AD" clId="Web-{0BC05979-D8E4-EC8D-9F33-6D1371D589A2}" dt="2022-11-16T21:28:30.324" v="310" actId="1076"/>
          <ac:spMkLst>
            <pc:docMk/>
            <pc:sldMk cId="619521333" sldId="285"/>
            <ac:spMk id="33" creationId="{0425849B-91A9-F23E-7134-9FEBFC05D90E}"/>
          </ac:spMkLst>
        </pc:spChg>
        <pc:spChg chg="add mod">
          <ac:chgData name="Irene BermanVaporis" userId="S::irene.bermanvaporis@wri.org::36199d59-03a9-4ff3-92e7-a7185e674d4a" providerId="AD" clId="Web-{0BC05979-D8E4-EC8D-9F33-6D1371D589A2}" dt="2022-11-16T21:28:30.355" v="312" actId="1076"/>
          <ac:spMkLst>
            <pc:docMk/>
            <pc:sldMk cId="619521333" sldId="285"/>
            <ac:spMk id="35" creationId="{A24DA8EA-DC7A-D81E-835B-24B06EEA3D3C}"/>
          </ac:spMkLst>
        </pc:spChg>
        <pc:spChg chg="add del">
          <ac:chgData name="Irene BermanVaporis" userId="S::irene.bermanvaporis@wri.org::36199d59-03a9-4ff3-92e7-a7185e674d4a" providerId="AD" clId="Web-{0BC05979-D8E4-EC8D-9F33-6D1371D589A2}" dt="2022-11-16T23:01:57.493" v="790"/>
          <ac:spMkLst>
            <pc:docMk/>
            <pc:sldMk cId="619521333" sldId="285"/>
            <ac:spMk id="37" creationId="{C1DD1A8A-57D5-4A81-AD04-532B043C5611}"/>
          </ac:spMkLst>
        </pc:spChg>
        <pc:spChg chg="add del">
          <ac:chgData name="Irene BermanVaporis" userId="S::irene.bermanvaporis@wri.org::36199d59-03a9-4ff3-92e7-a7185e674d4a" providerId="AD" clId="Web-{0BC05979-D8E4-EC8D-9F33-6D1371D589A2}" dt="2022-11-16T23:01:57.493" v="790"/>
          <ac:spMkLst>
            <pc:docMk/>
            <pc:sldMk cId="619521333" sldId="285"/>
            <ac:spMk id="38" creationId="{007891EC-4501-44ED-A8C8-B11B6DB767AB}"/>
          </ac:spMkLst>
        </pc:spChg>
        <pc:grpChg chg="add del">
          <ac:chgData name="Irene BermanVaporis" userId="S::irene.bermanvaporis@wri.org::36199d59-03a9-4ff3-92e7-a7185e674d4a" providerId="AD" clId="Web-{0BC05979-D8E4-EC8D-9F33-6D1371D589A2}" dt="2022-11-16T22:59:08.691" v="765"/>
          <ac:grpSpMkLst>
            <pc:docMk/>
            <pc:sldMk cId="619521333" sldId="285"/>
            <ac:grpSpMk id="36" creationId="{2FC174E3-4920-4E9E-E97D-44B6A978B893}"/>
          </ac:grpSpMkLst>
        </pc:grpChg>
        <pc:picChg chg="add del mod">
          <ac:chgData name="Irene BermanVaporis" userId="S::irene.bermanvaporis@wri.org::36199d59-03a9-4ff3-92e7-a7185e674d4a" providerId="AD" clId="Web-{0BC05979-D8E4-EC8D-9F33-6D1371D589A2}" dt="2022-11-16T22:52:37.101" v="736"/>
          <ac:picMkLst>
            <pc:docMk/>
            <pc:sldMk cId="619521333" sldId="285"/>
            <ac:picMk id="3" creationId="{C75F2726-7008-4E86-0075-88A508FAA395}"/>
          </ac:picMkLst>
        </pc:picChg>
        <pc:picChg chg="add del mod">
          <ac:chgData name="Irene BermanVaporis" userId="S::irene.bermanvaporis@wri.org::36199d59-03a9-4ff3-92e7-a7185e674d4a" providerId="AD" clId="Web-{0BC05979-D8E4-EC8D-9F33-6D1371D589A2}" dt="2022-11-16T22:55:47.888" v="756"/>
          <ac:picMkLst>
            <pc:docMk/>
            <pc:sldMk cId="619521333" sldId="285"/>
            <ac:picMk id="4" creationId="{FE6CC098-BBFF-C80C-6667-C1FF1D07C26E}"/>
          </ac:picMkLst>
        </pc:picChg>
        <pc:picChg chg="add del mod ord">
          <ac:chgData name="Irene BermanVaporis" userId="S::irene.bermanvaporis@wri.org::36199d59-03a9-4ff3-92e7-a7185e674d4a" providerId="AD" clId="Web-{0BC05979-D8E4-EC8D-9F33-6D1371D589A2}" dt="2022-11-16T22:59:48.208" v="777"/>
          <ac:picMkLst>
            <pc:docMk/>
            <pc:sldMk cId="619521333" sldId="285"/>
            <ac:picMk id="5" creationId="{8356F5D8-3153-1ECF-7542-9391D29CC4A4}"/>
          </ac:picMkLst>
        </pc:picChg>
        <pc:picChg chg="add del mod">
          <ac:chgData name="Irene BermanVaporis" userId="S::irene.bermanvaporis@wri.org::36199d59-03a9-4ff3-92e7-a7185e674d4a" providerId="AD" clId="Web-{0BC05979-D8E4-EC8D-9F33-6D1371D589A2}" dt="2022-11-16T23:02:00.821" v="794"/>
          <ac:picMkLst>
            <pc:docMk/>
            <pc:sldMk cId="619521333" sldId="285"/>
            <ac:picMk id="6" creationId="{5B0D3C70-F730-E313-2336-3EEDA2C69CA7}"/>
          </ac:picMkLst>
        </pc:picChg>
        <pc:picChg chg="add mod">
          <ac:chgData name="Irene BermanVaporis" userId="S::irene.bermanvaporis@wri.org::36199d59-03a9-4ff3-92e7-a7185e674d4a" providerId="AD" clId="Web-{0BC05979-D8E4-EC8D-9F33-6D1371D589A2}" dt="2022-11-16T21:27:58.604" v="239" actId="1076"/>
          <ac:picMkLst>
            <pc:docMk/>
            <pc:sldMk cId="619521333" sldId="285"/>
            <ac:picMk id="8" creationId="{14F52B92-B30F-E3E8-4DC8-FE5DF641909C}"/>
          </ac:picMkLst>
        </pc:picChg>
        <pc:picChg chg="add mod">
          <ac:chgData name="Irene BermanVaporis" userId="S::irene.bermanvaporis@wri.org::36199d59-03a9-4ff3-92e7-a7185e674d4a" providerId="AD" clId="Web-{0BC05979-D8E4-EC8D-9F33-6D1371D589A2}" dt="2022-11-16T21:27:58.620" v="240" actId="1076"/>
          <ac:picMkLst>
            <pc:docMk/>
            <pc:sldMk cId="619521333" sldId="285"/>
            <ac:picMk id="10" creationId="{F85D773F-54C9-AABF-FDCF-5AEB83BB7312}"/>
          </ac:picMkLst>
        </pc:picChg>
        <pc:picChg chg="add mod">
          <ac:chgData name="Irene BermanVaporis" userId="S::irene.bermanvaporis@wri.org::36199d59-03a9-4ff3-92e7-a7185e674d4a" providerId="AD" clId="Web-{0BC05979-D8E4-EC8D-9F33-6D1371D589A2}" dt="2022-11-16T21:27:58.636" v="241" actId="1076"/>
          <ac:picMkLst>
            <pc:docMk/>
            <pc:sldMk cId="619521333" sldId="285"/>
            <ac:picMk id="12" creationId="{919769B2-21D8-6901-FFD8-E6A3447CEB6E}"/>
          </ac:picMkLst>
        </pc:picChg>
        <pc:picChg chg="add mod">
          <ac:chgData name="Irene BermanVaporis" userId="S::irene.bermanvaporis@wri.org::36199d59-03a9-4ff3-92e7-a7185e674d4a" providerId="AD" clId="Web-{0BC05979-D8E4-EC8D-9F33-6D1371D589A2}" dt="2022-11-16T21:27:58.651" v="242" actId="1076"/>
          <ac:picMkLst>
            <pc:docMk/>
            <pc:sldMk cId="619521333" sldId="285"/>
            <ac:picMk id="15" creationId="{DB408EF0-0D1A-71A5-A552-06A4B4E282C1}"/>
          </ac:picMkLst>
        </pc:picChg>
        <pc:picChg chg="add mod">
          <ac:chgData name="Irene BermanVaporis" userId="S::irene.bermanvaporis@wri.org::36199d59-03a9-4ff3-92e7-a7185e674d4a" providerId="AD" clId="Web-{0BC05979-D8E4-EC8D-9F33-6D1371D589A2}" dt="2022-11-16T21:27:58.667" v="243" actId="1076"/>
          <ac:picMkLst>
            <pc:docMk/>
            <pc:sldMk cId="619521333" sldId="285"/>
            <ac:picMk id="16" creationId="{B824EA73-B4E5-0336-0FAE-2CF7D7881859}"/>
          </ac:picMkLst>
        </pc:picChg>
        <pc:picChg chg="add mod">
          <ac:chgData name="Irene BermanVaporis" userId="S::irene.bermanvaporis@wri.org::36199d59-03a9-4ff3-92e7-a7185e674d4a" providerId="AD" clId="Web-{0BC05979-D8E4-EC8D-9F33-6D1371D589A2}" dt="2022-11-16T21:26:31.212" v="192" actId="14100"/>
          <ac:picMkLst>
            <pc:docMk/>
            <pc:sldMk cId="619521333" sldId="285"/>
            <ac:picMk id="18" creationId="{47C5F836-C53F-B988-42F4-79F3653E46C8}"/>
          </ac:picMkLst>
        </pc:picChg>
        <pc:picChg chg="add mod">
          <ac:chgData name="Irene BermanVaporis" userId="S::irene.bermanvaporis@wri.org::36199d59-03a9-4ff3-92e7-a7185e674d4a" providerId="AD" clId="Web-{0BC05979-D8E4-EC8D-9F33-6D1371D589A2}" dt="2022-11-16T21:26:31.227" v="193" actId="14100"/>
          <ac:picMkLst>
            <pc:docMk/>
            <pc:sldMk cId="619521333" sldId="285"/>
            <ac:picMk id="20" creationId="{70AC3EB3-FF1B-9164-8534-1D7311A068F8}"/>
          </ac:picMkLst>
        </pc:picChg>
        <pc:picChg chg="add mod">
          <ac:chgData name="Irene BermanVaporis" userId="S::irene.bermanvaporis@wri.org::36199d59-03a9-4ff3-92e7-a7185e674d4a" providerId="AD" clId="Web-{0BC05979-D8E4-EC8D-9F33-6D1371D589A2}" dt="2022-11-16T21:26:31.243" v="194" actId="14100"/>
          <ac:picMkLst>
            <pc:docMk/>
            <pc:sldMk cId="619521333" sldId="285"/>
            <ac:picMk id="22" creationId="{EC425817-0127-8E61-8435-417385BA5877}"/>
          </ac:picMkLst>
        </pc:picChg>
        <pc:picChg chg="add mod">
          <ac:chgData name="Irene BermanVaporis" userId="S::irene.bermanvaporis@wri.org::36199d59-03a9-4ff3-92e7-a7185e674d4a" providerId="AD" clId="Web-{0BC05979-D8E4-EC8D-9F33-6D1371D589A2}" dt="2022-11-16T21:26:31.243" v="195" actId="14100"/>
          <ac:picMkLst>
            <pc:docMk/>
            <pc:sldMk cId="619521333" sldId="285"/>
            <ac:picMk id="24" creationId="{C4B7C169-5B15-DE25-E434-2A699BBBFDDB}"/>
          </ac:picMkLst>
        </pc:picChg>
        <pc:picChg chg="add mod">
          <ac:chgData name="Irene BermanVaporis" userId="S::irene.bermanvaporis@wri.org::36199d59-03a9-4ff3-92e7-a7185e674d4a" providerId="AD" clId="Web-{0BC05979-D8E4-EC8D-9F33-6D1371D589A2}" dt="2022-11-16T21:28:30.230" v="303" actId="1076"/>
          <ac:picMkLst>
            <pc:docMk/>
            <pc:sldMk cId="619521333" sldId="285"/>
            <ac:picMk id="26" creationId="{7B0E9657-7DCE-2AD1-6EF3-1555E32EF6E6}"/>
          </ac:picMkLst>
        </pc:picChg>
        <pc:picChg chg="add mod">
          <ac:chgData name="Irene BermanVaporis" userId="S::irene.bermanvaporis@wri.org::36199d59-03a9-4ff3-92e7-a7185e674d4a" providerId="AD" clId="Web-{0BC05979-D8E4-EC8D-9F33-6D1371D589A2}" dt="2022-11-16T21:28:30.261" v="305" actId="1076"/>
          <ac:picMkLst>
            <pc:docMk/>
            <pc:sldMk cId="619521333" sldId="285"/>
            <ac:picMk id="28" creationId="{5DD91D20-0E10-2F14-FE4E-979A5209D07C}"/>
          </ac:picMkLst>
        </pc:picChg>
        <pc:picChg chg="add mod">
          <ac:chgData name="Irene BermanVaporis" userId="S::irene.bermanvaporis@wri.org::36199d59-03a9-4ff3-92e7-a7185e674d4a" providerId="AD" clId="Web-{0BC05979-D8E4-EC8D-9F33-6D1371D589A2}" dt="2022-11-16T21:28:30.277" v="307" actId="1076"/>
          <ac:picMkLst>
            <pc:docMk/>
            <pc:sldMk cId="619521333" sldId="285"/>
            <ac:picMk id="30" creationId="{349C4ABB-0F60-467B-939A-5F76A8546F79}"/>
          </ac:picMkLst>
        </pc:picChg>
        <pc:picChg chg="add mod">
          <ac:chgData name="Irene BermanVaporis" userId="S::irene.bermanvaporis@wri.org::36199d59-03a9-4ff3-92e7-a7185e674d4a" providerId="AD" clId="Web-{0BC05979-D8E4-EC8D-9F33-6D1371D589A2}" dt="2022-11-16T21:28:30.308" v="309" actId="1076"/>
          <ac:picMkLst>
            <pc:docMk/>
            <pc:sldMk cId="619521333" sldId="285"/>
            <ac:picMk id="32" creationId="{46B34511-540A-C6EA-0841-733EDB6F86E1}"/>
          </ac:picMkLst>
        </pc:picChg>
        <pc:picChg chg="add mod">
          <ac:chgData name="Irene BermanVaporis" userId="S::irene.bermanvaporis@wri.org::36199d59-03a9-4ff3-92e7-a7185e674d4a" providerId="AD" clId="Web-{0BC05979-D8E4-EC8D-9F33-6D1371D589A2}" dt="2022-11-16T21:28:30.340" v="311" actId="1076"/>
          <ac:picMkLst>
            <pc:docMk/>
            <pc:sldMk cId="619521333" sldId="285"/>
            <ac:picMk id="34" creationId="{1F959993-63DF-4F8D-1EF9-6873435AF22B}"/>
          </ac:picMkLst>
        </pc:picChg>
      </pc:sldChg>
      <pc:sldChg chg="addSp delSp modSp add del mod modClrScheme chgLayout">
        <pc:chgData name="Irene BermanVaporis" userId="S::irene.bermanvaporis@wri.org::36199d59-03a9-4ff3-92e7-a7185e674d4a" providerId="AD" clId="Web-{0BC05979-D8E4-EC8D-9F33-6D1371D589A2}" dt="2022-11-16T21:18:06.433" v="11"/>
        <pc:sldMkLst>
          <pc:docMk/>
          <pc:sldMk cId="4073775045" sldId="285"/>
        </pc:sldMkLst>
        <pc:spChg chg="add del mod ord">
          <ac:chgData name="Irene BermanVaporis" userId="S::irene.bermanvaporis@wri.org::36199d59-03a9-4ff3-92e7-a7185e674d4a" providerId="AD" clId="Web-{0BC05979-D8E4-EC8D-9F33-6D1371D589A2}" dt="2022-11-16T21:17:58.293" v="10"/>
          <ac:spMkLst>
            <pc:docMk/>
            <pc:sldMk cId="4073775045" sldId="285"/>
            <ac:spMk id="4" creationId="{4D5F1078-6CBD-7549-B78A-C5D2AB5B3B75}"/>
          </ac:spMkLst>
        </pc:spChg>
        <pc:spChg chg="add del mod ord">
          <ac:chgData name="Irene BermanVaporis" userId="S::irene.bermanvaporis@wri.org::36199d59-03a9-4ff3-92e7-a7185e674d4a" providerId="AD" clId="Web-{0BC05979-D8E4-EC8D-9F33-6D1371D589A2}" dt="2022-11-16T21:17:58.293" v="10"/>
          <ac:spMkLst>
            <pc:docMk/>
            <pc:sldMk cId="4073775045" sldId="285"/>
            <ac:spMk id="5" creationId="{7CD3E25D-F3F2-C831-04E8-05479640EADC}"/>
          </ac:spMkLst>
        </pc:spChg>
        <pc:spChg chg="mod">
          <ac:chgData name="Irene BermanVaporis" userId="S::irene.bermanvaporis@wri.org::36199d59-03a9-4ff3-92e7-a7185e674d4a" providerId="AD" clId="Web-{0BC05979-D8E4-EC8D-9F33-6D1371D589A2}" dt="2022-11-16T21:17:18.354" v="7" actId="1076"/>
          <ac:spMkLst>
            <pc:docMk/>
            <pc:sldMk cId="4073775045" sldId="285"/>
            <ac:spMk id="6" creationId="{22E8A6ED-FF14-AF72-D5E3-A0EBFF5793E2}"/>
          </ac:spMkLst>
        </pc:spChg>
        <pc:picChg chg="add del">
          <ac:chgData name="Irene BermanVaporis" userId="S::irene.bermanvaporis@wri.org::36199d59-03a9-4ff3-92e7-a7185e674d4a" providerId="AD" clId="Web-{0BC05979-D8E4-EC8D-9F33-6D1371D589A2}" dt="2022-11-16T21:17:21.151" v="8"/>
          <ac:picMkLst>
            <pc:docMk/>
            <pc:sldMk cId="4073775045" sldId="285"/>
            <ac:picMk id="3" creationId="{2B8F720F-4E12-1033-0D12-FD8BC2A24F09}"/>
          </ac:picMkLst>
        </pc:picChg>
        <pc:cxnChg chg="mod">
          <ac:chgData name="Irene BermanVaporis" userId="S::irene.bermanvaporis@wri.org::36199d59-03a9-4ff3-92e7-a7185e674d4a" providerId="AD" clId="Web-{0BC05979-D8E4-EC8D-9F33-6D1371D589A2}" dt="2022-11-16T21:17:18.354" v="6" actId="1076"/>
          <ac:cxnSpMkLst>
            <pc:docMk/>
            <pc:sldMk cId="4073775045" sldId="285"/>
            <ac:cxnSpMk id="9" creationId="{18F427B1-960A-54B3-A294-6B12D77273D6}"/>
          </ac:cxnSpMkLst>
        </pc:cxnChg>
      </pc:sldChg>
      <pc:sldChg chg="addSp delSp modSp add del ord replId">
        <pc:chgData name="Irene BermanVaporis" userId="S::irene.bermanvaporis@wri.org::36199d59-03a9-4ff3-92e7-a7185e674d4a" providerId="AD" clId="Web-{0BC05979-D8E4-EC8D-9F33-6D1371D589A2}" dt="2022-11-16T21:36:27.789" v="366"/>
        <pc:sldMkLst>
          <pc:docMk/>
          <pc:sldMk cId="232844932" sldId="286"/>
        </pc:sldMkLst>
        <pc:spChg chg="mod">
          <ac:chgData name="Irene BermanVaporis" userId="S::irene.bermanvaporis@wri.org::36199d59-03a9-4ff3-92e7-a7185e674d4a" providerId="AD" clId="Web-{0BC05979-D8E4-EC8D-9F33-6D1371D589A2}" dt="2022-11-16T21:30:55.609" v="329" actId="20577"/>
          <ac:spMkLst>
            <pc:docMk/>
            <pc:sldMk cId="232844932" sldId="286"/>
            <ac:spMk id="2" creationId="{1A9D09BB-9E0D-C515-F06F-3E4B173CB923}"/>
          </ac:spMkLst>
        </pc:spChg>
        <pc:grpChg chg="del">
          <ac:chgData name="Irene BermanVaporis" userId="S::irene.bermanvaporis@wri.org::36199d59-03a9-4ff3-92e7-a7185e674d4a" providerId="AD" clId="Web-{0BC05979-D8E4-EC8D-9F33-6D1371D589A2}" dt="2022-11-16T21:30:51.046" v="328"/>
          <ac:grpSpMkLst>
            <pc:docMk/>
            <pc:sldMk cId="232844932" sldId="286"/>
            <ac:grpSpMk id="36" creationId="{2FC174E3-4920-4E9E-E97D-44B6A978B893}"/>
          </ac:grpSpMkLst>
        </pc:grpChg>
        <pc:picChg chg="add mod">
          <ac:chgData name="Irene BermanVaporis" userId="S::irene.bermanvaporis@wri.org::36199d59-03a9-4ff3-92e7-a7185e674d4a" providerId="AD" clId="Web-{0BC05979-D8E4-EC8D-9F33-6D1371D589A2}" dt="2022-11-16T21:31:20.469" v="335" actId="1076"/>
          <ac:picMkLst>
            <pc:docMk/>
            <pc:sldMk cId="232844932" sldId="286"/>
            <ac:picMk id="3" creationId="{2F794FB1-0C99-AE86-F8D2-5C8374A8B8B3}"/>
          </ac:picMkLst>
        </pc:picChg>
      </pc:sldChg>
      <pc:sldChg chg="new del">
        <pc:chgData name="Irene BermanVaporis" userId="S::irene.bermanvaporis@wri.org::36199d59-03a9-4ff3-92e7-a7185e674d4a" providerId="AD" clId="Web-{0BC05979-D8E4-EC8D-9F33-6D1371D589A2}" dt="2022-11-16T21:25:04.834" v="39"/>
        <pc:sldMkLst>
          <pc:docMk/>
          <pc:sldMk cId="3168619266" sldId="286"/>
        </pc:sldMkLst>
      </pc:sldChg>
      <pc:sldChg chg="new del">
        <pc:chgData name="Irene BermanVaporis" userId="S::irene.bermanvaporis@wri.org::36199d59-03a9-4ff3-92e7-a7185e674d4a" providerId="AD" clId="Web-{0BC05979-D8E4-EC8D-9F33-6D1371D589A2}" dt="2022-11-16T21:31:39.251" v="337"/>
        <pc:sldMkLst>
          <pc:docMk/>
          <pc:sldMk cId="3053846299" sldId="287"/>
        </pc:sldMkLst>
      </pc:sldChg>
      <pc:sldChg chg="addSp delSp modSp new del ord">
        <pc:chgData name="Irene BermanVaporis" userId="S::irene.bermanvaporis@wri.org::36199d59-03a9-4ff3-92e7-a7185e674d4a" providerId="AD" clId="Web-{0BC05979-D8E4-EC8D-9F33-6D1371D589A2}" dt="2022-11-16T22:42:24.410" v="673"/>
        <pc:sldMkLst>
          <pc:docMk/>
          <pc:sldMk cId="3081676825" sldId="287"/>
        </pc:sldMkLst>
        <pc:spChg chg="mod">
          <ac:chgData name="Irene BermanVaporis" userId="S::irene.bermanvaporis@wri.org::36199d59-03a9-4ff3-92e7-a7185e674d4a" providerId="AD" clId="Web-{0BC05979-D8E4-EC8D-9F33-6D1371D589A2}" dt="2022-11-16T22:39:36.342" v="626" actId="20577"/>
          <ac:spMkLst>
            <pc:docMk/>
            <pc:sldMk cId="3081676825" sldId="287"/>
            <ac:spMk id="2" creationId="{B6B54C8F-D5A7-D089-6BF7-808CB215ED6C}"/>
          </ac:spMkLst>
        </pc:spChg>
        <pc:spChg chg="mod">
          <ac:chgData name="Irene BermanVaporis" userId="S::irene.bermanvaporis@wri.org::36199d59-03a9-4ff3-92e7-a7185e674d4a" providerId="AD" clId="Web-{0BC05979-D8E4-EC8D-9F33-6D1371D589A2}" dt="2022-11-16T22:42:12.050" v="672" actId="1076"/>
          <ac:spMkLst>
            <pc:docMk/>
            <pc:sldMk cId="3081676825" sldId="287"/>
            <ac:spMk id="3" creationId="{741C53B0-F7AE-0723-DA97-0CBA523FB4EA}"/>
          </ac:spMkLst>
        </pc:spChg>
        <pc:picChg chg="add del">
          <ac:chgData name="Irene BermanVaporis" userId="S::irene.bermanvaporis@wri.org::36199d59-03a9-4ff3-92e7-a7185e674d4a" providerId="AD" clId="Web-{0BC05979-D8E4-EC8D-9F33-6D1371D589A2}" dt="2022-11-16T21:32:03.111" v="340"/>
          <ac:picMkLst>
            <pc:docMk/>
            <pc:sldMk cId="3081676825" sldId="287"/>
            <ac:picMk id="5" creationId="{F9138C76-0ED7-B0CE-EEA7-0ABDB25BF378}"/>
          </ac:picMkLst>
        </pc:picChg>
      </pc:sldChg>
      <pc:sldChg chg="addSp delSp modSp add del replId">
        <pc:chgData name="Irene BermanVaporis" userId="S::irene.bermanvaporis@wri.org::36199d59-03a9-4ff3-92e7-a7185e674d4a" providerId="AD" clId="Web-{0BC05979-D8E4-EC8D-9F33-6D1371D589A2}" dt="2022-11-16T21:52:53.407" v="480"/>
        <pc:sldMkLst>
          <pc:docMk/>
          <pc:sldMk cId="2023148761" sldId="288"/>
        </pc:sldMkLst>
        <pc:spChg chg="mod">
          <ac:chgData name="Irene BermanVaporis" userId="S::irene.bermanvaporis@wri.org::36199d59-03a9-4ff3-92e7-a7185e674d4a" providerId="AD" clId="Web-{0BC05979-D8E4-EC8D-9F33-6D1371D589A2}" dt="2022-11-16T21:47:55.916" v="437" actId="14100"/>
          <ac:spMkLst>
            <pc:docMk/>
            <pc:sldMk cId="2023148761" sldId="288"/>
            <ac:spMk id="2" creationId="{9281FA10-98A7-C789-544D-CDF5FC9D0301}"/>
          </ac:spMkLst>
        </pc:spChg>
        <pc:spChg chg="del">
          <ac:chgData name="Irene BermanVaporis" userId="S::irene.bermanvaporis@wri.org::36199d59-03a9-4ff3-92e7-a7185e674d4a" providerId="AD" clId="Web-{0BC05979-D8E4-EC8D-9F33-6D1371D589A2}" dt="2022-11-16T21:46:01.225" v="398"/>
          <ac:spMkLst>
            <pc:docMk/>
            <pc:sldMk cId="2023148761" sldId="288"/>
            <ac:spMk id="5" creationId="{A1AC1B08-52D9-2F28-5CCB-3B4AF00BE2BA}"/>
          </ac:spMkLst>
        </pc:spChg>
        <pc:spChg chg="add del mod">
          <ac:chgData name="Irene BermanVaporis" userId="S::irene.bermanvaporis@wri.org::36199d59-03a9-4ff3-92e7-a7185e674d4a" providerId="AD" clId="Web-{0BC05979-D8E4-EC8D-9F33-6D1371D589A2}" dt="2022-11-16T21:46:03.850" v="399"/>
          <ac:spMkLst>
            <pc:docMk/>
            <pc:sldMk cId="2023148761" sldId="288"/>
            <ac:spMk id="6" creationId="{32DEAAB0-E2AF-D478-FCA2-D98BBC2ECF23}"/>
          </ac:spMkLst>
        </pc:spChg>
        <pc:spChg chg="mod">
          <ac:chgData name="Irene BermanVaporis" userId="S::irene.bermanvaporis@wri.org::36199d59-03a9-4ff3-92e7-a7185e674d4a" providerId="AD" clId="Web-{0BC05979-D8E4-EC8D-9F33-6D1371D589A2}" dt="2022-11-16T21:48:03.713" v="439" actId="1076"/>
          <ac:spMkLst>
            <pc:docMk/>
            <pc:sldMk cId="2023148761" sldId="288"/>
            <ac:spMk id="7" creationId="{D7519652-DF3F-F602-79E5-4078A5B47A9F}"/>
          </ac:spMkLst>
        </pc:spChg>
        <pc:spChg chg="del">
          <ac:chgData name="Irene BermanVaporis" userId="S::irene.bermanvaporis@wri.org::36199d59-03a9-4ff3-92e7-a7185e674d4a" providerId="AD" clId="Web-{0BC05979-D8E4-EC8D-9F33-6D1371D589A2}" dt="2022-11-16T21:46:11.851" v="404"/>
          <ac:spMkLst>
            <pc:docMk/>
            <pc:sldMk cId="2023148761" sldId="288"/>
            <ac:spMk id="17" creationId="{8003E5C6-6E18-E540-3397-4357815CC253}"/>
          </ac:spMkLst>
        </pc:spChg>
        <pc:spChg chg="del mod">
          <ac:chgData name="Irene BermanVaporis" userId="S::irene.bermanvaporis@wri.org::36199d59-03a9-4ff3-92e7-a7185e674d4a" providerId="AD" clId="Web-{0BC05979-D8E4-EC8D-9F33-6D1371D589A2}" dt="2022-11-16T21:45:39.240" v="389"/>
          <ac:spMkLst>
            <pc:docMk/>
            <pc:sldMk cId="2023148761" sldId="288"/>
            <ac:spMk id="19" creationId="{B1E0641A-95F6-50B7-ADB0-AF83EAF56385}"/>
          </ac:spMkLst>
        </pc:spChg>
        <pc:spChg chg="del">
          <ac:chgData name="Irene BermanVaporis" userId="S::irene.bermanvaporis@wri.org::36199d59-03a9-4ff3-92e7-a7185e674d4a" providerId="AD" clId="Web-{0BC05979-D8E4-EC8D-9F33-6D1371D589A2}" dt="2022-11-16T21:45:40.944" v="390"/>
          <ac:spMkLst>
            <pc:docMk/>
            <pc:sldMk cId="2023148761" sldId="288"/>
            <ac:spMk id="24" creationId="{007E24E7-1D16-A0FB-B112-A253E64F5ADF}"/>
          </ac:spMkLst>
        </pc:spChg>
        <pc:spChg chg="del mod">
          <ac:chgData name="Irene BermanVaporis" userId="S::irene.bermanvaporis@wri.org::36199d59-03a9-4ff3-92e7-a7185e674d4a" providerId="AD" clId="Web-{0BC05979-D8E4-EC8D-9F33-6D1371D589A2}" dt="2022-11-16T21:45:36.865" v="387"/>
          <ac:spMkLst>
            <pc:docMk/>
            <pc:sldMk cId="2023148761" sldId="288"/>
            <ac:spMk id="25" creationId="{30798E96-AEB3-86E5-F638-7DDDE13A224D}"/>
          </ac:spMkLst>
        </pc:spChg>
        <pc:picChg chg="mod">
          <ac:chgData name="Irene BermanVaporis" userId="S::irene.bermanvaporis@wri.org::36199d59-03a9-4ff3-92e7-a7185e674d4a" providerId="AD" clId="Web-{0BC05979-D8E4-EC8D-9F33-6D1371D589A2}" dt="2022-11-16T21:48:10.807" v="442" actId="14100"/>
          <ac:picMkLst>
            <pc:docMk/>
            <pc:sldMk cId="2023148761" sldId="288"/>
            <ac:picMk id="11" creationId="{112AF3FB-DBFB-D190-F021-5CE01170D979}"/>
          </ac:picMkLst>
        </pc:picChg>
        <pc:picChg chg="del">
          <ac:chgData name="Irene BermanVaporis" userId="S::irene.bermanvaporis@wri.org::36199d59-03a9-4ff3-92e7-a7185e674d4a" providerId="AD" clId="Web-{0BC05979-D8E4-EC8D-9F33-6D1371D589A2}" dt="2022-11-16T21:45:41.803" v="391"/>
          <ac:picMkLst>
            <pc:docMk/>
            <pc:sldMk cId="2023148761" sldId="288"/>
            <ac:picMk id="23" creationId="{EBA7D4C5-40F2-F0F2-7BFB-E7BD0E1480A6}"/>
          </ac:picMkLst>
        </pc:picChg>
      </pc:sldChg>
      <pc:sldChg chg="addSp delSp modSp new del">
        <pc:chgData name="Irene BermanVaporis" userId="S::irene.bermanvaporis@wri.org::36199d59-03a9-4ff3-92e7-a7185e674d4a" providerId="AD" clId="Web-{0BC05979-D8E4-EC8D-9F33-6D1371D589A2}" dt="2022-11-16T21:32:58.440" v="347"/>
        <pc:sldMkLst>
          <pc:docMk/>
          <pc:sldMk cId="3022446539" sldId="288"/>
        </pc:sldMkLst>
        <pc:picChg chg="add del mod">
          <ac:chgData name="Irene BermanVaporis" userId="S::irene.bermanvaporis@wri.org::36199d59-03a9-4ff3-92e7-a7185e674d4a" providerId="AD" clId="Web-{0BC05979-D8E4-EC8D-9F33-6D1371D589A2}" dt="2022-11-16T21:32:57.987" v="346"/>
          <ac:picMkLst>
            <pc:docMk/>
            <pc:sldMk cId="3022446539" sldId="288"/>
            <ac:picMk id="15" creationId="{5071A140-91B0-E9BD-3B8C-233DEDB03CD7}"/>
          </ac:picMkLst>
        </pc:picChg>
      </pc:sldChg>
      <pc:sldChg chg="addSp delSp modSp add del">
        <pc:chgData name="Irene BermanVaporis" userId="S::irene.bermanvaporis@wri.org::36199d59-03a9-4ff3-92e7-a7185e674d4a" providerId="AD" clId="Web-{0BC05979-D8E4-EC8D-9F33-6D1371D589A2}" dt="2022-11-16T21:35:35.460" v="364"/>
        <pc:sldMkLst>
          <pc:docMk/>
          <pc:sldMk cId="3460496065" sldId="288"/>
        </pc:sldMkLst>
        <pc:spChg chg="add mod">
          <ac:chgData name="Irene BermanVaporis" userId="S::irene.bermanvaporis@wri.org::36199d59-03a9-4ff3-92e7-a7185e674d4a" providerId="AD" clId="Web-{0BC05979-D8E4-EC8D-9F33-6D1371D589A2}" dt="2022-11-16T21:33:33.519" v="349"/>
          <ac:spMkLst>
            <pc:docMk/>
            <pc:sldMk cId="3460496065" sldId="288"/>
            <ac:spMk id="9" creationId="{DA248572-3B64-A32C-EEE3-DACECDA0E8DB}"/>
          </ac:spMkLst>
        </pc:spChg>
        <pc:picChg chg="del">
          <ac:chgData name="Irene BermanVaporis" userId="S::irene.bermanvaporis@wri.org::36199d59-03a9-4ff3-92e7-a7185e674d4a" providerId="AD" clId="Web-{0BC05979-D8E4-EC8D-9F33-6D1371D589A2}" dt="2022-11-16T21:33:33.519" v="349"/>
          <ac:picMkLst>
            <pc:docMk/>
            <pc:sldMk cId="3460496065" sldId="288"/>
            <ac:picMk id="10" creationId="{5A82E4FD-6300-1805-3E99-93EC8CFA3163}"/>
          </ac:picMkLst>
        </pc:picChg>
        <pc:picChg chg="add mod">
          <ac:chgData name="Irene BermanVaporis" userId="S::irene.bermanvaporis@wri.org::36199d59-03a9-4ff3-92e7-a7185e674d4a" providerId="AD" clId="Web-{0BC05979-D8E4-EC8D-9F33-6D1371D589A2}" dt="2022-11-16T21:34:16.911" v="354" actId="1076"/>
          <ac:picMkLst>
            <pc:docMk/>
            <pc:sldMk cId="3460496065" sldId="288"/>
            <ac:picMk id="12" creationId="{5B1DBADF-6F5E-0FCB-A725-CD53A358916E}"/>
          </ac:picMkLst>
        </pc:picChg>
      </pc:sldChg>
      <pc:sldChg chg="modSp new del">
        <pc:chgData name="Irene BermanVaporis" userId="S::irene.bermanvaporis@wri.org::36199d59-03a9-4ff3-92e7-a7185e674d4a" providerId="AD" clId="Web-{0BC05979-D8E4-EC8D-9F33-6D1371D589A2}" dt="2022-11-16T21:49:46.715" v="454"/>
        <pc:sldMkLst>
          <pc:docMk/>
          <pc:sldMk cId="1084493937" sldId="289"/>
        </pc:sldMkLst>
        <pc:spChg chg="mod">
          <ac:chgData name="Irene BermanVaporis" userId="S::irene.bermanvaporis@wri.org::36199d59-03a9-4ff3-92e7-a7185e674d4a" providerId="AD" clId="Web-{0BC05979-D8E4-EC8D-9F33-6D1371D589A2}" dt="2022-11-16T21:49:30.137" v="451" actId="20577"/>
          <ac:spMkLst>
            <pc:docMk/>
            <pc:sldMk cId="1084493937" sldId="289"/>
            <ac:spMk id="3" creationId="{8F95BF11-281A-458D-9C16-E100454505F5}"/>
          </ac:spMkLst>
        </pc:spChg>
      </pc:sldChg>
      <pc:sldChg chg="addSp delSp modSp add del">
        <pc:chgData name="Irene BermanVaporis" userId="S::irene.bermanvaporis@wri.org::36199d59-03a9-4ff3-92e7-a7185e674d4a" providerId="AD" clId="Web-{0BC05979-D8E4-EC8D-9F33-6D1371D589A2}" dt="2022-11-16T21:36:25.148" v="365"/>
        <pc:sldMkLst>
          <pc:docMk/>
          <pc:sldMk cId="3696736557" sldId="289"/>
        </pc:sldMkLst>
        <pc:spChg chg="del">
          <ac:chgData name="Irene BermanVaporis" userId="S::irene.bermanvaporis@wri.org::36199d59-03a9-4ff3-92e7-a7185e674d4a" providerId="AD" clId="Web-{0BC05979-D8E4-EC8D-9F33-6D1371D589A2}" dt="2022-11-16T21:34:34.927" v="356"/>
          <ac:spMkLst>
            <pc:docMk/>
            <pc:sldMk cId="3696736557" sldId="289"/>
            <ac:spMk id="7" creationId="{2FBB653D-47D5-0F08-BB40-2962BA102CDE}"/>
          </ac:spMkLst>
        </pc:spChg>
        <pc:picChg chg="del">
          <ac:chgData name="Irene BermanVaporis" userId="S::irene.bermanvaporis@wri.org::36199d59-03a9-4ff3-92e7-a7185e674d4a" providerId="AD" clId="Web-{0BC05979-D8E4-EC8D-9F33-6D1371D589A2}" dt="2022-11-16T21:34:36.411" v="357"/>
          <ac:picMkLst>
            <pc:docMk/>
            <pc:sldMk cId="3696736557" sldId="289"/>
            <ac:picMk id="6" creationId="{FBFF0C4E-B064-7FF6-13A7-F622BFF0366A}"/>
          </ac:picMkLst>
        </pc:picChg>
        <pc:picChg chg="add mod">
          <ac:chgData name="Irene BermanVaporis" userId="S::irene.bermanvaporis@wri.org::36199d59-03a9-4ff3-92e7-a7185e674d4a" providerId="AD" clId="Web-{0BC05979-D8E4-EC8D-9F33-6D1371D589A2}" dt="2022-11-16T21:35:06.303" v="361" actId="1076"/>
          <ac:picMkLst>
            <pc:docMk/>
            <pc:sldMk cId="3696736557" sldId="289"/>
            <ac:picMk id="8" creationId="{CAA9E041-38E1-B9FE-C607-89D55F44BD2C}"/>
          </ac:picMkLst>
        </pc:picChg>
        <pc:picChg chg="add mod">
          <ac:chgData name="Irene BermanVaporis" userId="S::irene.bermanvaporis@wri.org::36199d59-03a9-4ff3-92e7-a7185e674d4a" providerId="AD" clId="Web-{0BC05979-D8E4-EC8D-9F33-6D1371D589A2}" dt="2022-11-16T21:35:30.772" v="363" actId="1076"/>
          <ac:picMkLst>
            <pc:docMk/>
            <pc:sldMk cId="3696736557" sldId="289"/>
            <ac:picMk id="9" creationId="{6A7E49BB-738F-3B8E-013F-0D1A87C69C9B}"/>
          </ac:picMkLst>
        </pc:picChg>
      </pc:sldChg>
      <pc:sldChg chg="addSp delSp modSp add replId addCm delCm modCm">
        <pc:chgData name="Irene BermanVaporis" userId="S::irene.bermanvaporis@wri.org::36199d59-03a9-4ff3-92e7-a7185e674d4a" providerId="AD" clId="Web-{0BC05979-D8E4-EC8D-9F33-6D1371D589A2}" dt="2022-11-16T23:10:56.807" v="802"/>
        <pc:sldMkLst>
          <pc:docMk/>
          <pc:sldMk cId="3281024274" sldId="290"/>
        </pc:sldMkLst>
        <pc:spChg chg="mod">
          <ac:chgData name="Irene BermanVaporis" userId="S::irene.bermanvaporis@wri.org::36199d59-03a9-4ff3-92e7-a7185e674d4a" providerId="AD" clId="Web-{0BC05979-D8E4-EC8D-9F33-6D1371D589A2}" dt="2022-11-16T21:50:50.811" v="463" actId="20577"/>
          <ac:spMkLst>
            <pc:docMk/>
            <pc:sldMk cId="3281024274" sldId="290"/>
            <ac:spMk id="2" creationId="{1A9D09BB-9E0D-C515-F06F-3E4B173CB923}"/>
          </ac:spMkLst>
        </pc:spChg>
        <pc:spChg chg="add mod">
          <ac:chgData name="Irene BermanVaporis" userId="S::irene.bermanvaporis@wri.org::36199d59-03a9-4ff3-92e7-a7185e674d4a" providerId="AD" clId="Web-{0BC05979-D8E4-EC8D-9F33-6D1371D589A2}" dt="2022-11-16T21:54:21.644" v="486" actId="20577"/>
          <ac:spMkLst>
            <pc:docMk/>
            <pc:sldMk cId="3281024274" sldId="290"/>
            <ac:spMk id="4" creationId="{923894F4-91C8-0D6A-C2D5-B24C12552152}"/>
          </ac:spMkLst>
        </pc:spChg>
        <pc:grpChg chg="del">
          <ac:chgData name="Irene BermanVaporis" userId="S::irene.bermanvaporis@wri.org::36199d59-03a9-4ff3-92e7-a7185e674d4a" providerId="AD" clId="Web-{0BC05979-D8E4-EC8D-9F33-6D1371D589A2}" dt="2022-11-16T21:49:07.980" v="446"/>
          <ac:grpSpMkLst>
            <pc:docMk/>
            <pc:sldMk cId="3281024274" sldId="290"/>
            <ac:grpSpMk id="36" creationId="{2FC174E3-4920-4E9E-E97D-44B6A978B893}"/>
          </ac:grpSpMkLst>
        </pc:grpChg>
        <pc:grpChg chg="add del">
          <ac:chgData name="Irene BermanVaporis" userId="S::irene.bermanvaporis@wri.org::36199d59-03a9-4ff3-92e7-a7185e674d4a" providerId="AD" clId="Web-{0BC05979-D8E4-EC8D-9F33-6D1371D589A2}" dt="2022-11-16T21:50:15.841" v="457"/>
          <ac:grpSpMkLst>
            <pc:docMk/>
            <pc:sldMk cId="3281024274" sldId="290"/>
            <ac:grpSpMk id="63" creationId="{0A39C9DD-795C-1DDC-B1E7-2211307841D9}"/>
          </ac:grpSpMkLst>
        </pc:grpChg>
        <pc:picChg chg="del">
          <ac:chgData name="Irene BermanVaporis" userId="S::irene.bermanvaporis@wri.org::36199d59-03a9-4ff3-92e7-a7185e674d4a" providerId="AD" clId="Web-{0BC05979-D8E4-EC8D-9F33-6D1371D589A2}" dt="2022-11-16T21:49:05.261" v="445"/>
          <ac:picMkLst>
            <pc:docMk/>
            <pc:sldMk cId="3281024274" sldId="290"/>
            <ac:picMk id="28" creationId="{5DD91D20-0E10-2F14-FE4E-979A5209D07C}"/>
          </ac:picMkLst>
        </pc:picChg>
        <pc:picChg chg="add mod">
          <ac:chgData name="Irene BermanVaporis" userId="S::irene.bermanvaporis@wri.org::36199d59-03a9-4ff3-92e7-a7185e674d4a" providerId="AD" clId="Web-{0BC05979-D8E4-EC8D-9F33-6D1371D589A2}" dt="2022-11-16T21:51:14.842" v="467" actId="1076"/>
          <ac:picMkLst>
            <pc:docMk/>
            <pc:sldMk cId="3281024274" sldId="290"/>
            <ac:picMk id="64" creationId="{58EEE971-7F6D-F97E-13F2-680EED928C14}"/>
          </ac:picMkLst>
        </pc:picChg>
        <pc:picChg chg="add del mod">
          <ac:chgData name="Irene BermanVaporis" userId="S::irene.bermanvaporis@wri.org::36199d59-03a9-4ff3-92e7-a7185e674d4a" providerId="AD" clId="Web-{0BC05979-D8E4-EC8D-9F33-6D1371D589A2}" dt="2022-11-16T21:57:50.024" v="495"/>
          <ac:picMkLst>
            <pc:docMk/>
            <pc:sldMk cId="3281024274" sldId="290"/>
            <ac:picMk id="65" creationId="{9DA15363-5A18-89B8-0A2E-158E804F4140}"/>
          </ac:picMkLst>
        </pc:picChg>
      </pc:sldChg>
      <pc:sldChg chg="delSp modSp add replId addCm modCm">
        <pc:chgData name="Irene BermanVaporis" userId="S::irene.bermanvaporis@wri.org::36199d59-03a9-4ff3-92e7-a7185e674d4a" providerId="AD" clId="Web-{0BC05979-D8E4-EC8D-9F33-6D1371D589A2}" dt="2022-11-16T23:07:35.738" v="801"/>
        <pc:sldMkLst>
          <pc:docMk/>
          <pc:sldMk cId="662682289" sldId="291"/>
        </pc:sldMkLst>
        <pc:grpChg chg="mod">
          <ac:chgData name="Irene BermanVaporis" userId="S::irene.bermanvaporis@wri.org::36199d59-03a9-4ff3-92e7-a7185e674d4a" providerId="AD" clId="Web-{0BC05979-D8E4-EC8D-9F33-6D1371D589A2}" dt="2022-11-16T23:03:09.839" v="799" actId="1076"/>
          <ac:grpSpMkLst>
            <pc:docMk/>
            <pc:sldMk cId="662682289" sldId="291"/>
            <ac:grpSpMk id="36" creationId="{2FC174E3-4920-4E9E-E97D-44B6A978B893}"/>
          </ac:grpSpMkLst>
        </pc:grpChg>
        <pc:picChg chg="del">
          <ac:chgData name="Irene BermanVaporis" userId="S::irene.bermanvaporis@wri.org::36199d59-03a9-4ff3-92e7-a7185e674d4a" providerId="AD" clId="Web-{0BC05979-D8E4-EC8D-9F33-6D1371D589A2}" dt="2022-11-16T22:59:04.753" v="763"/>
          <ac:picMkLst>
            <pc:docMk/>
            <pc:sldMk cId="662682289" sldId="291"/>
            <ac:picMk id="5" creationId="{8356F5D8-3153-1ECF-7542-9391D29CC4A4}"/>
          </ac:picMkLst>
        </pc:picChg>
      </pc:sldChg>
      <pc:sldChg chg="addSp delSp modSp new add del mod setBg">
        <pc:chgData name="Irene BermanVaporis" userId="S::irene.bermanvaporis@wri.org::36199d59-03a9-4ff3-92e7-a7185e674d4a" providerId="AD" clId="Web-{0BC05979-D8E4-EC8D-9F33-6D1371D589A2}" dt="2022-11-16T22:54:51.855" v="752"/>
        <pc:sldMkLst>
          <pc:docMk/>
          <pc:sldMk cId="814966857" sldId="291"/>
        </pc:sldMkLst>
        <pc:spChg chg="del">
          <ac:chgData name="Irene BermanVaporis" userId="S::irene.bermanvaporis@wri.org::36199d59-03a9-4ff3-92e7-a7185e674d4a" providerId="AD" clId="Web-{0BC05979-D8E4-EC8D-9F33-6D1371D589A2}" dt="2022-11-16T22:52:21.288" v="735"/>
          <ac:spMkLst>
            <pc:docMk/>
            <pc:sldMk cId="814966857" sldId="291"/>
            <ac:spMk id="2" creationId="{0A3EABB6-16B4-AB38-213C-E8F224673F90}"/>
          </ac:spMkLst>
        </pc:spChg>
        <pc:spChg chg="del">
          <ac:chgData name="Irene BermanVaporis" userId="S::irene.bermanvaporis@wri.org::36199d59-03a9-4ff3-92e7-a7185e674d4a" providerId="AD" clId="Web-{0BC05979-D8E4-EC8D-9F33-6D1371D589A2}" dt="2022-11-16T22:52:21.288" v="735"/>
          <ac:spMkLst>
            <pc:docMk/>
            <pc:sldMk cId="814966857" sldId="291"/>
            <ac:spMk id="3" creationId="{B1489762-47C1-12F2-87D6-5E6804EE422F}"/>
          </ac:spMkLst>
        </pc:spChg>
        <pc:spChg chg="del mod ord">
          <ac:chgData name="Irene BermanVaporis" userId="S::irene.bermanvaporis@wri.org::36199d59-03a9-4ff3-92e7-a7185e674d4a" providerId="AD" clId="Web-{0BC05979-D8E4-EC8D-9F33-6D1371D589A2}" dt="2022-11-16T22:53:02.305" v="742"/>
          <ac:spMkLst>
            <pc:docMk/>
            <pc:sldMk cId="814966857" sldId="291"/>
            <ac:spMk id="4" creationId="{7F102EAC-AE67-66E7-4D08-5C4C68F83823}"/>
          </ac:spMkLst>
        </pc:spChg>
        <pc:spChg chg="add mod">
          <ac:chgData name="Irene BermanVaporis" userId="S::irene.bermanvaporis@wri.org::36199d59-03a9-4ff3-92e7-a7185e674d4a" providerId="AD" clId="Web-{0BC05979-D8E4-EC8D-9F33-6D1371D589A2}" dt="2022-11-16T22:53:34.353" v="744"/>
          <ac:spMkLst>
            <pc:docMk/>
            <pc:sldMk cId="814966857" sldId="291"/>
            <ac:spMk id="8" creationId="{7DDD976C-C704-AE06-9CFE-D94336291E02}"/>
          </ac:spMkLst>
        </pc:spChg>
        <pc:picChg chg="add del mod">
          <ac:chgData name="Irene BermanVaporis" userId="S::irene.bermanvaporis@wri.org::36199d59-03a9-4ff3-92e7-a7185e674d4a" providerId="AD" clId="Web-{0BC05979-D8E4-EC8D-9F33-6D1371D589A2}" dt="2022-11-16T22:53:34.353" v="744"/>
          <ac:picMkLst>
            <pc:docMk/>
            <pc:sldMk cId="814966857" sldId="291"/>
            <ac:picMk id="6" creationId="{2053D392-A8EF-BE12-2B1F-92B165759688}"/>
          </ac:picMkLst>
        </pc:picChg>
      </pc:sldChg>
      <pc:sldChg chg="add del replId">
        <pc:chgData name="Irene BermanVaporis" userId="S::irene.bermanvaporis@wri.org::36199d59-03a9-4ff3-92e7-a7185e674d4a" providerId="AD" clId="Web-{0BC05979-D8E4-EC8D-9F33-6D1371D589A2}" dt="2022-11-16T21:49:14.449" v="448"/>
        <pc:sldMkLst>
          <pc:docMk/>
          <pc:sldMk cId="2484906533" sldId="291"/>
        </pc:sldMkLst>
      </pc:sldChg>
      <pc:sldChg chg="modSp add del ord">
        <pc:chgData name="Irene BermanVaporis" userId="S::irene.bermanvaporis@wri.org::36199d59-03a9-4ff3-92e7-a7185e674d4a" providerId="AD" clId="Web-{0BC05979-D8E4-EC8D-9F33-6D1371D589A2}" dt="2022-11-16T22:48:09.468" v="725"/>
        <pc:sldMkLst>
          <pc:docMk/>
          <pc:sldMk cId="3398880829" sldId="291"/>
        </pc:sldMkLst>
        <pc:spChg chg="mod">
          <ac:chgData name="Irene BermanVaporis" userId="S::irene.bermanvaporis@wri.org::36199d59-03a9-4ff3-92e7-a7185e674d4a" providerId="AD" clId="Web-{0BC05979-D8E4-EC8D-9F33-6D1371D589A2}" dt="2022-11-16T22:48:07.217" v="724" actId="1076"/>
          <ac:spMkLst>
            <pc:docMk/>
            <pc:sldMk cId="3398880829" sldId="291"/>
            <ac:spMk id="2" creationId="{7856459A-B7EB-FD0E-C134-A1D9700776DB}"/>
          </ac:spMkLst>
        </pc:spChg>
      </pc:sldChg>
      <pc:sldChg chg="new del mod setBg">
        <pc:chgData name="Irene BermanVaporis" userId="S::irene.bermanvaporis@wri.org::36199d59-03a9-4ff3-92e7-a7185e674d4a" providerId="AD" clId="Web-{0BC05979-D8E4-EC8D-9F33-6D1371D589A2}" dt="2022-11-16T22:54:49.105" v="751"/>
        <pc:sldMkLst>
          <pc:docMk/>
          <pc:sldMk cId="3005817605" sldId="292"/>
        </pc:sldMkLst>
      </pc:sldChg>
      <pc:sldChg chg="addSp delSp new del mod setBg">
        <pc:chgData name="Irene BermanVaporis" userId="S::irene.bermanvaporis@wri.org::36199d59-03a9-4ff3-92e7-a7185e674d4a" providerId="AD" clId="Web-{0BC05979-D8E4-EC8D-9F33-6D1371D589A2}" dt="2022-11-16T23:02:07.884" v="796"/>
        <pc:sldMkLst>
          <pc:docMk/>
          <pc:sldMk cId="3760802569" sldId="292"/>
        </pc:sldMkLst>
        <pc:spChg chg="add del">
          <ac:chgData name="Irene BermanVaporis" userId="S::irene.bermanvaporis@wri.org::36199d59-03a9-4ff3-92e7-a7185e674d4a" providerId="AD" clId="Web-{0BC05979-D8E4-EC8D-9F33-6D1371D589A2}" dt="2022-11-16T23:02:01.915" v="795"/>
          <ac:spMkLst>
            <pc:docMk/>
            <pc:sldMk cId="3760802569" sldId="292"/>
            <ac:spMk id="3" creationId="{3DF9965A-6A80-BCD5-AD5B-A7DCB877BF6D}"/>
          </ac:spMkLst>
        </pc:spChg>
        <pc:spChg chg="del">
          <ac:chgData name="Irene BermanVaporis" userId="S::irene.bermanvaporis@wri.org::36199d59-03a9-4ff3-92e7-a7185e674d4a" providerId="AD" clId="Web-{0BC05979-D8E4-EC8D-9F33-6D1371D589A2}" dt="2022-11-16T23:00:16.099" v="781"/>
          <ac:spMkLst>
            <pc:docMk/>
            <pc:sldMk cId="3760802569" sldId="292"/>
            <ac:spMk id="4" creationId="{4468D1E6-CC2A-7F31-441E-EAD250CB2E58}"/>
          </ac:spMkLst>
        </pc:spChg>
        <pc:spChg chg="del">
          <ac:chgData name="Irene BermanVaporis" userId="S::irene.bermanvaporis@wri.org::36199d59-03a9-4ff3-92e7-a7185e674d4a" providerId="AD" clId="Web-{0BC05979-D8E4-EC8D-9F33-6D1371D589A2}" dt="2022-11-16T23:00:12.521" v="780"/>
          <ac:spMkLst>
            <pc:docMk/>
            <pc:sldMk cId="3760802569" sldId="292"/>
            <ac:spMk id="5" creationId="{0FC98D93-F9A6-FEF3-9050-F17B83435C8A}"/>
          </ac:spMkLst>
        </pc:spChg>
      </pc:sldChg>
      <pc:sldMasterChg chg="addSldLayout delSldLayout">
        <pc:chgData name="Irene BermanVaporis" userId="S::irene.bermanvaporis@wri.org::36199d59-03a9-4ff3-92e7-a7185e674d4a" providerId="AD" clId="Web-{0BC05979-D8E4-EC8D-9F33-6D1371D589A2}" dt="2022-11-16T21:33:26.863" v="348"/>
        <pc:sldMasterMkLst>
          <pc:docMk/>
          <pc:sldMasterMk cId="1723504814" sldId="2147483648"/>
        </pc:sldMasterMkLst>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1582283251" sldId="2147483676"/>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465403086" sldId="2147483695"/>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1418323856" sldId="2147483696"/>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547807801" sldId="2147483697"/>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3477578842" sldId="2147483698"/>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1335768175" sldId="2147483708"/>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2737229058" sldId="2147483709"/>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1418323856" sldId="2147483710"/>
          </pc:sldLayoutMkLst>
        </pc:sldLayoutChg>
        <pc:sldLayoutChg chg="add del">
          <pc:chgData name="Irene BermanVaporis" userId="S::irene.bermanvaporis@wri.org::36199d59-03a9-4ff3-92e7-a7185e674d4a" providerId="AD" clId="Web-{0BC05979-D8E4-EC8D-9F33-6D1371D589A2}" dt="2022-11-16T21:33:26.863" v="348"/>
          <pc:sldLayoutMkLst>
            <pc:docMk/>
            <pc:sldMasterMk cId="1723504814" sldId="2147483648"/>
            <pc:sldLayoutMk cId="3476301639" sldId="2147483711"/>
          </pc:sldLayoutMkLst>
        </pc:sldLayoutChg>
      </pc:sldMasterChg>
    </pc:docChg>
  </pc:docChgLst>
  <pc:docChgLst>
    <pc:chgData name="Stephen Naimoli" userId="S::stephen.naimoli@wri.org::b4f4e748-c17b-4940-b97d-24d9f00fc312" providerId="AD" clId="Web-{E7F20260-B262-85F4-2A6C-BA2A34767855}"/>
    <pc:docChg chg="mod">
      <pc:chgData name="Stephen Naimoli" userId="S::stephen.naimoli@wri.org::b4f4e748-c17b-4940-b97d-24d9f00fc312" providerId="AD" clId="Web-{E7F20260-B262-85F4-2A6C-BA2A34767855}" dt="2023-02-08T17:06:41.185" v="1"/>
      <pc:docMkLst>
        <pc:docMk/>
      </pc:docMkLst>
      <pc:sldChg chg="modCm">
        <pc:chgData name="Stephen Naimoli" userId="S::stephen.naimoli@wri.org::b4f4e748-c17b-4940-b97d-24d9f00fc312" providerId="AD" clId="Web-{E7F20260-B262-85F4-2A6C-BA2A34767855}" dt="2023-02-08T17:06:41.185" v="1"/>
        <pc:sldMkLst>
          <pc:docMk/>
          <pc:sldMk cId="2644618323" sldId="314"/>
        </pc:sldMkLst>
      </pc:sldChg>
    </pc:docChg>
  </pc:docChgLst>
  <pc:docChgLst>
    <pc:chgData name="Irene Berman-Vaporis" userId="S::irene.bermanvaporis@wri.org::36199d59-03a9-4ff3-92e7-a7185e674d4a" providerId="AD" clId="Web-{57E2308A-7135-076C-267E-BC7EFD7717E5}"/>
    <pc:docChg chg="modSld">
      <pc:chgData name="Irene Berman-Vaporis" userId="S::irene.bermanvaporis@wri.org::36199d59-03a9-4ff3-92e7-a7185e674d4a" providerId="AD" clId="Web-{57E2308A-7135-076C-267E-BC7EFD7717E5}" dt="2023-08-25T16:56:22.708" v="15" actId="1076"/>
      <pc:docMkLst>
        <pc:docMk/>
      </pc:docMkLst>
      <pc:sldChg chg="modSp addCm">
        <pc:chgData name="Irene Berman-Vaporis" userId="S::irene.bermanvaporis@wri.org::36199d59-03a9-4ff3-92e7-a7185e674d4a" providerId="AD" clId="Web-{57E2308A-7135-076C-267E-BC7EFD7717E5}" dt="2023-08-25T16:00:19.084" v="2" actId="1076"/>
        <pc:sldMkLst>
          <pc:docMk/>
          <pc:sldMk cId="4128084084" sldId="256"/>
        </pc:sldMkLst>
        <pc:picChg chg="mod">
          <ac:chgData name="Irene Berman-Vaporis" userId="S::irene.bermanvaporis@wri.org::36199d59-03a9-4ff3-92e7-a7185e674d4a" providerId="AD" clId="Web-{57E2308A-7135-076C-267E-BC7EFD7717E5}" dt="2023-08-25T16:00:19.084" v="2" actId="1076"/>
          <ac:picMkLst>
            <pc:docMk/>
            <pc:sldMk cId="4128084084" sldId="256"/>
            <ac:picMk id="9" creationId="{3B9C3EEB-FC83-262F-2E99-FA959930AF40}"/>
          </ac:picMkLst>
        </pc:picChg>
      </pc:sldChg>
      <pc:sldChg chg="addCm">
        <pc:chgData name="Irene Berman-Vaporis" userId="S::irene.bermanvaporis@wri.org::36199d59-03a9-4ff3-92e7-a7185e674d4a" providerId="AD" clId="Web-{57E2308A-7135-076C-267E-BC7EFD7717E5}" dt="2023-08-25T16:29:36.789" v="3"/>
        <pc:sldMkLst>
          <pc:docMk/>
          <pc:sldMk cId="2339353278" sldId="265"/>
        </pc:sldMkLst>
      </pc:sldChg>
      <pc:sldChg chg="modSp">
        <pc:chgData name="Irene Berman-Vaporis" userId="S::irene.bermanvaporis@wri.org::36199d59-03a9-4ff3-92e7-a7185e674d4a" providerId="AD" clId="Web-{57E2308A-7135-076C-267E-BC7EFD7717E5}" dt="2023-08-25T16:56:22.708" v="15" actId="1076"/>
        <pc:sldMkLst>
          <pc:docMk/>
          <pc:sldMk cId="1507054877" sldId="292"/>
        </pc:sldMkLst>
        <pc:grpChg chg="mod">
          <ac:chgData name="Irene Berman-Vaporis" userId="S::irene.bermanvaporis@wri.org::36199d59-03a9-4ff3-92e7-a7185e674d4a" providerId="AD" clId="Web-{57E2308A-7135-076C-267E-BC7EFD7717E5}" dt="2023-08-25T16:56:22.708" v="15" actId="1076"/>
          <ac:grpSpMkLst>
            <pc:docMk/>
            <pc:sldMk cId="1507054877" sldId="292"/>
            <ac:grpSpMk id="8" creationId="{445DF357-ACA9-147D-DFE0-B9456E36D193}"/>
          </ac:grpSpMkLst>
        </pc:grpChg>
      </pc:sldChg>
      <pc:sldChg chg="delCm">
        <pc:chgData name="Irene Berman-Vaporis" userId="S::irene.bermanvaporis@wri.org::36199d59-03a9-4ff3-92e7-a7185e674d4a" providerId="AD" clId="Web-{57E2308A-7135-076C-267E-BC7EFD7717E5}" dt="2023-08-25T16:29:55.821" v="4"/>
        <pc:sldMkLst>
          <pc:docMk/>
          <pc:sldMk cId="1173925090" sldId="293"/>
        </pc:sldMkLst>
      </pc:sldChg>
      <pc:sldChg chg="delCm">
        <pc:chgData name="Irene Berman-Vaporis" userId="S::irene.bermanvaporis@wri.org::36199d59-03a9-4ff3-92e7-a7185e674d4a" providerId="AD" clId="Web-{57E2308A-7135-076C-267E-BC7EFD7717E5}" dt="2023-08-25T16:29:59.727" v="5"/>
        <pc:sldMkLst>
          <pc:docMk/>
          <pc:sldMk cId="3659024102" sldId="295"/>
        </pc:sldMkLst>
      </pc:sldChg>
      <pc:sldChg chg="addCm">
        <pc:chgData name="Irene Berman-Vaporis" userId="S::irene.bermanvaporis@wri.org::36199d59-03a9-4ff3-92e7-a7185e674d4a" providerId="AD" clId="Web-{57E2308A-7135-076C-267E-BC7EFD7717E5}" dt="2023-08-25T16:31:52.793" v="10"/>
        <pc:sldMkLst>
          <pc:docMk/>
          <pc:sldMk cId="3766195610" sldId="320"/>
        </pc:sldMkLst>
      </pc:sldChg>
      <pc:sldChg chg="addCm">
        <pc:chgData name="Irene Berman-Vaporis" userId="S::irene.bermanvaporis@wri.org::36199d59-03a9-4ff3-92e7-a7185e674d4a" providerId="AD" clId="Web-{57E2308A-7135-076C-267E-BC7EFD7717E5}" dt="2023-08-25T16:31:10.057" v="7"/>
        <pc:sldMkLst>
          <pc:docMk/>
          <pc:sldMk cId="3114292881" sldId="328"/>
        </pc:sldMkLst>
      </pc:sldChg>
      <pc:sldChg chg="addCm delCm">
        <pc:chgData name="Irene Berman-Vaporis" userId="S::irene.bermanvaporis@wri.org::36199d59-03a9-4ff3-92e7-a7185e674d4a" providerId="AD" clId="Web-{57E2308A-7135-076C-267E-BC7EFD7717E5}" dt="2023-08-25T16:32:25.184" v="12"/>
        <pc:sldMkLst>
          <pc:docMk/>
          <pc:sldMk cId="1191466584" sldId="334"/>
        </pc:sldMkLst>
      </pc:sldChg>
      <pc:sldChg chg="addCm">
        <pc:chgData name="Irene Berman-Vaporis" userId="S::irene.bermanvaporis@wri.org::36199d59-03a9-4ff3-92e7-a7185e674d4a" providerId="AD" clId="Web-{57E2308A-7135-076C-267E-BC7EFD7717E5}" dt="2023-08-25T16:31:26.870" v="8"/>
        <pc:sldMkLst>
          <pc:docMk/>
          <pc:sldMk cId="4157900297" sldId="346"/>
        </pc:sldMkLst>
      </pc:sldChg>
      <pc:sldChg chg="addCm">
        <pc:chgData name="Irene Berman-Vaporis" userId="S::irene.bermanvaporis@wri.org::36199d59-03a9-4ff3-92e7-a7185e674d4a" providerId="AD" clId="Web-{57E2308A-7135-076C-267E-BC7EFD7717E5}" dt="2023-08-25T16:34:08.984" v="13"/>
        <pc:sldMkLst>
          <pc:docMk/>
          <pc:sldMk cId="1519012777" sldId="354"/>
        </pc:sldMkLst>
      </pc:sldChg>
      <pc:sldChg chg="addCm">
        <pc:chgData name="Irene Berman-Vaporis" userId="S::irene.bermanvaporis@wri.org::36199d59-03a9-4ff3-92e7-a7185e674d4a" providerId="AD" clId="Web-{57E2308A-7135-076C-267E-BC7EFD7717E5}" dt="2023-08-25T16:30:29.540" v="6"/>
        <pc:sldMkLst>
          <pc:docMk/>
          <pc:sldMk cId="3239003717" sldId="357"/>
        </pc:sldMkLst>
      </pc:sldChg>
      <pc:sldChg chg="addCm">
        <pc:chgData name="Irene Berman-Vaporis" userId="S::irene.bermanvaporis@wri.org::36199d59-03a9-4ff3-92e7-a7185e674d4a" providerId="AD" clId="Web-{57E2308A-7135-076C-267E-BC7EFD7717E5}" dt="2023-08-25T16:31:39.402" v="9"/>
        <pc:sldMkLst>
          <pc:docMk/>
          <pc:sldMk cId="3759260381" sldId="359"/>
        </pc:sldMkLst>
      </pc:sldChg>
    </pc:docChg>
  </pc:docChgLst>
  <pc:docChgLst>
    <pc:chgData name="Brynne Wilcox" userId="S::brynne.wilcox@wri.org::9ea332a5-72b0-4aba-9eed-02b5d0137144" providerId="AD" clId="Web-{22950E30-D57E-0C92-9D68-AF7F7425F968}"/>
    <pc:docChg chg="">
      <pc:chgData name="Brynne Wilcox" userId="S::brynne.wilcox@wri.org::9ea332a5-72b0-4aba-9eed-02b5d0137144" providerId="AD" clId="Web-{22950E30-D57E-0C92-9D68-AF7F7425F968}" dt="2023-02-03T15:59:55.403" v="1"/>
      <pc:docMkLst>
        <pc:docMk/>
      </pc:docMkLst>
      <pc:sldChg chg="modCm">
        <pc:chgData name="Brynne Wilcox" userId="S::brynne.wilcox@wri.org::9ea332a5-72b0-4aba-9eed-02b5d0137144" providerId="AD" clId="Web-{22950E30-D57E-0C92-9D68-AF7F7425F968}" dt="2023-02-03T15:59:49.153" v="0"/>
        <pc:sldMkLst>
          <pc:docMk/>
          <pc:sldMk cId="4128084084" sldId="256"/>
        </pc:sldMkLst>
      </pc:sldChg>
      <pc:sldChg chg="modCm">
        <pc:chgData name="Brynne Wilcox" userId="S::brynne.wilcox@wri.org::9ea332a5-72b0-4aba-9eed-02b5d0137144" providerId="AD" clId="Web-{22950E30-D57E-0C92-9D68-AF7F7425F968}" dt="2023-02-03T15:59:55.403" v="1"/>
        <pc:sldMkLst>
          <pc:docMk/>
          <pc:sldMk cId="662682289" sldId="291"/>
        </pc:sldMkLst>
      </pc:sldChg>
    </pc:docChg>
  </pc:docChgLst>
  <pc:docChgLst>
    <pc:chgData name="Brynne Wilcox" userId="S::brynne.wilcox@wri.org::9ea332a5-72b0-4aba-9eed-02b5d0137144" providerId="AD" clId="Web-{238E2888-64FF-16CF-AE52-88FDD8F00121}"/>
    <pc:docChg chg="addSld delSld sldOrd">
      <pc:chgData name="Brynne Wilcox" userId="S::brynne.wilcox@wri.org::9ea332a5-72b0-4aba-9eed-02b5d0137144" providerId="AD" clId="Web-{238E2888-64FF-16CF-AE52-88FDD8F00121}" dt="2022-12-20T21:34:54.922" v="12"/>
      <pc:docMkLst>
        <pc:docMk/>
      </pc:docMkLst>
      <pc:sldChg chg="new ord">
        <pc:chgData name="Brynne Wilcox" userId="S::brynne.wilcox@wri.org::9ea332a5-72b0-4aba-9eed-02b5d0137144" providerId="AD" clId="Web-{238E2888-64FF-16CF-AE52-88FDD8F00121}" dt="2022-12-20T21:33:39.327" v="2"/>
        <pc:sldMkLst>
          <pc:docMk/>
          <pc:sldMk cId="3316694592" sldId="316"/>
        </pc:sldMkLst>
      </pc:sldChg>
      <pc:sldChg chg="add">
        <pc:chgData name="Brynne Wilcox" userId="S::brynne.wilcox@wri.org::9ea332a5-72b0-4aba-9eed-02b5d0137144" providerId="AD" clId="Web-{238E2888-64FF-16CF-AE52-88FDD8F00121}" dt="2022-12-20T21:33:34.686" v="1"/>
        <pc:sldMkLst>
          <pc:docMk/>
          <pc:sldMk cId="1218836672" sldId="317"/>
        </pc:sldMkLst>
      </pc:sldChg>
      <pc:sldChg chg="add">
        <pc:chgData name="Brynne Wilcox" userId="S::brynne.wilcox@wri.org::9ea332a5-72b0-4aba-9eed-02b5d0137144" providerId="AD" clId="Web-{238E2888-64FF-16CF-AE52-88FDD8F00121}" dt="2022-12-20T21:34:04.437" v="3"/>
        <pc:sldMkLst>
          <pc:docMk/>
          <pc:sldMk cId="956902516" sldId="318"/>
        </pc:sldMkLst>
      </pc:sldChg>
      <pc:sldChg chg="new del">
        <pc:chgData name="Brynne Wilcox" userId="S::brynne.wilcox@wri.org::9ea332a5-72b0-4aba-9eed-02b5d0137144" providerId="AD" clId="Web-{238E2888-64FF-16CF-AE52-88FDD8F00121}" dt="2022-12-20T21:34:20.640" v="7"/>
        <pc:sldMkLst>
          <pc:docMk/>
          <pc:sldMk cId="134251102" sldId="319"/>
        </pc:sldMkLst>
      </pc:sldChg>
      <pc:sldChg chg="add ord replId">
        <pc:chgData name="Brynne Wilcox" userId="S::brynne.wilcox@wri.org::9ea332a5-72b0-4aba-9eed-02b5d0137144" providerId="AD" clId="Web-{238E2888-64FF-16CF-AE52-88FDD8F00121}" dt="2022-12-20T21:34:18.656" v="6"/>
        <pc:sldMkLst>
          <pc:docMk/>
          <pc:sldMk cId="3766195610" sldId="320"/>
        </pc:sldMkLst>
      </pc:sldChg>
      <pc:sldChg chg="add del replId">
        <pc:chgData name="Brynne Wilcox" userId="S::brynne.wilcox@wri.org::9ea332a5-72b0-4aba-9eed-02b5d0137144" providerId="AD" clId="Web-{238E2888-64FF-16CF-AE52-88FDD8F00121}" dt="2022-12-20T21:34:32.125" v="10"/>
        <pc:sldMkLst>
          <pc:docMk/>
          <pc:sldMk cId="1559202039" sldId="321"/>
        </pc:sldMkLst>
      </pc:sldChg>
      <pc:sldChg chg="add replId">
        <pc:chgData name="Brynne Wilcox" userId="S::brynne.wilcox@wri.org::9ea332a5-72b0-4aba-9eed-02b5d0137144" providerId="AD" clId="Web-{238E2888-64FF-16CF-AE52-88FDD8F00121}" dt="2022-12-20T21:34:36.437" v="11"/>
        <pc:sldMkLst>
          <pc:docMk/>
          <pc:sldMk cId="700465741" sldId="322"/>
        </pc:sldMkLst>
      </pc:sldChg>
      <pc:sldChg chg="add">
        <pc:chgData name="Brynne Wilcox" userId="S::brynne.wilcox@wri.org::9ea332a5-72b0-4aba-9eed-02b5d0137144" providerId="AD" clId="Web-{238E2888-64FF-16CF-AE52-88FDD8F00121}" dt="2022-12-20T21:34:54.922" v="12"/>
        <pc:sldMkLst>
          <pc:docMk/>
          <pc:sldMk cId="2499889179" sldId="323"/>
        </pc:sldMkLst>
      </pc:sldChg>
    </pc:docChg>
  </pc:docChgLst>
  <pc:docChgLst>
    <pc:chgData name="Brynne Wilcox" userId="S::brynne.wilcox@wri.org::9ea332a5-72b0-4aba-9eed-02b5d0137144" providerId="AD" clId="Web-{83E19870-9796-09B9-4A18-633971508BF1}"/>
    <pc:docChg chg="modSld">
      <pc:chgData name="Brynne Wilcox" userId="S::brynne.wilcox@wri.org::9ea332a5-72b0-4aba-9eed-02b5d0137144" providerId="AD" clId="Web-{83E19870-9796-09B9-4A18-633971508BF1}" dt="2023-08-30T17:38:49.466" v="60"/>
      <pc:docMkLst>
        <pc:docMk/>
      </pc:docMkLst>
      <pc:sldChg chg="delCm modCm modNotes">
        <pc:chgData name="Brynne Wilcox" userId="S::brynne.wilcox@wri.org::9ea332a5-72b0-4aba-9eed-02b5d0137144" providerId="AD" clId="Web-{83E19870-9796-09B9-4A18-633971508BF1}" dt="2023-08-30T17:37:40.495" v="42"/>
        <pc:sldMkLst>
          <pc:docMk/>
          <pc:sldMk cId="4128084084" sldId="256"/>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7:40.495" v="42"/>
              <pc2:cmMkLst xmlns:pc2="http://schemas.microsoft.com/office/powerpoint/2019/9/main/command">
                <pc:docMk/>
                <pc:sldMk cId="4128084084" sldId="256"/>
                <pc2:cmMk id="{783E829B-6E32-483C-B0C5-7B57DA92521C}"/>
              </pc2:cmMkLst>
            </pc226:cmChg>
          </p:ext>
        </pc:extLst>
      </pc:sldChg>
      <pc:sldChg chg="delCm modCm">
        <pc:chgData name="Brynne Wilcox" userId="S::brynne.wilcox@wri.org::9ea332a5-72b0-4aba-9eed-02b5d0137144" providerId="AD" clId="Web-{83E19870-9796-09B9-4A18-633971508BF1}" dt="2023-08-30T17:37:45.730" v="44"/>
        <pc:sldMkLst>
          <pc:docMk/>
          <pc:sldMk cId="2339353278" sldId="265"/>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7:45.730" v="44"/>
              <pc2:cmMkLst xmlns:pc2="http://schemas.microsoft.com/office/powerpoint/2019/9/main/command">
                <pc:docMk/>
                <pc:sldMk cId="2339353278" sldId="265"/>
                <pc2:cmMk id="{A488F3AC-C011-46E1-91AE-B747A0F35878}"/>
              </pc2:cmMkLst>
            </pc226:cmChg>
          </p:ext>
        </pc:extLst>
      </pc:sldChg>
      <pc:sldChg chg="delCm">
        <pc:chgData name="Brynne Wilcox" userId="S::brynne.wilcox@wri.org::9ea332a5-72b0-4aba-9eed-02b5d0137144" providerId="AD" clId="Web-{83E19870-9796-09B9-4A18-633971508BF1}" dt="2023-08-30T17:38:06.183" v="46"/>
        <pc:sldMkLst>
          <pc:docMk/>
          <pc:sldMk cId="61318306" sldId="309"/>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06.183" v="46"/>
              <pc2:cmMkLst xmlns:pc2="http://schemas.microsoft.com/office/powerpoint/2019/9/main/command">
                <pc:docMk/>
                <pc:sldMk cId="61318306" sldId="309"/>
                <pc2:cmMk id="{14739E59-2EB6-45E2-9D5A-FE7C0DAD3433}"/>
              </pc2:cmMkLst>
            </pc226:cmChg>
            <pc226:cmChg xmlns:pc226="http://schemas.microsoft.com/office/powerpoint/2022/06/main/command" chg="del">
              <pc226:chgData name="Brynne Wilcox" userId="S::brynne.wilcox@wri.org::9ea332a5-72b0-4aba-9eed-02b5d0137144" providerId="AD" clId="Web-{83E19870-9796-09B9-4A18-633971508BF1}" dt="2023-08-30T17:38:05.589" v="45"/>
              <pc2:cmMkLst xmlns:pc2="http://schemas.microsoft.com/office/powerpoint/2019/9/main/command">
                <pc:docMk/>
                <pc:sldMk cId="61318306" sldId="309"/>
                <pc2:cmMk id="{C3F82CD8-8B7D-4D68-924B-543558A920C8}"/>
              </pc2:cmMkLst>
            </pc226:cmChg>
          </p:ext>
        </pc:extLst>
      </pc:sldChg>
      <pc:sldChg chg="delCm modCm modNotes">
        <pc:chgData name="Brynne Wilcox" userId="S::brynne.wilcox@wri.org::9ea332a5-72b0-4aba-9eed-02b5d0137144" providerId="AD" clId="Web-{83E19870-9796-09B9-4A18-633971508BF1}" dt="2023-08-30T17:38:31.918" v="53"/>
        <pc:sldMkLst>
          <pc:docMk/>
          <pc:sldMk cId="3766195610" sldId="320"/>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8:31.918" v="53"/>
              <pc2:cmMkLst xmlns:pc2="http://schemas.microsoft.com/office/powerpoint/2019/9/main/command">
                <pc:docMk/>
                <pc:sldMk cId="3766195610" sldId="320"/>
                <pc2:cmMk id="{1D3E2D25-9320-4399-9711-AAB4EA553A6F}"/>
              </pc2:cmMkLst>
            </pc226:cmChg>
          </p:ext>
        </pc:extLst>
      </pc:sldChg>
      <pc:sldChg chg="delCm modCm">
        <pc:chgData name="Brynne Wilcox" userId="S::brynne.wilcox@wri.org::9ea332a5-72b0-4aba-9eed-02b5d0137144" providerId="AD" clId="Web-{83E19870-9796-09B9-4A18-633971508BF1}" dt="2023-08-30T17:38:19.121" v="49"/>
        <pc:sldMkLst>
          <pc:docMk/>
          <pc:sldMk cId="3114292881" sldId="328"/>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8:18.574" v="48"/>
              <pc2:cmMkLst xmlns:pc2="http://schemas.microsoft.com/office/powerpoint/2019/9/main/command">
                <pc:docMk/>
                <pc:sldMk cId="3114292881" sldId="328"/>
                <pc2:cmMk id="{FC3E287C-A45C-476F-B8C1-F44870CCD42E}"/>
              </pc2:cmMkLst>
            </pc226:cmChg>
            <pc226:cmChg xmlns:pc226="http://schemas.microsoft.com/office/powerpoint/2022/06/main/command" chg="del">
              <pc226:chgData name="Brynne Wilcox" userId="S::brynne.wilcox@wri.org::9ea332a5-72b0-4aba-9eed-02b5d0137144" providerId="AD" clId="Web-{83E19870-9796-09B9-4A18-633971508BF1}" dt="2023-08-30T17:38:19.121" v="49"/>
              <pc2:cmMkLst xmlns:pc2="http://schemas.microsoft.com/office/powerpoint/2019/9/main/command">
                <pc:docMk/>
                <pc:sldMk cId="3114292881" sldId="328"/>
                <pc2:cmMk id="{E4918F80-2FAB-422A-BC1A-295698FF4AF9}"/>
              </pc2:cmMkLst>
            </pc226:cmChg>
          </p:ext>
        </pc:extLst>
      </pc:sldChg>
      <pc:sldChg chg="delCm">
        <pc:chgData name="Brynne Wilcox" userId="S::brynne.wilcox@wri.org::9ea332a5-72b0-4aba-9eed-02b5d0137144" providerId="AD" clId="Web-{83E19870-9796-09B9-4A18-633971508BF1}" dt="2023-08-30T17:38:35.996" v="55"/>
        <pc:sldMkLst>
          <pc:docMk/>
          <pc:sldMk cId="3755521093" sldId="329"/>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35.278" v="54"/>
              <pc2:cmMkLst xmlns:pc2="http://schemas.microsoft.com/office/powerpoint/2019/9/main/command">
                <pc:docMk/>
                <pc:sldMk cId="3755521093" sldId="329"/>
                <pc2:cmMk id="{8D23B1C3-56A8-4B14-8259-3F463EAC6F2C}"/>
              </pc2:cmMkLst>
            </pc226:cmChg>
            <pc226:cmChg xmlns:pc226="http://schemas.microsoft.com/office/powerpoint/2022/06/main/command" chg="del">
              <pc226:chgData name="Brynne Wilcox" userId="S::brynne.wilcox@wri.org::9ea332a5-72b0-4aba-9eed-02b5d0137144" providerId="AD" clId="Web-{83E19870-9796-09B9-4A18-633971508BF1}" dt="2023-08-30T17:38:35.996" v="55"/>
              <pc2:cmMkLst xmlns:pc2="http://schemas.microsoft.com/office/powerpoint/2019/9/main/command">
                <pc:docMk/>
                <pc:sldMk cId="3755521093" sldId="329"/>
                <pc2:cmMk id="{F3D94FF4-444F-43CD-B1B0-12D1C8D6DF6B}"/>
              </pc2:cmMkLst>
            </pc226:cmChg>
          </p:ext>
        </pc:extLst>
      </pc:sldChg>
      <pc:sldChg chg="delCm">
        <pc:chgData name="Brynne Wilcox" userId="S::brynne.wilcox@wri.org::9ea332a5-72b0-4aba-9eed-02b5d0137144" providerId="AD" clId="Web-{83E19870-9796-09B9-4A18-633971508BF1}" dt="2023-08-30T17:38:43.981" v="58"/>
        <pc:sldMkLst>
          <pc:docMk/>
          <pc:sldMk cId="1191466584" sldId="334"/>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43.575" v="57"/>
              <pc2:cmMkLst xmlns:pc2="http://schemas.microsoft.com/office/powerpoint/2019/9/main/command">
                <pc:docMk/>
                <pc:sldMk cId="1191466584" sldId="334"/>
                <pc2:cmMk id="{0F88143F-B190-4199-8C9E-E1FB430B3DEA}"/>
              </pc2:cmMkLst>
            </pc226:cmChg>
            <pc226:cmChg xmlns:pc226="http://schemas.microsoft.com/office/powerpoint/2022/06/main/command" chg="del">
              <pc226:chgData name="Brynne Wilcox" userId="S::brynne.wilcox@wri.org::9ea332a5-72b0-4aba-9eed-02b5d0137144" providerId="AD" clId="Web-{83E19870-9796-09B9-4A18-633971508BF1}" dt="2023-08-30T17:38:42.903" v="56"/>
              <pc2:cmMkLst xmlns:pc2="http://schemas.microsoft.com/office/powerpoint/2019/9/main/command">
                <pc:docMk/>
                <pc:sldMk cId="1191466584" sldId="334"/>
                <pc2:cmMk id="{7177E587-4637-4B97-9644-8BB8CA7C1551}"/>
              </pc2:cmMkLst>
            </pc226:cmChg>
            <pc226:cmChg xmlns:pc226="http://schemas.microsoft.com/office/powerpoint/2022/06/main/command" chg="del">
              <pc226:chgData name="Brynne Wilcox" userId="S::brynne.wilcox@wri.org::9ea332a5-72b0-4aba-9eed-02b5d0137144" providerId="AD" clId="Web-{83E19870-9796-09B9-4A18-633971508BF1}" dt="2023-08-30T17:38:43.981" v="58"/>
              <pc2:cmMkLst xmlns:pc2="http://schemas.microsoft.com/office/powerpoint/2019/9/main/command">
                <pc:docMk/>
                <pc:sldMk cId="1191466584" sldId="334"/>
                <pc2:cmMk id="{47BE04D5-5AA5-4996-941B-C99FCF75E926}"/>
              </pc2:cmMkLst>
            </pc226:cmChg>
          </p:ext>
        </pc:extLst>
      </pc:sldChg>
      <pc:sldChg chg="delCm">
        <pc:chgData name="Brynne Wilcox" userId="S::brynne.wilcox@wri.org::9ea332a5-72b0-4aba-9eed-02b5d0137144" providerId="AD" clId="Web-{83E19870-9796-09B9-4A18-633971508BF1}" dt="2023-08-30T17:38:22.949" v="51"/>
        <pc:sldMkLst>
          <pc:docMk/>
          <pc:sldMk cId="4157900297" sldId="346"/>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22.949" v="51"/>
              <pc2:cmMkLst xmlns:pc2="http://schemas.microsoft.com/office/powerpoint/2019/9/main/command">
                <pc:docMk/>
                <pc:sldMk cId="4157900297" sldId="346"/>
                <pc2:cmMk id="{58480462-E452-4BBF-BD08-B53CA03FEAB3}"/>
              </pc2:cmMkLst>
            </pc226:cmChg>
            <pc226:cmChg xmlns:pc226="http://schemas.microsoft.com/office/powerpoint/2022/06/main/command" chg="del">
              <pc226:chgData name="Brynne Wilcox" userId="S::brynne.wilcox@wri.org::9ea332a5-72b0-4aba-9eed-02b5d0137144" providerId="AD" clId="Web-{83E19870-9796-09B9-4A18-633971508BF1}" dt="2023-08-30T17:38:22.481" v="50"/>
              <pc2:cmMkLst xmlns:pc2="http://schemas.microsoft.com/office/powerpoint/2019/9/main/command">
                <pc:docMk/>
                <pc:sldMk cId="4157900297" sldId="346"/>
                <pc2:cmMk id="{F5BCD3F5-DDD7-4193-A5FB-4A6CFB8EA1E2}"/>
              </pc2:cmMkLst>
            </pc226:cmChg>
          </p:ext>
        </pc:extLst>
      </pc:sldChg>
      <pc:sldChg chg="delCm modCm">
        <pc:chgData name="Brynne Wilcox" userId="S::brynne.wilcox@wri.org::9ea332a5-72b0-4aba-9eed-02b5d0137144" providerId="AD" clId="Web-{83E19870-9796-09B9-4A18-633971508BF1}" dt="2023-08-30T17:37:41.933" v="43"/>
        <pc:sldMkLst>
          <pc:docMk/>
          <pc:sldMk cId="1175782931" sldId="348"/>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7:41.933" v="43"/>
              <pc2:cmMkLst xmlns:pc2="http://schemas.microsoft.com/office/powerpoint/2019/9/main/command">
                <pc:docMk/>
                <pc:sldMk cId="1175782931" sldId="348"/>
                <pc2:cmMk id="{54DF6440-6F39-4AA1-B3DD-6A68D9D3C017}"/>
              </pc2:cmMkLst>
            </pc226:cmChg>
          </p:ext>
        </pc:extLst>
      </pc:sldChg>
      <pc:sldChg chg="delCm">
        <pc:chgData name="Brynne Wilcox" userId="S::brynne.wilcox@wri.org::9ea332a5-72b0-4aba-9eed-02b5d0137144" providerId="AD" clId="Web-{83E19870-9796-09B9-4A18-633971508BF1}" dt="2023-08-30T17:38:11.793" v="47"/>
        <pc:sldMkLst>
          <pc:docMk/>
          <pc:sldMk cId="3239003717" sldId="357"/>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11.793" v="47"/>
              <pc2:cmMkLst xmlns:pc2="http://schemas.microsoft.com/office/powerpoint/2019/9/main/command">
                <pc:docMk/>
                <pc:sldMk cId="3239003717" sldId="357"/>
                <pc2:cmMk id="{99E5CDC5-9811-4EF4-BDA8-9FA02DE30CA0}"/>
              </pc2:cmMkLst>
            </pc226:cmChg>
          </p:ext>
        </pc:extLst>
      </pc:sldChg>
      <pc:sldChg chg="delCm modCm">
        <pc:chgData name="Brynne Wilcox" userId="S::brynne.wilcox@wri.org::9ea332a5-72b0-4aba-9eed-02b5d0137144" providerId="AD" clId="Web-{83E19870-9796-09B9-4A18-633971508BF1}" dt="2023-08-30T17:38:29.293" v="52"/>
        <pc:sldMkLst>
          <pc:docMk/>
          <pc:sldMk cId="3759260381" sldId="359"/>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83E19870-9796-09B9-4A18-633971508BF1}" dt="2023-08-30T17:38:29.293" v="52"/>
              <pc2:cmMkLst xmlns:pc2="http://schemas.microsoft.com/office/powerpoint/2019/9/main/command">
                <pc:docMk/>
                <pc:sldMk cId="3759260381" sldId="359"/>
                <pc2:cmMk id="{F6866A67-877E-484E-A786-435EC59A20A8}"/>
              </pc2:cmMkLst>
            </pc226:cmChg>
          </p:ext>
        </pc:extLst>
      </pc:sldChg>
      <pc:sldChg chg="delCm">
        <pc:chgData name="Brynne Wilcox" userId="S::brynne.wilcox@wri.org::9ea332a5-72b0-4aba-9eed-02b5d0137144" providerId="AD" clId="Web-{83E19870-9796-09B9-4A18-633971508BF1}" dt="2023-08-30T17:38:49.466" v="60"/>
        <pc:sldMkLst>
          <pc:docMk/>
          <pc:sldMk cId="1413150343" sldId="361"/>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83E19870-9796-09B9-4A18-633971508BF1}" dt="2023-08-30T17:38:48.950" v="59"/>
              <pc2:cmMkLst xmlns:pc2="http://schemas.microsoft.com/office/powerpoint/2019/9/main/command">
                <pc:docMk/>
                <pc:sldMk cId="1413150343" sldId="361"/>
                <pc2:cmMk id="{C9F6C6C5-7F90-4AB5-B58C-C1ECD349768A}"/>
              </pc2:cmMkLst>
            </pc226:cmChg>
            <pc226:cmChg xmlns:pc226="http://schemas.microsoft.com/office/powerpoint/2022/06/main/command" chg="del">
              <pc226:chgData name="Brynne Wilcox" userId="S::brynne.wilcox@wri.org::9ea332a5-72b0-4aba-9eed-02b5d0137144" providerId="AD" clId="Web-{83E19870-9796-09B9-4A18-633971508BF1}" dt="2023-08-30T17:38:49.466" v="60"/>
              <pc2:cmMkLst xmlns:pc2="http://schemas.microsoft.com/office/powerpoint/2019/9/main/command">
                <pc:docMk/>
                <pc:sldMk cId="1413150343" sldId="361"/>
                <pc2:cmMk id="{ACA057F5-A960-4467-8A09-39FFE673E6B7}"/>
              </pc2:cmMkLst>
            </pc226:cmChg>
          </p:ext>
        </pc:extLst>
      </pc:sldChg>
    </pc:docChg>
  </pc:docChgLst>
  <pc:docChgLst>
    <pc:chgData name="Brynne Wilcox" userId="S::brynne.wilcox@wri.org::9ea332a5-72b0-4aba-9eed-02b5d0137144" providerId="AD" clId="Web-{DEDB937F-AF6B-6D8E-127E-080BB8A5742C}"/>
    <pc:docChg chg="delSld modSld">
      <pc:chgData name="Brynne Wilcox" userId="S::brynne.wilcox@wri.org::9ea332a5-72b0-4aba-9eed-02b5d0137144" providerId="AD" clId="Web-{DEDB937F-AF6B-6D8E-127E-080BB8A5742C}" dt="2022-11-16T17:56:20.482" v="191" actId="20577"/>
      <pc:docMkLst>
        <pc:docMk/>
      </pc:docMkLst>
      <pc:sldChg chg="addSp modSp">
        <pc:chgData name="Brynne Wilcox" userId="S::brynne.wilcox@wri.org::9ea332a5-72b0-4aba-9eed-02b5d0137144" providerId="AD" clId="Web-{DEDB937F-AF6B-6D8E-127E-080BB8A5742C}" dt="2022-11-16T17:55:12.902" v="163" actId="1076"/>
        <pc:sldMkLst>
          <pc:docMk/>
          <pc:sldMk cId="4128084084" sldId="256"/>
        </pc:sldMkLst>
        <pc:picChg chg="add mod">
          <ac:chgData name="Brynne Wilcox" userId="S::brynne.wilcox@wri.org::9ea332a5-72b0-4aba-9eed-02b5d0137144" providerId="AD" clId="Web-{DEDB937F-AF6B-6D8E-127E-080BB8A5742C}" dt="2022-11-16T17:55:12.902" v="163" actId="1076"/>
          <ac:picMkLst>
            <pc:docMk/>
            <pc:sldMk cId="4128084084" sldId="256"/>
            <ac:picMk id="2" creationId="{DBE84968-C34D-9179-C92C-625D94E0DFC2}"/>
          </ac:picMkLst>
        </pc:picChg>
      </pc:sldChg>
      <pc:sldChg chg="del">
        <pc:chgData name="Brynne Wilcox" userId="S::brynne.wilcox@wri.org::9ea332a5-72b0-4aba-9eed-02b5d0137144" providerId="AD" clId="Web-{DEDB937F-AF6B-6D8E-127E-080BB8A5742C}" dt="2022-11-16T17:52:26.023" v="142"/>
        <pc:sldMkLst>
          <pc:docMk/>
          <pc:sldMk cId="1406114854" sldId="257"/>
        </pc:sldMkLst>
      </pc:sldChg>
      <pc:sldChg chg="del">
        <pc:chgData name="Brynne Wilcox" userId="S::brynne.wilcox@wri.org::9ea332a5-72b0-4aba-9eed-02b5d0137144" providerId="AD" clId="Web-{DEDB937F-AF6B-6D8E-127E-080BB8A5742C}" dt="2022-11-16T17:53:05.149" v="150"/>
        <pc:sldMkLst>
          <pc:docMk/>
          <pc:sldMk cId="3117001560" sldId="258"/>
        </pc:sldMkLst>
      </pc:sldChg>
      <pc:sldChg chg="del">
        <pc:chgData name="Brynne Wilcox" userId="S::brynne.wilcox@wri.org::9ea332a5-72b0-4aba-9eed-02b5d0137144" providerId="AD" clId="Web-{DEDB937F-AF6B-6D8E-127E-080BB8A5742C}" dt="2022-11-16T17:52:26.992" v="143"/>
        <pc:sldMkLst>
          <pc:docMk/>
          <pc:sldMk cId="1116779711" sldId="259"/>
        </pc:sldMkLst>
      </pc:sldChg>
      <pc:sldChg chg="del">
        <pc:chgData name="Brynne Wilcox" userId="S::brynne.wilcox@wri.org::9ea332a5-72b0-4aba-9eed-02b5d0137144" providerId="AD" clId="Web-{DEDB937F-AF6B-6D8E-127E-080BB8A5742C}" dt="2022-11-16T17:52:27.351" v="144"/>
        <pc:sldMkLst>
          <pc:docMk/>
          <pc:sldMk cId="4164359929" sldId="260"/>
        </pc:sldMkLst>
      </pc:sldChg>
      <pc:sldChg chg="del">
        <pc:chgData name="Brynne Wilcox" userId="S::brynne.wilcox@wri.org::9ea332a5-72b0-4aba-9eed-02b5d0137144" providerId="AD" clId="Web-{DEDB937F-AF6B-6D8E-127E-080BB8A5742C}" dt="2022-11-16T17:52:54.196" v="148"/>
        <pc:sldMkLst>
          <pc:docMk/>
          <pc:sldMk cId="141195246" sldId="261"/>
        </pc:sldMkLst>
      </pc:sldChg>
      <pc:sldChg chg="del">
        <pc:chgData name="Brynne Wilcox" userId="S::brynne.wilcox@wri.org::9ea332a5-72b0-4aba-9eed-02b5d0137144" providerId="AD" clId="Web-{DEDB937F-AF6B-6D8E-127E-080BB8A5742C}" dt="2022-11-16T17:53:12.962" v="156"/>
        <pc:sldMkLst>
          <pc:docMk/>
          <pc:sldMk cId="3591567352" sldId="264"/>
        </pc:sldMkLst>
      </pc:sldChg>
      <pc:sldChg chg="del">
        <pc:chgData name="Brynne Wilcox" userId="S::brynne.wilcox@wri.org::9ea332a5-72b0-4aba-9eed-02b5d0137144" providerId="AD" clId="Web-{DEDB937F-AF6B-6D8E-127E-080BB8A5742C}" dt="2022-11-16T17:53:12.821" v="152"/>
        <pc:sldMkLst>
          <pc:docMk/>
          <pc:sldMk cId="2460920909" sldId="267"/>
        </pc:sldMkLst>
      </pc:sldChg>
      <pc:sldChg chg="del">
        <pc:chgData name="Brynne Wilcox" userId="S::brynne.wilcox@wri.org::9ea332a5-72b0-4aba-9eed-02b5d0137144" providerId="AD" clId="Web-{DEDB937F-AF6B-6D8E-127E-080BB8A5742C}" dt="2022-11-16T17:53:05.290" v="151"/>
        <pc:sldMkLst>
          <pc:docMk/>
          <pc:sldMk cId="1863928350" sldId="269"/>
        </pc:sldMkLst>
      </pc:sldChg>
      <pc:sldChg chg="modSp">
        <pc:chgData name="Brynne Wilcox" userId="S::brynne.wilcox@wri.org::9ea332a5-72b0-4aba-9eed-02b5d0137144" providerId="AD" clId="Web-{DEDB937F-AF6B-6D8E-127E-080BB8A5742C}" dt="2022-11-16T17:56:20.482" v="191" actId="20577"/>
        <pc:sldMkLst>
          <pc:docMk/>
          <pc:sldMk cId="378059089" sldId="270"/>
        </pc:sldMkLst>
        <pc:spChg chg="mod">
          <ac:chgData name="Brynne Wilcox" userId="S::brynne.wilcox@wri.org::9ea332a5-72b0-4aba-9eed-02b5d0137144" providerId="AD" clId="Web-{DEDB937F-AF6B-6D8E-127E-080BB8A5742C}" dt="2022-11-16T17:55:36.809" v="166" actId="20577"/>
          <ac:spMkLst>
            <pc:docMk/>
            <pc:sldMk cId="378059089" sldId="270"/>
            <ac:spMk id="2" creationId="{28FE4E09-D4BF-35D6-99C9-C71FAF4F8A26}"/>
          </ac:spMkLst>
        </pc:spChg>
        <pc:spChg chg="mod">
          <ac:chgData name="Brynne Wilcox" userId="S::brynne.wilcox@wri.org::9ea332a5-72b0-4aba-9eed-02b5d0137144" providerId="AD" clId="Web-{DEDB937F-AF6B-6D8E-127E-080BB8A5742C}" dt="2022-11-16T17:56:20.482" v="191" actId="20577"/>
          <ac:spMkLst>
            <pc:docMk/>
            <pc:sldMk cId="378059089" sldId="270"/>
            <ac:spMk id="3" creationId="{870A31BE-BC86-0930-AF69-EDE4CAD036BF}"/>
          </ac:spMkLst>
        </pc:spChg>
      </pc:sldChg>
      <pc:sldChg chg="del">
        <pc:chgData name="Brynne Wilcox" userId="S::brynne.wilcox@wri.org::9ea332a5-72b0-4aba-9eed-02b5d0137144" providerId="AD" clId="Web-{DEDB937F-AF6B-6D8E-127E-080BB8A5742C}" dt="2022-11-16T17:53:12.915" v="154"/>
        <pc:sldMkLst>
          <pc:docMk/>
          <pc:sldMk cId="4192566868" sldId="271"/>
        </pc:sldMkLst>
      </pc:sldChg>
      <pc:sldChg chg="del">
        <pc:chgData name="Brynne Wilcox" userId="S::brynne.wilcox@wri.org::9ea332a5-72b0-4aba-9eed-02b5d0137144" providerId="AD" clId="Web-{DEDB937F-AF6B-6D8E-127E-080BB8A5742C}" dt="2022-11-16T17:53:12.946" v="155"/>
        <pc:sldMkLst>
          <pc:docMk/>
          <pc:sldMk cId="3734129098" sldId="272"/>
        </pc:sldMkLst>
      </pc:sldChg>
      <pc:sldChg chg="del">
        <pc:chgData name="Brynne Wilcox" userId="S::brynne.wilcox@wri.org::9ea332a5-72b0-4aba-9eed-02b5d0137144" providerId="AD" clId="Web-{DEDB937F-AF6B-6D8E-127E-080BB8A5742C}" dt="2022-11-16T17:53:12.868" v="153"/>
        <pc:sldMkLst>
          <pc:docMk/>
          <pc:sldMk cId="3194209654" sldId="273"/>
        </pc:sldMkLst>
      </pc:sldChg>
      <pc:sldChg chg="del">
        <pc:chgData name="Brynne Wilcox" userId="S::brynne.wilcox@wri.org::9ea332a5-72b0-4aba-9eed-02b5d0137144" providerId="AD" clId="Web-{DEDB937F-AF6B-6D8E-127E-080BB8A5742C}" dt="2022-11-16T17:31:24.570" v="128"/>
        <pc:sldMkLst>
          <pc:docMk/>
          <pc:sldMk cId="2145626574" sldId="274"/>
        </pc:sldMkLst>
      </pc:sldChg>
      <pc:sldChg chg="del">
        <pc:chgData name="Brynne Wilcox" userId="S::brynne.wilcox@wri.org::9ea332a5-72b0-4aba-9eed-02b5d0137144" providerId="AD" clId="Web-{DEDB937F-AF6B-6D8E-127E-080BB8A5742C}" dt="2022-11-16T17:52:58.883" v="149"/>
        <pc:sldMkLst>
          <pc:docMk/>
          <pc:sldMk cId="2627142681" sldId="275"/>
        </pc:sldMkLst>
      </pc:sldChg>
      <pc:sldChg chg="del">
        <pc:chgData name="Brynne Wilcox" userId="S::brynne.wilcox@wri.org::9ea332a5-72b0-4aba-9eed-02b5d0137144" providerId="AD" clId="Web-{DEDB937F-AF6B-6D8E-127E-080BB8A5742C}" dt="2022-11-16T17:52:42.805" v="146"/>
        <pc:sldMkLst>
          <pc:docMk/>
          <pc:sldMk cId="2247593210" sldId="276"/>
        </pc:sldMkLst>
      </pc:sldChg>
      <pc:sldChg chg="del">
        <pc:chgData name="Brynne Wilcox" userId="S::brynne.wilcox@wri.org::9ea332a5-72b0-4aba-9eed-02b5d0137144" providerId="AD" clId="Web-{DEDB937F-AF6B-6D8E-127E-080BB8A5742C}" dt="2022-11-16T17:52:51.024" v="147"/>
        <pc:sldMkLst>
          <pc:docMk/>
          <pc:sldMk cId="921112757" sldId="277"/>
        </pc:sldMkLst>
      </pc:sldChg>
      <pc:sldChg chg="del">
        <pc:chgData name="Brynne Wilcox" userId="S::brynne.wilcox@wri.org::9ea332a5-72b0-4aba-9eed-02b5d0137144" providerId="AD" clId="Web-{DEDB937F-AF6B-6D8E-127E-080BB8A5742C}" dt="2022-11-16T17:53:13.524" v="157"/>
        <pc:sldMkLst>
          <pc:docMk/>
          <pc:sldMk cId="862970571" sldId="278"/>
        </pc:sldMkLst>
      </pc:sldChg>
      <pc:sldChg chg="del">
        <pc:chgData name="Brynne Wilcox" userId="S::brynne.wilcox@wri.org::9ea332a5-72b0-4aba-9eed-02b5d0137144" providerId="AD" clId="Web-{DEDB937F-AF6B-6D8E-127E-080BB8A5742C}" dt="2022-11-16T17:52:36.289" v="145"/>
        <pc:sldMkLst>
          <pc:docMk/>
          <pc:sldMk cId="3007544479" sldId="280"/>
        </pc:sldMkLst>
      </pc:sldChg>
      <pc:sldChg chg="delSp modSp">
        <pc:chgData name="Brynne Wilcox" userId="S::brynne.wilcox@wri.org::9ea332a5-72b0-4aba-9eed-02b5d0137144" providerId="AD" clId="Web-{DEDB937F-AF6B-6D8E-127E-080BB8A5742C}" dt="2022-11-16T17:51:59.085" v="141" actId="1076"/>
        <pc:sldMkLst>
          <pc:docMk/>
          <pc:sldMk cId="3132966419" sldId="282"/>
        </pc:sldMkLst>
        <pc:picChg chg="del">
          <ac:chgData name="Brynne Wilcox" userId="S::brynne.wilcox@wri.org::9ea332a5-72b0-4aba-9eed-02b5d0137144" providerId="AD" clId="Web-{DEDB937F-AF6B-6D8E-127E-080BB8A5742C}" dt="2022-11-16T17:21:09.929" v="27"/>
          <ac:picMkLst>
            <pc:docMk/>
            <pc:sldMk cId="3132966419" sldId="282"/>
            <ac:picMk id="4" creationId="{3A805A7C-1917-3477-E9F0-D2F4F2E060AF}"/>
          </ac:picMkLst>
        </pc:picChg>
        <pc:picChg chg="mod">
          <ac:chgData name="Brynne Wilcox" userId="S::brynne.wilcox@wri.org::9ea332a5-72b0-4aba-9eed-02b5d0137144" providerId="AD" clId="Web-{DEDB937F-AF6B-6D8E-127E-080BB8A5742C}" dt="2022-11-16T17:51:46.414" v="129" actId="1076"/>
          <ac:picMkLst>
            <pc:docMk/>
            <pc:sldMk cId="3132966419" sldId="282"/>
            <ac:picMk id="5" creationId="{9BA0F20E-DD72-FDE4-AA73-67CF71506956}"/>
          </ac:picMkLst>
        </pc:picChg>
        <pc:picChg chg="mod">
          <ac:chgData name="Brynne Wilcox" userId="S::brynne.wilcox@wri.org::9ea332a5-72b0-4aba-9eed-02b5d0137144" providerId="AD" clId="Web-{DEDB937F-AF6B-6D8E-127E-080BB8A5742C}" dt="2022-11-16T17:51:46.428" v="130" actId="1076"/>
          <ac:picMkLst>
            <pc:docMk/>
            <pc:sldMk cId="3132966419" sldId="282"/>
            <ac:picMk id="6" creationId="{A4533B8C-1954-137F-ADC0-455D51CFDF8A}"/>
          </ac:picMkLst>
        </pc:picChg>
        <pc:picChg chg="mod">
          <ac:chgData name="Brynne Wilcox" userId="S::brynne.wilcox@wri.org::9ea332a5-72b0-4aba-9eed-02b5d0137144" providerId="AD" clId="Web-{DEDB937F-AF6B-6D8E-127E-080BB8A5742C}" dt="2022-11-16T17:51:59.054" v="137" actId="1076"/>
          <ac:picMkLst>
            <pc:docMk/>
            <pc:sldMk cId="3132966419" sldId="282"/>
            <ac:picMk id="7" creationId="{493A135F-505B-950D-329C-F14E9044A705}"/>
          </ac:picMkLst>
        </pc:picChg>
        <pc:picChg chg="mod">
          <ac:chgData name="Brynne Wilcox" userId="S::brynne.wilcox@wri.org::9ea332a5-72b0-4aba-9eed-02b5d0137144" providerId="AD" clId="Web-{DEDB937F-AF6B-6D8E-127E-080BB8A5742C}" dt="2022-11-16T17:51:59.085" v="141" actId="1076"/>
          <ac:picMkLst>
            <pc:docMk/>
            <pc:sldMk cId="3132966419" sldId="282"/>
            <ac:picMk id="8" creationId="{9249951E-3A1B-4CAA-0FB7-E37EB4D27B8E}"/>
          </ac:picMkLst>
        </pc:picChg>
        <pc:picChg chg="mod">
          <ac:chgData name="Brynne Wilcox" userId="S::brynne.wilcox@wri.org::9ea332a5-72b0-4aba-9eed-02b5d0137144" providerId="AD" clId="Web-{DEDB937F-AF6B-6D8E-127E-080BB8A5742C}" dt="2022-11-16T17:51:59.069" v="138" actId="1076"/>
          <ac:picMkLst>
            <pc:docMk/>
            <pc:sldMk cId="3132966419" sldId="282"/>
            <ac:picMk id="10" creationId="{91CE0118-F529-661C-F999-AF34B4CCB607}"/>
          </ac:picMkLst>
        </pc:picChg>
        <pc:picChg chg="mod">
          <ac:chgData name="Brynne Wilcox" userId="S::brynne.wilcox@wri.org::9ea332a5-72b0-4aba-9eed-02b5d0137144" providerId="AD" clId="Web-{DEDB937F-AF6B-6D8E-127E-080BB8A5742C}" dt="2022-11-16T17:51:59.069" v="139" actId="1076"/>
          <ac:picMkLst>
            <pc:docMk/>
            <pc:sldMk cId="3132966419" sldId="282"/>
            <ac:picMk id="11" creationId="{E5B1C521-E91C-E44F-3A68-3275C0E88D5A}"/>
          </ac:picMkLst>
        </pc:picChg>
        <pc:picChg chg="mod">
          <ac:chgData name="Brynne Wilcox" userId="S::brynne.wilcox@wri.org::9ea332a5-72b0-4aba-9eed-02b5d0137144" providerId="AD" clId="Web-{DEDB937F-AF6B-6D8E-127E-080BB8A5742C}" dt="2022-11-16T17:51:59.085" v="140" actId="1076"/>
          <ac:picMkLst>
            <pc:docMk/>
            <pc:sldMk cId="3132966419" sldId="282"/>
            <ac:picMk id="12" creationId="{4714C7F4-3EF3-B7C3-DC9A-FC93BDF8A29B}"/>
          </ac:picMkLst>
        </pc:picChg>
      </pc:sldChg>
      <pc:sldChg chg="addSp modSp">
        <pc:chgData name="Brynne Wilcox" userId="S::brynne.wilcox@wri.org::9ea332a5-72b0-4aba-9eed-02b5d0137144" providerId="AD" clId="Web-{DEDB937F-AF6B-6D8E-127E-080BB8A5742C}" dt="2022-11-16T17:29:38.332" v="127" actId="1076"/>
        <pc:sldMkLst>
          <pc:docMk/>
          <pc:sldMk cId="2390483015" sldId="284"/>
        </pc:sldMkLst>
        <pc:picChg chg="mod">
          <ac:chgData name="Brynne Wilcox" userId="S::brynne.wilcox@wri.org::9ea332a5-72b0-4aba-9eed-02b5d0137144" providerId="AD" clId="Web-{DEDB937F-AF6B-6D8E-127E-080BB8A5742C}" dt="2022-11-16T17:29:12.207" v="119" actId="1076"/>
          <ac:picMkLst>
            <pc:docMk/>
            <pc:sldMk cId="2390483015" sldId="284"/>
            <ac:picMk id="2" creationId="{DF47F34F-EFC3-56E8-A345-8459CCD29BA9}"/>
          </ac:picMkLst>
        </pc:picChg>
        <pc:picChg chg="mod">
          <ac:chgData name="Brynne Wilcox" userId="S::brynne.wilcox@wri.org::9ea332a5-72b0-4aba-9eed-02b5d0137144" providerId="AD" clId="Web-{DEDB937F-AF6B-6D8E-127E-080BB8A5742C}" dt="2022-11-16T17:27:43.580" v="103" actId="1076"/>
          <ac:picMkLst>
            <pc:docMk/>
            <pc:sldMk cId="2390483015" sldId="284"/>
            <ac:picMk id="4" creationId="{7794A620-10B4-9C04-D600-20BA7C2BBCA5}"/>
          </ac:picMkLst>
        </pc:picChg>
        <pc:picChg chg="add mod">
          <ac:chgData name="Brynne Wilcox" userId="S::brynne.wilcox@wri.org::9ea332a5-72b0-4aba-9eed-02b5d0137144" providerId="AD" clId="Web-{DEDB937F-AF6B-6D8E-127E-080BB8A5742C}" dt="2022-11-16T17:27:43.580" v="104" actId="1076"/>
          <ac:picMkLst>
            <pc:docMk/>
            <pc:sldMk cId="2390483015" sldId="284"/>
            <ac:picMk id="6" creationId="{5F123C37-1700-CBA2-9009-446D7E165351}"/>
          </ac:picMkLst>
        </pc:picChg>
        <pc:picChg chg="mod">
          <ac:chgData name="Brynne Wilcox" userId="S::brynne.wilcox@wri.org::9ea332a5-72b0-4aba-9eed-02b5d0137144" providerId="AD" clId="Web-{DEDB937F-AF6B-6D8E-127E-080BB8A5742C}" dt="2022-11-16T17:27:48.486" v="106" actId="1076"/>
          <ac:picMkLst>
            <pc:docMk/>
            <pc:sldMk cId="2390483015" sldId="284"/>
            <ac:picMk id="8" creationId="{A15997A2-9E0A-B39D-D17B-1ED67B7342C3}"/>
          </ac:picMkLst>
        </pc:picChg>
        <pc:picChg chg="mod">
          <ac:chgData name="Brynne Wilcox" userId="S::brynne.wilcox@wri.org::9ea332a5-72b0-4aba-9eed-02b5d0137144" providerId="AD" clId="Web-{DEDB937F-AF6B-6D8E-127E-080BB8A5742C}" dt="2022-11-16T17:27:51.142" v="107" actId="1076"/>
          <ac:picMkLst>
            <pc:docMk/>
            <pc:sldMk cId="2390483015" sldId="284"/>
            <ac:picMk id="10" creationId="{A8E16EC0-D134-09E6-E8B1-5E75238F5F14}"/>
          </ac:picMkLst>
        </pc:picChg>
        <pc:picChg chg="mod">
          <ac:chgData name="Brynne Wilcox" userId="S::brynne.wilcox@wri.org::9ea332a5-72b0-4aba-9eed-02b5d0137144" providerId="AD" clId="Web-{DEDB937F-AF6B-6D8E-127E-080BB8A5742C}" dt="2022-11-16T17:29:38.332" v="127" actId="1076"/>
          <ac:picMkLst>
            <pc:docMk/>
            <pc:sldMk cId="2390483015" sldId="284"/>
            <ac:picMk id="11" creationId="{D7BAB9B3-4CE1-5D2C-C5CD-2DE697CA3D9E}"/>
          </ac:picMkLst>
        </pc:picChg>
        <pc:picChg chg="mod">
          <ac:chgData name="Brynne Wilcox" userId="S::brynne.wilcox@wri.org::9ea332a5-72b0-4aba-9eed-02b5d0137144" providerId="AD" clId="Web-{DEDB937F-AF6B-6D8E-127E-080BB8A5742C}" dt="2022-11-16T17:29:27.723" v="124" actId="1076"/>
          <ac:picMkLst>
            <pc:docMk/>
            <pc:sldMk cId="2390483015" sldId="284"/>
            <ac:picMk id="12" creationId="{35B6EF54-2F92-18C2-AE2A-0AF808426D71}"/>
          </ac:picMkLst>
        </pc:picChg>
        <pc:picChg chg="mod">
          <ac:chgData name="Brynne Wilcox" userId="S::brynne.wilcox@wri.org::9ea332a5-72b0-4aba-9eed-02b5d0137144" providerId="AD" clId="Web-{DEDB937F-AF6B-6D8E-127E-080BB8A5742C}" dt="2022-11-16T17:29:20.816" v="122" actId="1076"/>
          <ac:picMkLst>
            <pc:docMk/>
            <pc:sldMk cId="2390483015" sldId="284"/>
            <ac:picMk id="13" creationId="{5DFE107B-BDC7-F608-31DA-B0468AD9EA26}"/>
          </ac:picMkLst>
        </pc:picChg>
        <pc:picChg chg="mod">
          <ac:chgData name="Brynne Wilcox" userId="S::brynne.wilcox@wri.org::9ea332a5-72b0-4aba-9eed-02b5d0137144" providerId="AD" clId="Web-{DEDB937F-AF6B-6D8E-127E-080BB8A5742C}" dt="2022-11-16T17:28:15.643" v="109" actId="14100"/>
          <ac:picMkLst>
            <pc:docMk/>
            <pc:sldMk cId="2390483015" sldId="284"/>
            <ac:picMk id="16" creationId="{0B4E73FD-7D92-85EC-F98E-77325F964FA6}"/>
          </ac:picMkLst>
        </pc:picChg>
        <pc:picChg chg="mod">
          <ac:chgData name="Brynne Wilcox" userId="S::brynne.wilcox@wri.org::9ea332a5-72b0-4aba-9eed-02b5d0137144" providerId="AD" clId="Web-{DEDB937F-AF6B-6D8E-127E-080BB8A5742C}" dt="2022-11-16T17:28:59.316" v="115" actId="1076"/>
          <ac:picMkLst>
            <pc:docMk/>
            <pc:sldMk cId="2390483015" sldId="284"/>
            <ac:picMk id="17" creationId="{3A616E5A-70C0-54BF-9E59-0282F0CC8239}"/>
          </ac:picMkLst>
        </pc:picChg>
      </pc:sldChg>
    </pc:docChg>
  </pc:docChgLst>
  <pc:docChgLst>
    <pc:chgData clId="Web-{AEC5646F-B2E2-49EB-0099-B9C9AC46D86C}"/>
    <pc:docChg chg="modSld">
      <pc:chgData name="" userId="" providerId="" clId="Web-{AEC5646F-B2E2-49EB-0099-B9C9AC46D86C}" dt="2022-11-15T15:42:40.137" v="0" actId="20577"/>
      <pc:docMkLst>
        <pc:docMk/>
      </pc:docMkLst>
      <pc:sldChg chg="modSp">
        <pc:chgData name="" userId="" providerId="" clId="Web-{AEC5646F-B2E2-49EB-0099-B9C9AC46D86C}" dt="2022-11-15T15:42:40.137" v="0" actId="20577"/>
        <pc:sldMkLst>
          <pc:docMk/>
          <pc:sldMk cId="4128084084" sldId="256"/>
        </pc:sldMkLst>
        <pc:spChg chg="mod">
          <ac:chgData name="" userId="" providerId="" clId="Web-{AEC5646F-B2E2-49EB-0099-B9C9AC46D86C}" dt="2022-11-15T15:42:40.137" v="0" actId="20577"/>
          <ac:spMkLst>
            <pc:docMk/>
            <pc:sldMk cId="4128084084" sldId="256"/>
            <ac:spMk id="4" creationId="{8627D59F-02B6-5231-4D72-B575A5973567}"/>
          </ac:spMkLst>
        </pc:spChg>
      </pc:sldChg>
    </pc:docChg>
  </pc:docChgLst>
  <pc:docChgLst>
    <pc:chgData name="Brynne Wilcox" userId="S::brynne.wilcox@wri.org::9ea332a5-72b0-4aba-9eed-02b5d0137144" providerId="AD" clId="Web-{91A1AEAE-45FD-0626-649E-62F1C961A23C}"/>
    <pc:docChg chg="modSld">
      <pc:chgData name="Brynne Wilcox" userId="S::brynne.wilcox@wri.org::9ea332a5-72b0-4aba-9eed-02b5d0137144" providerId="AD" clId="Web-{91A1AEAE-45FD-0626-649E-62F1C961A23C}" dt="2023-01-12T20:14:14.840" v="117" actId="20577"/>
      <pc:docMkLst>
        <pc:docMk/>
      </pc:docMkLst>
      <pc:sldChg chg="modSp">
        <pc:chgData name="Brynne Wilcox" userId="S::brynne.wilcox@wri.org::9ea332a5-72b0-4aba-9eed-02b5d0137144" providerId="AD" clId="Web-{91A1AEAE-45FD-0626-649E-62F1C961A23C}" dt="2023-01-12T20:14:14.840" v="117" actId="20577"/>
        <pc:sldMkLst>
          <pc:docMk/>
          <pc:sldMk cId="4128084084" sldId="256"/>
        </pc:sldMkLst>
        <pc:spChg chg="mod">
          <ac:chgData name="Brynne Wilcox" userId="S::brynne.wilcox@wri.org::9ea332a5-72b0-4aba-9eed-02b5d0137144" providerId="AD" clId="Web-{91A1AEAE-45FD-0626-649E-62F1C961A23C}" dt="2023-01-12T20:14:14.840" v="117" actId="20577"/>
          <ac:spMkLst>
            <pc:docMk/>
            <pc:sldMk cId="4128084084" sldId="256"/>
            <ac:spMk id="5" creationId="{DE73AB74-C0B5-796A-A3FA-DD47630587C2}"/>
          </ac:spMkLst>
        </pc:spChg>
      </pc:sldChg>
      <pc:sldChg chg="addSp modSp modCm">
        <pc:chgData name="Brynne Wilcox" userId="S::brynne.wilcox@wri.org::9ea332a5-72b0-4aba-9eed-02b5d0137144" providerId="AD" clId="Web-{91A1AEAE-45FD-0626-649E-62F1C961A23C}" dt="2023-01-11T20:17:17.190" v="96"/>
        <pc:sldMkLst>
          <pc:docMk/>
          <pc:sldMk cId="1174448434" sldId="310"/>
        </pc:sldMkLst>
        <pc:spChg chg="mod">
          <ac:chgData name="Brynne Wilcox" userId="S::brynne.wilcox@wri.org::9ea332a5-72b0-4aba-9eed-02b5d0137144" providerId="AD" clId="Web-{91A1AEAE-45FD-0626-649E-62F1C961A23C}" dt="2023-01-11T20:15:35.843" v="78" actId="1076"/>
          <ac:spMkLst>
            <pc:docMk/>
            <pc:sldMk cId="1174448434" sldId="310"/>
            <ac:spMk id="10" creationId="{BA4A97C6-AD69-3DAA-BDD0-F4C8B6ED868B}"/>
          </ac:spMkLst>
        </pc:spChg>
        <pc:spChg chg="mod">
          <ac:chgData name="Brynne Wilcox" userId="S::brynne.wilcox@wri.org::9ea332a5-72b0-4aba-9eed-02b5d0137144" providerId="AD" clId="Web-{91A1AEAE-45FD-0626-649E-62F1C961A23C}" dt="2023-01-11T20:17:01.596" v="92" actId="1076"/>
          <ac:spMkLst>
            <pc:docMk/>
            <pc:sldMk cId="1174448434" sldId="310"/>
            <ac:spMk id="14" creationId="{32370E0D-3B31-3C0C-EB94-736834888E60}"/>
          </ac:spMkLst>
        </pc:spChg>
        <pc:spChg chg="mod">
          <ac:chgData name="Brynne Wilcox" userId="S::brynne.wilcox@wri.org::9ea332a5-72b0-4aba-9eed-02b5d0137144" providerId="AD" clId="Web-{91A1AEAE-45FD-0626-649E-62F1C961A23C}" dt="2023-01-11T20:16:43.548" v="90" actId="14100"/>
          <ac:spMkLst>
            <pc:docMk/>
            <pc:sldMk cId="1174448434" sldId="310"/>
            <ac:spMk id="16" creationId="{F4FEFB99-27CF-E6F1-7859-C3269EE9DCED}"/>
          </ac:spMkLst>
        </pc:spChg>
        <pc:spChg chg="mod">
          <ac:chgData name="Brynne Wilcox" userId="S::brynne.wilcox@wri.org::9ea332a5-72b0-4aba-9eed-02b5d0137144" providerId="AD" clId="Web-{91A1AEAE-45FD-0626-649E-62F1C961A23C}" dt="2023-01-11T20:16:43.548" v="88" actId="14100"/>
          <ac:spMkLst>
            <pc:docMk/>
            <pc:sldMk cId="1174448434" sldId="310"/>
            <ac:spMk id="18" creationId="{533DCD88-6929-4D08-9618-F883B17694F4}"/>
          </ac:spMkLst>
        </pc:spChg>
        <pc:spChg chg="mod">
          <ac:chgData name="Brynne Wilcox" userId="S::brynne.wilcox@wri.org::9ea332a5-72b0-4aba-9eed-02b5d0137144" providerId="AD" clId="Web-{91A1AEAE-45FD-0626-649E-62F1C961A23C}" dt="2023-01-11T20:16:43.533" v="87" actId="14100"/>
          <ac:spMkLst>
            <pc:docMk/>
            <pc:sldMk cId="1174448434" sldId="310"/>
            <ac:spMk id="19" creationId="{A0346BD3-4A82-DDB3-A9A6-F4E286BA8891}"/>
          </ac:spMkLst>
        </pc:spChg>
        <pc:spChg chg="mod">
          <ac:chgData name="Brynne Wilcox" userId="S::brynne.wilcox@wri.org::9ea332a5-72b0-4aba-9eed-02b5d0137144" providerId="AD" clId="Web-{91A1AEAE-45FD-0626-649E-62F1C961A23C}" dt="2023-01-11T20:16:43.548" v="89" actId="14100"/>
          <ac:spMkLst>
            <pc:docMk/>
            <pc:sldMk cId="1174448434" sldId="310"/>
            <ac:spMk id="20" creationId="{2DF940C1-0A00-4528-2B2A-868D42E83F64}"/>
          </ac:spMkLst>
        </pc:spChg>
        <pc:grpChg chg="add mod">
          <ac:chgData name="Brynne Wilcox" userId="S::brynne.wilcox@wri.org::9ea332a5-72b0-4aba-9eed-02b5d0137144" providerId="AD" clId="Web-{91A1AEAE-45FD-0626-649E-62F1C961A23C}" dt="2023-01-11T20:15:24.437" v="75" actId="1076"/>
          <ac:grpSpMkLst>
            <pc:docMk/>
            <pc:sldMk cId="1174448434" sldId="310"/>
            <ac:grpSpMk id="3" creationId="{D0EAA8BF-DA69-3D3E-F199-E17E47986337}"/>
          </ac:grpSpMkLst>
        </pc:grpChg>
        <pc:grpChg chg="add">
          <ac:chgData name="Brynne Wilcox" userId="S::brynne.wilcox@wri.org::9ea332a5-72b0-4aba-9eed-02b5d0137144" providerId="AD" clId="Web-{91A1AEAE-45FD-0626-649E-62F1C961A23C}" dt="2023-01-11T20:16:50.658" v="91"/>
          <ac:grpSpMkLst>
            <pc:docMk/>
            <pc:sldMk cId="1174448434" sldId="310"/>
            <ac:grpSpMk id="6" creationId="{46F226B3-AD54-CE48-9010-CB65E42B0418}"/>
          </ac:grpSpMkLst>
        </pc:grpChg>
        <pc:grpChg chg="add">
          <ac:chgData name="Brynne Wilcox" userId="S::brynne.wilcox@wri.org::9ea332a5-72b0-4aba-9eed-02b5d0137144" providerId="AD" clId="Web-{91A1AEAE-45FD-0626-649E-62F1C961A23C}" dt="2023-01-11T20:17:17.190" v="96"/>
          <ac:grpSpMkLst>
            <pc:docMk/>
            <pc:sldMk cId="1174448434" sldId="310"/>
            <ac:grpSpMk id="8" creationId="{32B8B91A-8180-609E-E95E-049196394B96}"/>
          </ac:grpSpMkLst>
        </pc:grpChg>
        <pc:picChg chg="mod">
          <ac:chgData name="Brynne Wilcox" userId="S::brynne.wilcox@wri.org::9ea332a5-72b0-4aba-9eed-02b5d0137144" providerId="AD" clId="Web-{91A1AEAE-45FD-0626-649E-62F1C961A23C}" dt="2023-01-11T20:15:09.515" v="72" actId="1076"/>
          <ac:picMkLst>
            <pc:docMk/>
            <pc:sldMk cId="1174448434" sldId="310"/>
            <ac:picMk id="2" creationId="{47C27109-B7A8-6B97-2369-B83C73530C2B}"/>
          </ac:picMkLst>
        </pc:picChg>
        <pc:picChg chg="mod">
          <ac:chgData name="Brynne Wilcox" userId="S::brynne.wilcox@wri.org::9ea332a5-72b0-4aba-9eed-02b5d0137144" providerId="AD" clId="Web-{91A1AEAE-45FD-0626-649E-62F1C961A23C}" dt="2023-01-11T20:15:27.171" v="76" actId="1076"/>
          <ac:picMkLst>
            <pc:docMk/>
            <pc:sldMk cId="1174448434" sldId="310"/>
            <ac:picMk id="23" creationId="{491FA2FD-9A80-0002-8107-E18265C72E90}"/>
          </ac:picMkLst>
        </pc:picChg>
        <pc:picChg chg="mod">
          <ac:chgData name="Brynne Wilcox" userId="S::brynne.wilcox@wri.org::9ea332a5-72b0-4aba-9eed-02b5d0137144" providerId="AD" clId="Web-{91A1AEAE-45FD-0626-649E-62F1C961A23C}" dt="2023-01-11T20:17:01.611" v="93" actId="1076"/>
          <ac:picMkLst>
            <pc:docMk/>
            <pc:sldMk cId="1174448434" sldId="310"/>
            <ac:picMk id="26" creationId="{1B33F8A4-62C8-A9F9-C0CE-CDB2863F3C7E}"/>
          </ac:picMkLst>
        </pc:picChg>
        <pc:cxnChg chg="mod">
          <ac:chgData name="Brynne Wilcox" userId="S::brynne.wilcox@wri.org::9ea332a5-72b0-4aba-9eed-02b5d0137144" providerId="AD" clId="Web-{91A1AEAE-45FD-0626-649E-62F1C961A23C}" dt="2023-01-11T20:15:14.233" v="73" actId="14100"/>
          <ac:cxnSpMkLst>
            <pc:docMk/>
            <pc:sldMk cId="1174448434" sldId="310"/>
            <ac:cxnSpMk id="7" creationId="{C5814C98-4BF5-54FC-C26A-9A557518D46E}"/>
          </ac:cxnSpMkLst>
        </pc:cxnChg>
        <pc:cxnChg chg="mod">
          <ac:chgData name="Brynne Wilcox" userId="S::brynne.wilcox@wri.org::9ea332a5-72b0-4aba-9eed-02b5d0137144" providerId="AD" clId="Web-{91A1AEAE-45FD-0626-649E-62F1C961A23C}" dt="2023-01-11T20:16:43.533" v="86" actId="14100"/>
          <ac:cxnSpMkLst>
            <pc:docMk/>
            <pc:sldMk cId="1174448434" sldId="310"/>
            <ac:cxnSpMk id="21" creationId="{3FB611FB-8AE3-E9B8-8554-E7CEA8228DDA}"/>
          </ac:cxnSpMkLst>
        </pc:cxnChg>
        <pc:cxnChg chg="mod">
          <ac:chgData name="Brynne Wilcox" userId="S::brynne.wilcox@wri.org::9ea332a5-72b0-4aba-9eed-02b5d0137144" providerId="AD" clId="Web-{91A1AEAE-45FD-0626-649E-62F1C961A23C}" dt="2023-01-11T20:17:08.784" v="95" actId="14100"/>
          <ac:cxnSpMkLst>
            <pc:docMk/>
            <pc:sldMk cId="1174448434" sldId="310"/>
            <ac:cxnSpMk id="27" creationId="{FF53F179-037E-0665-0F61-F519C6C984B2}"/>
          </ac:cxnSpMkLst>
        </pc:cxnChg>
        <pc:cxnChg chg="mod">
          <ac:chgData name="Brynne Wilcox" userId="S::brynne.wilcox@wri.org::9ea332a5-72b0-4aba-9eed-02b5d0137144" providerId="AD" clId="Web-{91A1AEAE-45FD-0626-649E-62F1C961A23C}" dt="2023-01-11T20:17:05.127" v="94" actId="14100"/>
          <ac:cxnSpMkLst>
            <pc:docMk/>
            <pc:sldMk cId="1174448434" sldId="310"/>
            <ac:cxnSpMk id="28" creationId="{6048EF15-C9B3-91CB-5B01-DF111B492196}"/>
          </ac:cxnSpMkLst>
        </pc:cxnChg>
      </pc:sldChg>
      <pc:sldChg chg="addSp modSp">
        <pc:chgData name="Brynne Wilcox" userId="S::brynne.wilcox@wri.org::9ea332a5-72b0-4aba-9eed-02b5d0137144" providerId="AD" clId="Web-{91A1AEAE-45FD-0626-649E-62F1C961A23C}" dt="2023-01-11T20:10:53.570" v="34"/>
        <pc:sldMkLst>
          <pc:docMk/>
          <pc:sldMk cId="3412288712" sldId="311"/>
        </pc:sldMkLst>
        <pc:spChg chg="add mod">
          <ac:chgData name="Brynne Wilcox" userId="S::brynne.wilcox@wri.org::9ea332a5-72b0-4aba-9eed-02b5d0137144" providerId="AD" clId="Web-{91A1AEAE-45FD-0626-649E-62F1C961A23C}" dt="2023-01-11T20:10:34.069" v="31" actId="20577"/>
          <ac:spMkLst>
            <pc:docMk/>
            <pc:sldMk cId="3412288712" sldId="311"/>
            <ac:spMk id="5" creationId="{B9BE63EC-9E52-57B5-3F04-4B1BFA0B8821}"/>
          </ac:spMkLst>
        </pc:spChg>
        <pc:grpChg chg="add">
          <ac:chgData name="Brynne Wilcox" userId="S::brynne.wilcox@wri.org::9ea332a5-72b0-4aba-9eed-02b5d0137144" providerId="AD" clId="Web-{91A1AEAE-45FD-0626-649E-62F1C961A23C}" dt="2023-01-11T20:10:53.570" v="34"/>
          <ac:grpSpMkLst>
            <pc:docMk/>
            <pc:sldMk cId="3412288712" sldId="311"/>
            <ac:grpSpMk id="6" creationId="{0AD2C4FB-5AFB-F98C-FBB3-640E0DD7637F}"/>
          </ac:grpSpMkLst>
        </pc:grpChg>
        <pc:cxnChg chg="mod">
          <ac:chgData name="Brynne Wilcox" userId="S::brynne.wilcox@wri.org::9ea332a5-72b0-4aba-9eed-02b5d0137144" providerId="AD" clId="Web-{91A1AEAE-45FD-0626-649E-62F1C961A23C}" dt="2023-01-11T20:10:44.038" v="33" actId="14100"/>
          <ac:cxnSpMkLst>
            <pc:docMk/>
            <pc:sldMk cId="3412288712" sldId="311"/>
            <ac:cxnSpMk id="4" creationId="{F9013B43-BA67-3389-1B18-E9496D673C11}"/>
          </ac:cxnSpMkLst>
        </pc:cxnChg>
      </pc:sldChg>
      <pc:sldChg chg="addSp modSp">
        <pc:chgData name="Brynne Wilcox" userId="S::brynne.wilcox@wri.org::9ea332a5-72b0-4aba-9eed-02b5d0137144" providerId="AD" clId="Web-{91A1AEAE-45FD-0626-649E-62F1C961A23C}" dt="2023-01-11T20:10:01.193" v="25" actId="1076"/>
        <pc:sldMkLst>
          <pc:docMk/>
          <pc:sldMk cId="2672988847" sldId="312"/>
        </pc:sldMkLst>
        <pc:spChg chg="mod">
          <ac:chgData name="Brynne Wilcox" userId="S::brynne.wilcox@wri.org::9ea332a5-72b0-4aba-9eed-02b5d0137144" providerId="AD" clId="Web-{91A1AEAE-45FD-0626-649E-62F1C961A23C}" dt="2023-01-11T20:09:00.160" v="13" actId="1076"/>
          <ac:spMkLst>
            <pc:docMk/>
            <pc:sldMk cId="2672988847" sldId="312"/>
            <ac:spMk id="5" creationId="{7EB8C042-03A0-36DD-B09E-F5CAD9692D50}"/>
          </ac:spMkLst>
        </pc:spChg>
        <pc:spChg chg="mod">
          <ac:chgData name="Brynne Wilcox" userId="S::brynne.wilcox@wri.org::9ea332a5-72b0-4aba-9eed-02b5d0137144" providerId="AD" clId="Web-{91A1AEAE-45FD-0626-649E-62F1C961A23C}" dt="2023-01-11T20:08:57.457" v="12" actId="1076"/>
          <ac:spMkLst>
            <pc:docMk/>
            <pc:sldMk cId="2672988847" sldId="312"/>
            <ac:spMk id="6" creationId="{D8C3F75B-CFA6-E568-A622-9D8DF02C8534}"/>
          </ac:spMkLst>
        </pc:spChg>
        <pc:spChg chg="mod">
          <ac:chgData name="Brynne Wilcox" userId="S::brynne.wilcox@wri.org::9ea332a5-72b0-4aba-9eed-02b5d0137144" providerId="AD" clId="Web-{91A1AEAE-45FD-0626-649E-62F1C961A23C}" dt="2023-01-11T20:08:53.191" v="11" actId="1076"/>
          <ac:spMkLst>
            <pc:docMk/>
            <pc:sldMk cId="2672988847" sldId="312"/>
            <ac:spMk id="7" creationId="{A456631A-F83E-6BB7-9771-3893708DCC4B}"/>
          </ac:spMkLst>
        </pc:spChg>
        <pc:spChg chg="mod">
          <ac:chgData name="Brynne Wilcox" userId="S::brynne.wilcox@wri.org::9ea332a5-72b0-4aba-9eed-02b5d0137144" providerId="AD" clId="Web-{91A1AEAE-45FD-0626-649E-62F1C961A23C}" dt="2023-01-11T20:09:15.755" v="15" actId="1076"/>
          <ac:spMkLst>
            <pc:docMk/>
            <pc:sldMk cId="2672988847" sldId="312"/>
            <ac:spMk id="8" creationId="{9D97361B-8560-74AC-C5A8-C2AC99793507}"/>
          </ac:spMkLst>
        </pc:spChg>
        <pc:spChg chg="mod">
          <ac:chgData name="Brynne Wilcox" userId="S::brynne.wilcox@wri.org::9ea332a5-72b0-4aba-9eed-02b5d0137144" providerId="AD" clId="Web-{91A1AEAE-45FD-0626-649E-62F1C961A23C}" dt="2023-01-11T20:09:20.411" v="16" actId="1076"/>
          <ac:spMkLst>
            <pc:docMk/>
            <pc:sldMk cId="2672988847" sldId="312"/>
            <ac:spMk id="12" creationId="{9B6338B9-B51F-3E5C-9190-38009BFBB782}"/>
          </ac:spMkLst>
        </pc:spChg>
        <pc:spChg chg="mod">
          <ac:chgData name="Brynne Wilcox" userId="S::brynne.wilcox@wri.org::9ea332a5-72b0-4aba-9eed-02b5d0137144" providerId="AD" clId="Web-{91A1AEAE-45FD-0626-649E-62F1C961A23C}" dt="2023-01-11T20:09:29.833" v="18" actId="1076"/>
          <ac:spMkLst>
            <pc:docMk/>
            <pc:sldMk cId="2672988847" sldId="312"/>
            <ac:spMk id="13" creationId="{0C87CE9F-0B8F-99FE-FEDB-3CE8084AF468}"/>
          </ac:spMkLst>
        </pc:spChg>
        <pc:spChg chg="mod">
          <ac:chgData name="Brynne Wilcox" userId="S::brynne.wilcox@wri.org::9ea332a5-72b0-4aba-9eed-02b5d0137144" providerId="AD" clId="Web-{91A1AEAE-45FD-0626-649E-62F1C961A23C}" dt="2023-01-11T20:10:01.193" v="25" actId="1076"/>
          <ac:spMkLst>
            <pc:docMk/>
            <pc:sldMk cId="2672988847" sldId="312"/>
            <ac:spMk id="15" creationId="{49DCB11E-658B-DE8C-F68F-C2C63A1DEF01}"/>
          </ac:spMkLst>
        </pc:spChg>
        <pc:spChg chg="mod">
          <ac:chgData name="Brynne Wilcox" userId="S::brynne.wilcox@wri.org::9ea332a5-72b0-4aba-9eed-02b5d0137144" providerId="AD" clId="Web-{91A1AEAE-45FD-0626-649E-62F1C961A23C}" dt="2023-01-11T20:09:54.412" v="23" actId="1076"/>
          <ac:spMkLst>
            <pc:docMk/>
            <pc:sldMk cId="2672988847" sldId="312"/>
            <ac:spMk id="17" creationId="{12332163-FCA2-EBF8-4C3A-52BF4924028C}"/>
          </ac:spMkLst>
        </pc:spChg>
        <pc:grpChg chg="add mod">
          <ac:chgData name="Brynne Wilcox" userId="S::brynne.wilcox@wri.org::9ea332a5-72b0-4aba-9eed-02b5d0137144" providerId="AD" clId="Web-{91A1AEAE-45FD-0626-649E-62F1C961A23C}" dt="2023-01-11T20:10:01.178" v="24" actId="1076"/>
          <ac:grpSpMkLst>
            <pc:docMk/>
            <pc:sldMk cId="2672988847" sldId="312"/>
            <ac:grpSpMk id="3" creationId="{9378B925-9500-AAF1-DE76-A75BD628AFE0}"/>
          </ac:grpSpMkLst>
        </pc:grpChg>
        <pc:grpChg chg="add mod">
          <ac:chgData name="Brynne Wilcox" userId="S::brynne.wilcox@wri.org::9ea332a5-72b0-4aba-9eed-02b5d0137144" providerId="AD" clId="Web-{91A1AEAE-45FD-0626-649E-62F1C961A23C}" dt="2023-01-11T20:09:54.412" v="22" actId="1076"/>
          <ac:grpSpMkLst>
            <pc:docMk/>
            <pc:sldMk cId="2672988847" sldId="312"/>
            <ac:grpSpMk id="9" creationId="{A1827B54-68BC-643C-A9D2-1ABADD803520}"/>
          </ac:grpSpMkLst>
        </pc:grpChg>
        <pc:picChg chg="mod">
          <ac:chgData name="Brynne Wilcox" userId="S::brynne.wilcox@wri.org::9ea332a5-72b0-4aba-9eed-02b5d0137144" providerId="AD" clId="Web-{91A1AEAE-45FD-0626-649E-62F1C961A23C}" dt="2023-01-11T20:08:21.425" v="2" actId="1076"/>
          <ac:picMkLst>
            <pc:docMk/>
            <pc:sldMk cId="2672988847" sldId="312"/>
            <ac:picMk id="4" creationId="{2722BEE6-A21F-958B-4097-40E92A4B197C}"/>
          </ac:picMkLst>
        </pc:picChg>
        <pc:picChg chg="mod">
          <ac:chgData name="Brynne Wilcox" userId="S::brynne.wilcox@wri.org::9ea332a5-72b0-4aba-9eed-02b5d0137144" providerId="AD" clId="Web-{91A1AEAE-45FD-0626-649E-62F1C961A23C}" dt="2023-01-11T20:08:48.488" v="9" actId="1076"/>
          <ac:picMkLst>
            <pc:docMk/>
            <pc:sldMk cId="2672988847" sldId="312"/>
            <ac:picMk id="10" creationId="{F2109296-BB78-FF3A-8DD9-332443D1B757}"/>
          </ac:picMkLst>
        </pc:picChg>
      </pc:sldChg>
      <pc:sldChg chg="addSp modSp addCm">
        <pc:chgData name="Brynne Wilcox" userId="S::brynne.wilcox@wri.org::9ea332a5-72b0-4aba-9eed-02b5d0137144" providerId="AD" clId="Web-{91A1AEAE-45FD-0626-649E-62F1C961A23C}" dt="2023-01-12T16:08:44.872" v="116"/>
        <pc:sldMkLst>
          <pc:docMk/>
          <pc:sldMk cId="4241890513" sldId="325"/>
        </pc:sldMkLst>
        <pc:spChg chg="mod">
          <ac:chgData name="Brynne Wilcox" userId="S::brynne.wilcox@wri.org::9ea332a5-72b0-4aba-9eed-02b5d0137144" providerId="AD" clId="Web-{91A1AEAE-45FD-0626-649E-62F1C961A23C}" dt="2023-01-12T16:08:03.714" v="114" actId="20577"/>
          <ac:spMkLst>
            <pc:docMk/>
            <pc:sldMk cId="4241890513" sldId="325"/>
            <ac:spMk id="2" creationId="{E37F0C8C-6967-C081-F7CF-1116FD7E1302}"/>
          </ac:spMkLst>
        </pc:spChg>
        <pc:picChg chg="add mod">
          <ac:chgData name="Brynne Wilcox" userId="S::brynne.wilcox@wri.org::9ea332a5-72b0-4aba-9eed-02b5d0137144" providerId="AD" clId="Web-{91A1AEAE-45FD-0626-649E-62F1C961A23C}" dt="2023-01-12T16:08:10.402" v="115" actId="1076"/>
          <ac:picMkLst>
            <pc:docMk/>
            <pc:sldMk cId="4241890513" sldId="325"/>
            <ac:picMk id="3" creationId="{D89C54A4-D74C-E453-1BDC-F5807ABB8E91}"/>
          </ac:picMkLst>
        </pc:picChg>
      </pc:sldChg>
      <pc:sldChg chg="addSp modSp">
        <pc:chgData name="Brynne Wilcox" userId="S::brynne.wilcox@wri.org::9ea332a5-72b0-4aba-9eed-02b5d0137144" providerId="AD" clId="Web-{91A1AEAE-45FD-0626-649E-62F1C961A23C}" dt="2023-01-11T20:14:53.795" v="70"/>
        <pc:sldMkLst>
          <pc:docMk/>
          <pc:sldMk cId="3736966986" sldId="337"/>
        </pc:sldMkLst>
        <pc:spChg chg="mod">
          <ac:chgData name="Brynne Wilcox" userId="S::brynne.wilcox@wri.org::9ea332a5-72b0-4aba-9eed-02b5d0137144" providerId="AD" clId="Web-{91A1AEAE-45FD-0626-649E-62F1C961A23C}" dt="2023-01-11T20:10:59.945" v="35" actId="1076"/>
          <ac:spMkLst>
            <pc:docMk/>
            <pc:sldMk cId="3736966986" sldId="337"/>
            <ac:spMk id="3" creationId="{03C141EF-8C9A-CB35-4693-00CC84B92538}"/>
          </ac:spMkLst>
        </pc:spChg>
        <pc:spChg chg="mod">
          <ac:chgData name="Brynne Wilcox" userId="S::brynne.wilcox@wri.org::9ea332a5-72b0-4aba-9eed-02b5d0137144" providerId="AD" clId="Web-{91A1AEAE-45FD-0626-649E-62F1C961A23C}" dt="2023-01-11T20:11:05.758" v="36" actId="1076"/>
          <ac:spMkLst>
            <pc:docMk/>
            <pc:sldMk cId="3736966986" sldId="337"/>
            <ac:spMk id="5" creationId="{CF1697FF-D40C-355E-CBD2-C45BF17839A0}"/>
          </ac:spMkLst>
        </pc:spChg>
        <pc:spChg chg="add mod">
          <ac:chgData name="Brynne Wilcox" userId="S::brynne.wilcox@wri.org::9ea332a5-72b0-4aba-9eed-02b5d0137144" providerId="AD" clId="Web-{91A1AEAE-45FD-0626-649E-62F1C961A23C}" dt="2023-01-11T20:13:13.730" v="58" actId="1076"/>
          <ac:spMkLst>
            <pc:docMk/>
            <pc:sldMk cId="3736966986" sldId="337"/>
            <ac:spMk id="12" creationId="{58A86DCF-4F21-0798-7727-6FD4A1007AA8}"/>
          </ac:spMkLst>
        </pc:spChg>
        <pc:spChg chg="mod">
          <ac:chgData name="Brynne Wilcox" userId="S::brynne.wilcox@wri.org::9ea332a5-72b0-4aba-9eed-02b5d0137144" providerId="AD" clId="Web-{91A1AEAE-45FD-0626-649E-62F1C961A23C}" dt="2023-01-11T20:11:52.915" v="43" actId="1076"/>
          <ac:spMkLst>
            <pc:docMk/>
            <pc:sldMk cId="3736966986" sldId="337"/>
            <ac:spMk id="14" creationId="{3E39F04A-802C-57BA-D987-EC06F31DB908}"/>
          </ac:spMkLst>
        </pc:spChg>
        <pc:spChg chg="mod">
          <ac:chgData name="Brynne Wilcox" userId="S::brynne.wilcox@wri.org::9ea332a5-72b0-4aba-9eed-02b5d0137144" providerId="AD" clId="Web-{91A1AEAE-45FD-0626-649E-62F1C961A23C}" dt="2023-01-11T20:12:55.620" v="52" actId="1076"/>
          <ac:spMkLst>
            <pc:docMk/>
            <pc:sldMk cId="3736966986" sldId="337"/>
            <ac:spMk id="15" creationId="{D8E5BE87-7D6D-6F5A-BB5E-CA7DC58A462F}"/>
          </ac:spMkLst>
        </pc:spChg>
        <pc:grpChg chg="add mod">
          <ac:chgData name="Brynne Wilcox" userId="S::brynne.wilcox@wri.org::9ea332a5-72b0-4aba-9eed-02b5d0137144" providerId="AD" clId="Web-{91A1AEAE-45FD-0626-649E-62F1C961A23C}" dt="2023-01-11T20:12:45.042" v="50" actId="1076"/>
          <ac:grpSpMkLst>
            <pc:docMk/>
            <pc:sldMk cId="3736966986" sldId="337"/>
            <ac:grpSpMk id="9" creationId="{1CD1E6B3-7D37-A815-C113-37E33DD9A12A}"/>
          </ac:grpSpMkLst>
        </pc:grpChg>
        <pc:grpChg chg="add mod">
          <ac:chgData name="Brynne Wilcox" userId="S::brynne.wilcox@wri.org::9ea332a5-72b0-4aba-9eed-02b5d0137144" providerId="AD" clId="Web-{91A1AEAE-45FD-0626-649E-62F1C961A23C}" dt="2023-01-11T20:13:09.152" v="57" actId="1076"/>
          <ac:grpSpMkLst>
            <pc:docMk/>
            <pc:sldMk cId="3736966986" sldId="337"/>
            <ac:grpSpMk id="10" creationId="{5114895D-BA25-A70B-7A07-85366DC37CCE}"/>
          </ac:grpSpMkLst>
        </pc:grpChg>
        <pc:grpChg chg="add">
          <ac:chgData name="Brynne Wilcox" userId="S::brynne.wilcox@wri.org::9ea332a5-72b0-4aba-9eed-02b5d0137144" providerId="AD" clId="Web-{91A1AEAE-45FD-0626-649E-62F1C961A23C}" dt="2023-01-11T20:14:53.795" v="70"/>
          <ac:grpSpMkLst>
            <pc:docMk/>
            <pc:sldMk cId="3736966986" sldId="337"/>
            <ac:grpSpMk id="18" creationId="{F207862C-0C4B-B13D-D560-22C19766B181}"/>
          </ac:grpSpMkLst>
        </pc:grpChg>
        <pc:picChg chg="mod">
          <ac:chgData name="Brynne Wilcox" userId="S::brynne.wilcox@wri.org::9ea332a5-72b0-4aba-9eed-02b5d0137144" providerId="AD" clId="Web-{91A1AEAE-45FD-0626-649E-62F1C961A23C}" dt="2023-01-11T20:12:06.228" v="44" actId="1076"/>
          <ac:picMkLst>
            <pc:docMk/>
            <pc:sldMk cId="3736966986" sldId="337"/>
            <ac:picMk id="2" creationId="{0DD3833F-71C8-3B64-11F0-9C4CF651BFA1}"/>
          </ac:picMkLst>
        </pc:picChg>
        <pc:picChg chg="mod">
          <ac:chgData name="Brynne Wilcox" userId="S::brynne.wilcox@wri.org::9ea332a5-72b0-4aba-9eed-02b5d0137144" providerId="AD" clId="Web-{91A1AEAE-45FD-0626-649E-62F1C961A23C}" dt="2023-01-11T20:11:52.900" v="42" actId="1076"/>
          <ac:picMkLst>
            <pc:docMk/>
            <pc:sldMk cId="3736966986" sldId="337"/>
            <ac:picMk id="4" creationId="{54BD8B20-A95D-B3F6-3029-427E0E5020B2}"/>
          </ac:picMkLst>
        </pc:picChg>
        <pc:picChg chg="mod">
          <ac:chgData name="Brynne Wilcox" userId="S::brynne.wilcox@wri.org::9ea332a5-72b0-4aba-9eed-02b5d0137144" providerId="AD" clId="Web-{91A1AEAE-45FD-0626-649E-62F1C961A23C}" dt="2023-01-11T20:14:18.216" v="67" actId="1076"/>
          <ac:picMkLst>
            <pc:docMk/>
            <pc:sldMk cId="3736966986" sldId="337"/>
            <ac:picMk id="6" creationId="{FEC1DCF4-DA1D-50D4-1B46-5B9C20B23FB9}"/>
          </ac:picMkLst>
        </pc:picChg>
        <pc:cxnChg chg="mod">
          <ac:chgData name="Brynne Wilcox" userId="S::brynne.wilcox@wri.org::9ea332a5-72b0-4aba-9eed-02b5d0137144" providerId="AD" clId="Web-{91A1AEAE-45FD-0626-649E-62F1C961A23C}" dt="2023-01-11T20:11:19.305" v="38" actId="14100"/>
          <ac:cxnSpMkLst>
            <pc:docMk/>
            <pc:sldMk cId="3736966986" sldId="337"/>
            <ac:cxnSpMk id="7" creationId="{165F650C-4489-B71E-3CB0-23E4BB6BC30F}"/>
          </ac:cxnSpMkLst>
        </pc:cxnChg>
        <pc:cxnChg chg="mod">
          <ac:chgData name="Brynne Wilcox" userId="S::brynne.wilcox@wri.org::9ea332a5-72b0-4aba-9eed-02b5d0137144" providerId="AD" clId="Web-{91A1AEAE-45FD-0626-649E-62F1C961A23C}" dt="2023-01-11T20:13:25.324" v="59" actId="14100"/>
          <ac:cxnSpMkLst>
            <pc:docMk/>
            <pc:sldMk cId="3736966986" sldId="337"/>
            <ac:cxnSpMk id="8" creationId="{E6AB689E-0E1D-2775-3AC6-6CD390D0AFF9}"/>
          </ac:cxnSpMkLst>
        </pc:cxnChg>
        <pc:cxnChg chg="ord">
          <ac:chgData name="Brynne Wilcox" userId="S::brynne.wilcox@wri.org::9ea332a5-72b0-4aba-9eed-02b5d0137144" providerId="AD" clId="Web-{91A1AEAE-45FD-0626-649E-62F1C961A23C}" dt="2023-01-11T20:12:28.166" v="48"/>
          <ac:cxnSpMkLst>
            <pc:docMk/>
            <pc:sldMk cId="3736966986" sldId="337"/>
            <ac:cxnSpMk id="11" creationId="{C6945644-0A92-2622-721F-1FE9C19A6133}"/>
          </ac:cxnSpMkLst>
        </pc:cxnChg>
        <pc:cxnChg chg="mod">
          <ac:chgData name="Brynne Wilcox" userId="S::brynne.wilcox@wri.org::9ea332a5-72b0-4aba-9eed-02b5d0137144" providerId="AD" clId="Web-{91A1AEAE-45FD-0626-649E-62F1C961A23C}" dt="2023-01-11T20:14:28.123" v="69" actId="14100"/>
          <ac:cxnSpMkLst>
            <pc:docMk/>
            <pc:sldMk cId="3736966986" sldId="337"/>
            <ac:cxnSpMk id="16" creationId="{37C21748-0B3F-C426-0E4D-F477181E072E}"/>
          </ac:cxnSpMkLst>
        </pc:cxnChg>
      </pc:sldChg>
      <pc:sldChg chg="modSp">
        <pc:chgData name="Brynne Wilcox" userId="S::brynne.wilcox@wri.org::9ea332a5-72b0-4aba-9eed-02b5d0137144" providerId="AD" clId="Web-{91A1AEAE-45FD-0626-649E-62F1C961A23C}" dt="2023-01-11T20:08:13.815" v="1" actId="1076"/>
        <pc:sldMkLst>
          <pc:docMk/>
          <pc:sldMk cId="934282592" sldId="338"/>
        </pc:sldMkLst>
        <pc:picChg chg="mod">
          <ac:chgData name="Brynne Wilcox" userId="S::brynne.wilcox@wri.org::9ea332a5-72b0-4aba-9eed-02b5d0137144" providerId="AD" clId="Web-{91A1AEAE-45FD-0626-649E-62F1C961A23C}" dt="2023-01-11T20:08:13.815" v="1" actId="1076"/>
          <ac:picMkLst>
            <pc:docMk/>
            <pc:sldMk cId="934282592" sldId="338"/>
            <ac:picMk id="11" creationId="{F1F98C77-4D6F-CADF-CE23-B80C02886A55}"/>
          </ac:picMkLst>
        </pc:picChg>
      </pc:sldChg>
    </pc:docChg>
  </pc:docChgLst>
  <pc:docChgLst>
    <pc:chgData name="Brynne Wilcox" userId="S::brynne.wilcox@wri.org::9ea332a5-72b0-4aba-9eed-02b5d0137144" providerId="AD" clId="Web-{6953E6D5-2253-9487-504A-2564EACD8660}"/>
    <pc:docChg chg="delSld modSld">
      <pc:chgData name="Brynne Wilcox" userId="S::brynne.wilcox@wri.org::9ea332a5-72b0-4aba-9eed-02b5d0137144" providerId="AD" clId="Web-{6953E6D5-2253-9487-504A-2564EACD8660}" dt="2023-02-15T20:22:25.134" v="47" actId="1076"/>
      <pc:docMkLst>
        <pc:docMk/>
      </pc:docMkLst>
      <pc:sldChg chg="modNotes">
        <pc:chgData name="Brynne Wilcox" userId="S::brynne.wilcox@wri.org::9ea332a5-72b0-4aba-9eed-02b5d0137144" providerId="AD" clId="Web-{6953E6D5-2253-9487-504A-2564EACD8660}" dt="2023-02-15T19:40:50.758" v="1"/>
        <pc:sldMkLst>
          <pc:docMk/>
          <pc:sldMk cId="2132246883" sldId="294"/>
        </pc:sldMkLst>
      </pc:sldChg>
      <pc:sldChg chg="modNotes">
        <pc:chgData name="Brynne Wilcox" userId="S::brynne.wilcox@wri.org::9ea332a5-72b0-4aba-9eed-02b5d0137144" providerId="AD" clId="Web-{6953E6D5-2253-9487-504A-2564EACD8660}" dt="2023-02-15T19:40:54.149" v="3"/>
        <pc:sldMkLst>
          <pc:docMk/>
          <pc:sldMk cId="61318306" sldId="309"/>
        </pc:sldMkLst>
      </pc:sldChg>
      <pc:sldChg chg="del modNotes">
        <pc:chgData name="Brynne Wilcox" userId="S::brynne.wilcox@wri.org::9ea332a5-72b0-4aba-9eed-02b5d0137144" providerId="AD" clId="Web-{6953E6D5-2253-9487-504A-2564EACD8660}" dt="2023-02-15T20:18:01.924" v="30"/>
        <pc:sldMkLst>
          <pc:docMk/>
          <pc:sldMk cId="2644618323" sldId="314"/>
        </pc:sldMkLst>
      </pc:sldChg>
      <pc:sldChg chg="modNotes">
        <pc:chgData name="Brynne Wilcox" userId="S::brynne.wilcox@wri.org::9ea332a5-72b0-4aba-9eed-02b5d0137144" providerId="AD" clId="Web-{6953E6D5-2253-9487-504A-2564EACD8660}" dt="2023-02-15T19:40:54.711" v="8"/>
        <pc:sldMkLst>
          <pc:docMk/>
          <pc:sldMk cId="1222925252" sldId="315"/>
        </pc:sldMkLst>
      </pc:sldChg>
      <pc:sldChg chg="modNotes">
        <pc:chgData name="Brynne Wilcox" userId="S::brynne.wilcox@wri.org::9ea332a5-72b0-4aba-9eed-02b5d0137144" providerId="AD" clId="Web-{6953E6D5-2253-9487-504A-2564EACD8660}" dt="2023-02-15T19:40:54.805" v="10"/>
        <pc:sldMkLst>
          <pc:docMk/>
          <pc:sldMk cId="3316694592" sldId="316"/>
        </pc:sldMkLst>
      </pc:sldChg>
      <pc:sldChg chg="modNotes">
        <pc:chgData name="Brynne Wilcox" userId="S::brynne.wilcox@wri.org::9ea332a5-72b0-4aba-9eed-02b5d0137144" providerId="AD" clId="Web-{6953E6D5-2253-9487-504A-2564EACD8660}" dt="2023-02-15T19:41:09.024" v="18"/>
        <pc:sldMkLst>
          <pc:docMk/>
          <pc:sldMk cId="3766195610" sldId="320"/>
        </pc:sldMkLst>
      </pc:sldChg>
      <pc:sldChg chg="modNotes">
        <pc:chgData name="Brynne Wilcox" userId="S::brynne.wilcox@wri.org::9ea332a5-72b0-4aba-9eed-02b5d0137144" providerId="AD" clId="Web-{6953E6D5-2253-9487-504A-2564EACD8660}" dt="2023-02-15T19:40:57.743" v="12"/>
        <pc:sldMkLst>
          <pc:docMk/>
          <pc:sldMk cId="4241890513" sldId="325"/>
        </pc:sldMkLst>
      </pc:sldChg>
      <pc:sldChg chg="modNotes">
        <pc:chgData name="Brynne Wilcox" userId="S::brynne.wilcox@wri.org::9ea332a5-72b0-4aba-9eed-02b5d0137144" providerId="AD" clId="Web-{6953E6D5-2253-9487-504A-2564EACD8660}" dt="2023-02-15T19:41:00.899" v="14"/>
        <pc:sldMkLst>
          <pc:docMk/>
          <pc:sldMk cId="3348160202" sldId="327"/>
        </pc:sldMkLst>
      </pc:sldChg>
      <pc:sldChg chg="modNotes">
        <pc:chgData name="Brynne Wilcox" userId="S::brynne.wilcox@wri.org::9ea332a5-72b0-4aba-9eed-02b5d0137144" providerId="AD" clId="Web-{6953E6D5-2253-9487-504A-2564EACD8660}" dt="2023-02-15T19:41:06.618" v="16"/>
        <pc:sldMkLst>
          <pc:docMk/>
          <pc:sldMk cId="3114292881" sldId="328"/>
        </pc:sldMkLst>
      </pc:sldChg>
      <pc:sldChg chg="modNotes">
        <pc:chgData name="Brynne Wilcox" userId="S::brynne.wilcox@wri.org::9ea332a5-72b0-4aba-9eed-02b5d0137144" providerId="AD" clId="Web-{6953E6D5-2253-9487-504A-2564EACD8660}" dt="2023-02-15T19:41:12.368" v="20"/>
        <pc:sldMkLst>
          <pc:docMk/>
          <pc:sldMk cId="3755521093" sldId="329"/>
        </pc:sldMkLst>
      </pc:sldChg>
      <pc:sldChg chg="modNotes">
        <pc:chgData name="Brynne Wilcox" userId="S::brynne.wilcox@wri.org::9ea332a5-72b0-4aba-9eed-02b5d0137144" providerId="AD" clId="Web-{6953E6D5-2253-9487-504A-2564EACD8660}" dt="2023-02-15T19:41:16.946" v="22"/>
        <pc:sldMkLst>
          <pc:docMk/>
          <pc:sldMk cId="1285167225" sldId="330"/>
        </pc:sldMkLst>
      </pc:sldChg>
      <pc:sldChg chg="modNotes">
        <pc:chgData name="Brynne Wilcox" userId="S::brynne.wilcox@wri.org::9ea332a5-72b0-4aba-9eed-02b5d0137144" providerId="AD" clId="Web-{6953E6D5-2253-9487-504A-2564EACD8660}" dt="2023-02-15T19:41:19.665" v="24"/>
        <pc:sldMkLst>
          <pc:docMk/>
          <pc:sldMk cId="1549769920" sldId="331"/>
        </pc:sldMkLst>
      </pc:sldChg>
      <pc:sldChg chg="modNotes">
        <pc:chgData name="Brynne Wilcox" userId="S::brynne.wilcox@wri.org::9ea332a5-72b0-4aba-9eed-02b5d0137144" providerId="AD" clId="Web-{6953E6D5-2253-9487-504A-2564EACD8660}" dt="2023-02-15T19:41:26.650" v="27"/>
        <pc:sldMkLst>
          <pc:docMk/>
          <pc:sldMk cId="3039462035" sldId="332"/>
        </pc:sldMkLst>
      </pc:sldChg>
      <pc:sldChg chg="modNotes">
        <pc:chgData name="Brynne Wilcox" userId="S::brynne.wilcox@wri.org::9ea332a5-72b0-4aba-9eed-02b5d0137144" providerId="AD" clId="Web-{6953E6D5-2253-9487-504A-2564EACD8660}" dt="2023-02-15T19:41:22.993" v="26"/>
        <pc:sldMkLst>
          <pc:docMk/>
          <pc:sldMk cId="1132682737" sldId="333"/>
        </pc:sldMkLst>
      </pc:sldChg>
      <pc:sldChg chg="addSp delSp modSp modNotes">
        <pc:chgData name="Brynne Wilcox" userId="S::brynne.wilcox@wri.org::9ea332a5-72b0-4aba-9eed-02b5d0137144" providerId="AD" clId="Web-{6953E6D5-2253-9487-504A-2564EACD8660}" dt="2023-02-15T20:22:25.134" v="47" actId="1076"/>
        <pc:sldMkLst>
          <pc:docMk/>
          <pc:sldMk cId="1191466584" sldId="334"/>
        </pc:sldMkLst>
        <pc:spChg chg="mod">
          <ac:chgData name="Brynne Wilcox" userId="S::brynne.wilcox@wri.org::9ea332a5-72b0-4aba-9eed-02b5d0137144" providerId="AD" clId="Web-{6953E6D5-2253-9487-504A-2564EACD8660}" dt="2023-02-15T20:22:25.134" v="47" actId="1076"/>
          <ac:spMkLst>
            <pc:docMk/>
            <pc:sldMk cId="1191466584" sldId="334"/>
            <ac:spMk id="2" creationId="{E37F0C8C-6967-C081-F7CF-1116FD7E1302}"/>
          </ac:spMkLst>
        </pc:spChg>
        <pc:picChg chg="add del mod">
          <ac:chgData name="Brynne Wilcox" userId="S::brynne.wilcox@wri.org::9ea332a5-72b0-4aba-9eed-02b5d0137144" providerId="AD" clId="Web-{6953E6D5-2253-9487-504A-2564EACD8660}" dt="2023-02-15T20:22:07.181" v="42"/>
          <ac:picMkLst>
            <pc:docMk/>
            <pc:sldMk cId="1191466584" sldId="334"/>
            <ac:picMk id="3" creationId="{0B6BDEC0-E994-90E0-1EFE-3773BA88EEEA}"/>
          </ac:picMkLst>
        </pc:picChg>
        <pc:picChg chg="add mod">
          <ac:chgData name="Brynne Wilcox" userId="S::brynne.wilcox@wri.org::9ea332a5-72b0-4aba-9eed-02b5d0137144" providerId="AD" clId="Web-{6953E6D5-2253-9487-504A-2564EACD8660}" dt="2023-02-15T20:22:20.525" v="46" actId="1076"/>
          <ac:picMkLst>
            <pc:docMk/>
            <pc:sldMk cId="1191466584" sldId="334"/>
            <ac:picMk id="4" creationId="{DAD852C0-613C-A25E-5F6D-64371AC3A420}"/>
          </ac:picMkLst>
        </pc:picChg>
      </pc:sldChg>
    </pc:docChg>
  </pc:docChgLst>
  <pc:docChgLst>
    <pc:chgData name="Brynne Wilcox" userId="S::brynne.wilcox@wri.org::9ea332a5-72b0-4aba-9eed-02b5d0137144" providerId="AD" clId="Web-{9D999529-5CEB-C741-A241-F8CDC46A7160}"/>
    <pc:docChg chg="addSld delSld modSld modMainMaster">
      <pc:chgData name="Brynne Wilcox" userId="S::brynne.wilcox@wri.org::9ea332a5-72b0-4aba-9eed-02b5d0137144" providerId="AD" clId="Web-{9D999529-5CEB-C741-A241-F8CDC46A7160}" dt="2023-08-29T16:08:51.531" v="60" actId="20577"/>
      <pc:docMkLst>
        <pc:docMk/>
      </pc:docMkLst>
      <pc:sldChg chg="modSp">
        <pc:chgData name="Brynne Wilcox" userId="S::brynne.wilcox@wri.org::9ea332a5-72b0-4aba-9eed-02b5d0137144" providerId="AD" clId="Web-{9D999529-5CEB-C741-A241-F8CDC46A7160}" dt="2023-08-25T16:10:54.698" v="1" actId="20577"/>
        <pc:sldMkLst>
          <pc:docMk/>
          <pc:sldMk cId="4128084084" sldId="256"/>
        </pc:sldMkLst>
        <pc:spChg chg="mod">
          <ac:chgData name="Brynne Wilcox" userId="S::brynne.wilcox@wri.org::9ea332a5-72b0-4aba-9eed-02b5d0137144" providerId="AD" clId="Web-{9D999529-5CEB-C741-A241-F8CDC46A7160}" dt="2023-08-25T16:10:54.698" v="1" actId="20577"/>
          <ac:spMkLst>
            <pc:docMk/>
            <pc:sldMk cId="4128084084" sldId="256"/>
            <ac:spMk id="5" creationId="{DE73AB74-C0B5-796A-A3FA-DD47630587C2}"/>
          </ac:spMkLst>
        </pc:spChg>
      </pc:sldChg>
      <pc:sldChg chg="modSp modNotes">
        <pc:chgData name="Brynne Wilcox" userId="S::brynne.wilcox@wri.org::9ea332a5-72b0-4aba-9eed-02b5d0137144" providerId="AD" clId="Web-{9D999529-5CEB-C741-A241-F8CDC46A7160}" dt="2023-08-29T16:08:51.531" v="60" actId="20577"/>
        <pc:sldMkLst>
          <pc:docMk/>
          <pc:sldMk cId="2339353278" sldId="265"/>
        </pc:sldMkLst>
        <pc:spChg chg="mod">
          <ac:chgData name="Brynne Wilcox" userId="S::brynne.wilcox@wri.org::9ea332a5-72b0-4aba-9eed-02b5d0137144" providerId="AD" clId="Web-{9D999529-5CEB-C741-A241-F8CDC46A7160}" dt="2023-08-29T16:08:51.531" v="60" actId="20577"/>
          <ac:spMkLst>
            <pc:docMk/>
            <pc:sldMk cId="2339353278" sldId="265"/>
            <ac:spMk id="2" creationId="{F3F9FD21-1F48-43EF-873E-98DA636603F7}"/>
          </ac:spMkLst>
        </pc:spChg>
        <pc:spChg chg="mod">
          <ac:chgData name="Brynne Wilcox" userId="S::brynne.wilcox@wri.org::9ea332a5-72b0-4aba-9eed-02b5d0137144" providerId="AD" clId="Web-{9D999529-5CEB-C741-A241-F8CDC46A7160}" dt="2023-08-25T16:51:52.148" v="50"/>
          <ac:spMkLst>
            <pc:docMk/>
            <pc:sldMk cId="2339353278" sldId="265"/>
            <ac:spMk id="3" creationId="{E8E8BB03-7A8E-E100-9BF5-6A863BA87E26}"/>
          </ac:spMkLst>
        </pc:spChg>
        <pc:spChg chg="mod">
          <ac:chgData name="Brynne Wilcox" userId="S::brynne.wilcox@wri.org::9ea332a5-72b0-4aba-9eed-02b5d0137144" providerId="AD" clId="Web-{9D999529-5CEB-C741-A241-F8CDC46A7160}" dt="2023-08-25T16:51:52.163" v="51"/>
          <ac:spMkLst>
            <pc:docMk/>
            <pc:sldMk cId="2339353278" sldId="265"/>
            <ac:spMk id="4" creationId="{D3098D07-6B09-F950-F63A-75E74D5E92D5}"/>
          </ac:spMkLst>
        </pc:spChg>
        <pc:spChg chg="mod">
          <ac:chgData name="Brynne Wilcox" userId="S::brynne.wilcox@wri.org::9ea332a5-72b0-4aba-9eed-02b5d0137144" providerId="AD" clId="Web-{9D999529-5CEB-C741-A241-F8CDC46A7160}" dt="2023-08-25T16:51:09.787" v="42" actId="20577"/>
          <ac:spMkLst>
            <pc:docMk/>
            <pc:sldMk cId="2339353278" sldId="265"/>
            <ac:spMk id="5" creationId="{6F218069-F7DB-5444-AF47-53F4A57A6B19}"/>
          </ac:spMkLst>
        </pc:spChg>
        <pc:spChg chg="mod">
          <ac:chgData name="Brynne Wilcox" userId="S::brynne.wilcox@wri.org::9ea332a5-72b0-4aba-9eed-02b5d0137144" providerId="AD" clId="Web-{9D999529-5CEB-C741-A241-F8CDC46A7160}" dt="2023-08-25T16:51:55.163" v="54" actId="20577"/>
          <ac:spMkLst>
            <pc:docMk/>
            <pc:sldMk cId="2339353278" sldId="265"/>
            <ac:spMk id="6" creationId="{F9098D91-7D0B-E02C-8D3E-26F8221CEEA6}"/>
          </ac:spMkLst>
        </pc:spChg>
        <pc:spChg chg="mod">
          <ac:chgData name="Brynne Wilcox" userId="S::brynne.wilcox@wri.org::9ea332a5-72b0-4aba-9eed-02b5d0137144" providerId="AD" clId="Web-{9D999529-5CEB-C741-A241-F8CDC46A7160}" dt="2023-08-25T16:51:52.163" v="52"/>
          <ac:spMkLst>
            <pc:docMk/>
            <pc:sldMk cId="2339353278" sldId="265"/>
            <ac:spMk id="7" creationId="{EA7223EA-7BC3-EF26-AD2B-83EA9685094A}"/>
          </ac:spMkLst>
        </pc:spChg>
        <pc:spChg chg="mod">
          <ac:chgData name="Brynne Wilcox" userId="S::brynne.wilcox@wri.org::9ea332a5-72b0-4aba-9eed-02b5d0137144" providerId="AD" clId="Web-{9D999529-5CEB-C741-A241-F8CDC46A7160}" dt="2023-08-25T16:51:52.179" v="53"/>
          <ac:spMkLst>
            <pc:docMk/>
            <pc:sldMk cId="2339353278" sldId="265"/>
            <ac:spMk id="8" creationId="{52006BC0-6E62-5BCE-E5C7-2BDC4565A8BC}"/>
          </ac:spMkLst>
        </pc:spChg>
        <pc:spChg chg="mod">
          <ac:chgData name="Brynne Wilcox" userId="S::brynne.wilcox@wri.org::9ea332a5-72b0-4aba-9eed-02b5d0137144" providerId="AD" clId="Web-{9D999529-5CEB-C741-A241-F8CDC46A7160}" dt="2023-08-25T16:51:41.335" v="45" actId="20577"/>
          <ac:spMkLst>
            <pc:docMk/>
            <pc:sldMk cId="2339353278" sldId="265"/>
            <ac:spMk id="9" creationId="{3C77EB24-E147-9D04-41A2-C12B68A71DDF}"/>
          </ac:spMkLst>
        </pc:spChg>
        <pc:spChg chg="mod">
          <ac:chgData name="Brynne Wilcox" userId="S::brynne.wilcox@wri.org::9ea332a5-72b0-4aba-9eed-02b5d0137144" providerId="AD" clId="Web-{9D999529-5CEB-C741-A241-F8CDC46A7160}" dt="2023-08-25T16:51:36.132" v="44" actId="20577"/>
          <ac:spMkLst>
            <pc:docMk/>
            <pc:sldMk cId="2339353278" sldId="265"/>
            <ac:spMk id="13" creationId="{E4B09CEE-FC84-1AA8-D92E-04B4ABEA92BD}"/>
          </ac:spMkLst>
        </pc:spChg>
      </pc:sldChg>
      <pc:sldChg chg="del modNotes">
        <pc:chgData name="Brynne Wilcox" userId="S::brynne.wilcox@wri.org::9ea332a5-72b0-4aba-9eed-02b5d0137144" providerId="AD" clId="Web-{9D999529-5CEB-C741-A241-F8CDC46A7160}" dt="2023-08-28T14:54:04.775" v="56"/>
        <pc:sldMkLst>
          <pc:docMk/>
          <pc:sldMk cId="1519012777" sldId="354"/>
        </pc:sldMkLst>
      </pc:sldChg>
      <pc:sldChg chg="delSp modSp">
        <pc:chgData name="Brynne Wilcox" userId="S::brynne.wilcox@wri.org::9ea332a5-72b0-4aba-9eed-02b5d0137144" providerId="AD" clId="Web-{9D999529-5CEB-C741-A241-F8CDC46A7160}" dt="2023-08-25T16:32:46.620" v="3"/>
        <pc:sldMkLst>
          <pc:docMk/>
          <pc:sldMk cId="1019643130" sldId="356"/>
        </pc:sldMkLst>
        <pc:spChg chg="del">
          <ac:chgData name="Brynne Wilcox" userId="S::brynne.wilcox@wri.org::9ea332a5-72b0-4aba-9eed-02b5d0137144" providerId="AD" clId="Web-{9D999529-5CEB-C741-A241-F8CDC46A7160}" dt="2023-08-25T16:32:46.620" v="3"/>
          <ac:spMkLst>
            <pc:docMk/>
            <pc:sldMk cId="1019643130" sldId="356"/>
            <ac:spMk id="8" creationId="{68EF9DF2-40B2-D05E-92FA-FBF3DC8CE92A}"/>
          </ac:spMkLst>
        </pc:spChg>
        <pc:picChg chg="ord">
          <ac:chgData name="Brynne Wilcox" userId="S::brynne.wilcox@wri.org::9ea332a5-72b0-4aba-9eed-02b5d0137144" providerId="AD" clId="Web-{9D999529-5CEB-C741-A241-F8CDC46A7160}" dt="2023-08-25T16:32:45.011" v="2"/>
          <ac:picMkLst>
            <pc:docMk/>
            <pc:sldMk cId="1019643130" sldId="356"/>
            <ac:picMk id="7" creationId="{214B5F11-1D9C-1646-5366-E9646FF282D7}"/>
          </ac:picMkLst>
        </pc:picChg>
      </pc:sldChg>
      <pc:sldChg chg="delSp modSp">
        <pc:chgData name="Brynne Wilcox" userId="S::brynne.wilcox@wri.org::9ea332a5-72b0-4aba-9eed-02b5d0137144" providerId="AD" clId="Web-{9D999529-5CEB-C741-A241-F8CDC46A7160}" dt="2023-08-25T16:32:57.245" v="6"/>
        <pc:sldMkLst>
          <pc:docMk/>
          <pc:sldMk cId="3239003717" sldId="357"/>
        </pc:sldMkLst>
        <pc:spChg chg="del">
          <ac:chgData name="Brynne Wilcox" userId="S::brynne.wilcox@wri.org::9ea332a5-72b0-4aba-9eed-02b5d0137144" providerId="AD" clId="Web-{9D999529-5CEB-C741-A241-F8CDC46A7160}" dt="2023-08-25T16:32:54.058" v="5"/>
          <ac:spMkLst>
            <pc:docMk/>
            <pc:sldMk cId="3239003717" sldId="357"/>
            <ac:spMk id="7" creationId="{04A30742-DC12-BA54-F0CE-272C0E302546}"/>
          </ac:spMkLst>
        </pc:spChg>
        <pc:spChg chg="del">
          <ac:chgData name="Brynne Wilcox" userId="S::brynne.wilcox@wri.org::9ea332a5-72b0-4aba-9eed-02b5d0137144" providerId="AD" clId="Web-{9D999529-5CEB-C741-A241-F8CDC46A7160}" dt="2023-08-25T16:32:57.245" v="6"/>
          <ac:spMkLst>
            <pc:docMk/>
            <pc:sldMk cId="3239003717" sldId="357"/>
            <ac:spMk id="8" creationId="{AD6FFE95-071E-0C87-F31C-00BC7C5683DB}"/>
          </ac:spMkLst>
        </pc:spChg>
        <pc:picChg chg="ord">
          <ac:chgData name="Brynne Wilcox" userId="S::brynne.wilcox@wri.org::9ea332a5-72b0-4aba-9eed-02b5d0137144" providerId="AD" clId="Web-{9D999529-5CEB-C741-A241-F8CDC46A7160}" dt="2023-08-25T16:32:52.636" v="4"/>
          <ac:picMkLst>
            <pc:docMk/>
            <pc:sldMk cId="3239003717" sldId="357"/>
            <ac:picMk id="3" creationId="{83307BA5-DBF7-3F0C-DCF7-F3CA4FA5A446}"/>
          </ac:picMkLst>
        </pc:picChg>
      </pc:sldChg>
      <pc:sldChg chg="delSp modSp">
        <pc:chgData name="Brynne Wilcox" userId="S::brynne.wilcox@wri.org::9ea332a5-72b0-4aba-9eed-02b5d0137144" providerId="AD" clId="Web-{9D999529-5CEB-C741-A241-F8CDC46A7160}" dt="2023-08-25T16:33:04.886" v="8"/>
        <pc:sldMkLst>
          <pc:docMk/>
          <pc:sldMk cId="2345678786" sldId="358"/>
        </pc:sldMkLst>
        <pc:spChg chg="del">
          <ac:chgData name="Brynne Wilcox" userId="S::brynne.wilcox@wri.org::9ea332a5-72b0-4aba-9eed-02b5d0137144" providerId="AD" clId="Web-{9D999529-5CEB-C741-A241-F8CDC46A7160}" dt="2023-08-25T16:33:04.886" v="8"/>
          <ac:spMkLst>
            <pc:docMk/>
            <pc:sldMk cId="2345678786" sldId="358"/>
            <ac:spMk id="7" creationId="{E9453A4E-8325-81A3-E0DE-C4AE4FA90D5D}"/>
          </ac:spMkLst>
        </pc:spChg>
        <pc:picChg chg="ord">
          <ac:chgData name="Brynne Wilcox" userId="S::brynne.wilcox@wri.org::9ea332a5-72b0-4aba-9eed-02b5d0137144" providerId="AD" clId="Web-{9D999529-5CEB-C741-A241-F8CDC46A7160}" dt="2023-08-25T16:33:03.448" v="7"/>
          <ac:picMkLst>
            <pc:docMk/>
            <pc:sldMk cId="2345678786" sldId="358"/>
            <ac:picMk id="5" creationId="{74D5FC84-9BCC-76F7-3D20-4604E2EFAA66}"/>
          </ac:picMkLst>
        </pc:picChg>
      </pc:sldChg>
      <pc:sldChg chg="delSp modSp">
        <pc:chgData name="Brynne Wilcox" userId="S::brynne.wilcox@wri.org::9ea332a5-72b0-4aba-9eed-02b5d0137144" providerId="AD" clId="Web-{9D999529-5CEB-C741-A241-F8CDC46A7160}" dt="2023-08-25T16:33:12.902" v="10"/>
        <pc:sldMkLst>
          <pc:docMk/>
          <pc:sldMk cId="3759260381" sldId="359"/>
        </pc:sldMkLst>
        <pc:spChg chg="del">
          <ac:chgData name="Brynne Wilcox" userId="S::brynne.wilcox@wri.org::9ea332a5-72b0-4aba-9eed-02b5d0137144" providerId="AD" clId="Web-{9D999529-5CEB-C741-A241-F8CDC46A7160}" dt="2023-08-25T16:33:12.902" v="10"/>
          <ac:spMkLst>
            <pc:docMk/>
            <pc:sldMk cId="3759260381" sldId="359"/>
            <ac:spMk id="6" creationId="{F7094129-DE4D-871C-745E-FD83CED61A20}"/>
          </ac:spMkLst>
        </pc:spChg>
        <pc:picChg chg="ord">
          <ac:chgData name="Brynne Wilcox" userId="S::brynne.wilcox@wri.org::9ea332a5-72b0-4aba-9eed-02b5d0137144" providerId="AD" clId="Web-{9D999529-5CEB-C741-A241-F8CDC46A7160}" dt="2023-08-25T16:33:10.027" v="9"/>
          <ac:picMkLst>
            <pc:docMk/>
            <pc:sldMk cId="3759260381" sldId="359"/>
            <ac:picMk id="3" creationId="{406248E7-074F-6CB5-45FB-A1435A3E160C}"/>
          </ac:picMkLst>
        </pc:picChg>
      </pc:sldChg>
      <pc:sldChg chg="delSp modSp">
        <pc:chgData name="Brynne Wilcox" userId="S::brynne.wilcox@wri.org::9ea332a5-72b0-4aba-9eed-02b5d0137144" providerId="AD" clId="Web-{9D999529-5CEB-C741-A241-F8CDC46A7160}" dt="2023-08-25T16:33:20.465" v="12"/>
        <pc:sldMkLst>
          <pc:docMk/>
          <pc:sldMk cId="2461518390" sldId="360"/>
        </pc:sldMkLst>
        <pc:spChg chg="del">
          <ac:chgData name="Brynne Wilcox" userId="S::brynne.wilcox@wri.org::9ea332a5-72b0-4aba-9eed-02b5d0137144" providerId="AD" clId="Web-{9D999529-5CEB-C741-A241-F8CDC46A7160}" dt="2023-08-25T16:33:20.465" v="12"/>
          <ac:spMkLst>
            <pc:docMk/>
            <pc:sldMk cId="2461518390" sldId="360"/>
            <ac:spMk id="6" creationId="{FB75FC8F-CD4F-2B21-1F69-E1B1DCB55914}"/>
          </ac:spMkLst>
        </pc:spChg>
        <pc:picChg chg="ord">
          <ac:chgData name="Brynne Wilcox" userId="S::brynne.wilcox@wri.org::9ea332a5-72b0-4aba-9eed-02b5d0137144" providerId="AD" clId="Web-{9D999529-5CEB-C741-A241-F8CDC46A7160}" dt="2023-08-25T16:33:18.949" v="11"/>
          <ac:picMkLst>
            <pc:docMk/>
            <pc:sldMk cId="2461518390" sldId="360"/>
            <ac:picMk id="5" creationId="{D33A35C4-0935-5908-D19C-2D247D3CA767}"/>
          </ac:picMkLst>
        </pc:picChg>
      </pc:sldChg>
      <pc:sldChg chg="modSp add">
        <pc:chgData name="Brynne Wilcox" userId="S::brynne.wilcox@wri.org::9ea332a5-72b0-4aba-9eed-02b5d0137144" providerId="AD" clId="Web-{9D999529-5CEB-C741-A241-F8CDC46A7160}" dt="2023-08-28T14:54:06.307" v="58" actId="1076"/>
        <pc:sldMkLst>
          <pc:docMk/>
          <pc:sldMk cId="1413150343" sldId="361"/>
        </pc:sldMkLst>
        <pc:spChg chg="mod">
          <ac:chgData name="Brynne Wilcox" userId="S::brynne.wilcox@wri.org::9ea332a5-72b0-4aba-9eed-02b5d0137144" providerId="AD" clId="Web-{9D999529-5CEB-C741-A241-F8CDC46A7160}" dt="2023-08-28T14:54:06.260" v="57" actId="1076"/>
          <ac:spMkLst>
            <pc:docMk/>
            <pc:sldMk cId="1413150343" sldId="361"/>
            <ac:spMk id="15" creationId="{D8E5BE87-7D6D-6F5A-BB5E-CA7DC58A462F}"/>
          </ac:spMkLst>
        </pc:spChg>
        <pc:grpChg chg="mod">
          <ac:chgData name="Brynne Wilcox" userId="S::brynne.wilcox@wri.org::9ea332a5-72b0-4aba-9eed-02b5d0137144" providerId="AD" clId="Web-{9D999529-5CEB-C741-A241-F8CDC46A7160}" dt="2023-08-28T14:54:06.307" v="58" actId="1076"/>
          <ac:grpSpMkLst>
            <pc:docMk/>
            <pc:sldMk cId="1413150343" sldId="361"/>
            <ac:grpSpMk id="47" creationId="{6489759B-53BB-70A5-31D2-E99A159242DF}"/>
          </ac:grpSpMkLst>
        </pc:grpChg>
      </pc:sldChg>
      <pc:sldMasterChg chg="addSldLayout modSldLayout">
        <pc:chgData name="Brynne Wilcox" userId="S::brynne.wilcox@wri.org::9ea332a5-72b0-4aba-9eed-02b5d0137144" providerId="AD" clId="Web-{9D999529-5CEB-C741-A241-F8CDC46A7160}" dt="2023-08-28T14:52:23.147" v="55"/>
        <pc:sldMasterMkLst>
          <pc:docMk/>
          <pc:sldMasterMk cId="1723504814" sldId="2147483648"/>
        </pc:sldMasterMkLst>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5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335768175" sldId="214748375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37229058" sldId="214748375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57"/>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37229058" sldId="214748375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5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935214953" sldId="214748376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10391588" sldId="214748376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5842833" sldId="214748376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692971117" sldId="214748376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695725860" sldId="214748376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98137965" sldId="214748376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216082169" sldId="214748376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657067522" sldId="2147483767"/>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192587167" sldId="214748376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6656563" sldId="214748376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32555412" sldId="214748377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904971272" sldId="214748377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34875068" sldId="214748377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48441062" sldId="214748377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25191574" sldId="214748377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353641277" sldId="214748377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77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777"/>
          </pc:sldLayoutMkLst>
        </pc:sldLayoutChg>
        <pc:sldLayoutChg chg="replId">
          <pc:chgData name="Brynne Wilcox" userId="S::brynne.wilcox@wri.org::9ea332a5-72b0-4aba-9eed-02b5d0137144" providerId="AD" clId="Web-{9D999529-5CEB-C741-A241-F8CDC46A7160}" dt="2023-08-28T14:52:23.147" v="55"/>
          <pc:sldLayoutMkLst>
            <pc:docMk/>
            <pc:sldMasterMk cId="1723504814" sldId="2147483648"/>
            <pc:sldLayoutMk cId="301284479" sldId="214748377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7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8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335768175" sldId="214748378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37229058" sldId="214748378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8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8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37229058" sldId="214748378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8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418323856" sldId="2147483787"/>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935214953" sldId="214748378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10391588" sldId="214748378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5842833" sldId="214748379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10391588" sldId="214748379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75842833" sldId="214748379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692971117" sldId="214748379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695725860" sldId="214748379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98137965" sldId="214748379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216082169" sldId="214748379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216082169" sldId="2147483797"/>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657067522" sldId="214748379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1192587167" sldId="214748379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6656563" sldId="214748380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6656563" sldId="214748380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32555412" sldId="214748380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904971272" sldId="214748380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34875068" sldId="214748380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48441062" sldId="2147483805"/>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25191574" sldId="2147483806"/>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353641277" sldId="2147483807"/>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808"/>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809"/>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34875068" sldId="2147483810"/>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948441062" sldId="2147483811"/>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4125191574" sldId="2147483812"/>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2353641277" sldId="2147483813"/>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814"/>
          </pc:sldLayoutMkLst>
        </pc:sldLayoutChg>
        <pc:sldLayoutChg chg="add">
          <pc:chgData name="Brynne Wilcox" userId="S::brynne.wilcox@wri.org::9ea332a5-72b0-4aba-9eed-02b5d0137144" providerId="AD" clId="Web-{9D999529-5CEB-C741-A241-F8CDC46A7160}" dt="2023-08-28T14:52:23.147" v="55"/>
          <pc:sldLayoutMkLst>
            <pc:docMk/>
            <pc:sldMasterMk cId="1723504814" sldId="2147483648"/>
            <pc:sldLayoutMk cId="3476301639" sldId="2147483815"/>
          </pc:sldLayoutMkLst>
        </pc:sldLayoutChg>
      </pc:sldMasterChg>
    </pc:docChg>
  </pc:docChgLst>
  <pc:docChgLst>
    <pc:chgData name="Guest User" userId="S::urn:spo:anon#452942f572f4a95d5830b9932365d615ad7d3c9b8e5bec742c6e614b9f619292::" providerId="AD" clId="Web-{452EA92A-4D6E-4190-8946-22B9B7CA288A}"/>
    <pc:docChg chg="addSld delSld">
      <pc:chgData name="Guest User" userId="S::urn:spo:anon#452942f572f4a95d5830b9932365d615ad7d3c9b8e5bec742c6e614b9f619292::" providerId="AD" clId="Web-{452EA92A-4D6E-4190-8946-22B9B7CA288A}" dt="2023-02-15T12:48:19.697" v="3"/>
      <pc:docMkLst>
        <pc:docMk/>
      </pc:docMkLst>
      <pc:sldChg chg="add del replId">
        <pc:chgData name="Guest User" userId="S::urn:spo:anon#452942f572f4a95d5830b9932365d615ad7d3c9b8e5bec742c6e614b9f619292::" providerId="AD" clId="Web-{452EA92A-4D6E-4190-8946-22B9B7CA288A}" dt="2023-02-15T12:48:19.697" v="3"/>
        <pc:sldMkLst>
          <pc:docMk/>
          <pc:sldMk cId="790380120" sldId="339"/>
        </pc:sldMkLst>
      </pc:sldChg>
      <pc:sldChg chg="add del replId">
        <pc:chgData name="Guest User" userId="S::urn:spo:anon#452942f572f4a95d5830b9932365d615ad7d3c9b8e5bec742c6e614b9f619292::" providerId="AD" clId="Web-{452EA92A-4D6E-4190-8946-22B9B7CA288A}" dt="2023-02-15T12:48:13.197" v="1"/>
        <pc:sldMkLst>
          <pc:docMk/>
          <pc:sldMk cId="1523159768" sldId="339"/>
        </pc:sldMkLst>
      </pc:sldChg>
    </pc:docChg>
  </pc:docChgLst>
  <pc:docChgLst>
    <pc:chgData name="Brynne Wilcox" userId="S::brynne.wilcox@wri.org::9ea332a5-72b0-4aba-9eed-02b5d0137144" providerId="AD" clId="Web-{7D1FBB94-68AF-4B9E-B183-C8CD7BF89627}"/>
    <pc:docChg chg="addSld delSld">
      <pc:chgData name="Brynne Wilcox" userId="S::brynne.wilcox@wri.org::9ea332a5-72b0-4aba-9eed-02b5d0137144" providerId="AD" clId="Web-{7D1FBB94-68AF-4B9E-B183-C8CD7BF89627}" dt="2023-05-22T01:28:55.228" v="1"/>
      <pc:docMkLst>
        <pc:docMk/>
      </pc:docMkLst>
      <pc:sldChg chg="new del">
        <pc:chgData name="Brynne Wilcox" userId="S::brynne.wilcox@wri.org::9ea332a5-72b0-4aba-9eed-02b5d0137144" providerId="AD" clId="Web-{7D1FBB94-68AF-4B9E-B183-C8CD7BF89627}" dt="2023-05-22T01:28:55.228" v="1"/>
        <pc:sldMkLst>
          <pc:docMk/>
          <pc:sldMk cId="1758940472" sldId="340"/>
        </pc:sldMkLst>
      </pc:sldChg>
    </pc:docChg>
  </pc:docChgLst>
  <pc:docChgLst>
    <pc:chgData name="Brynne Wilcox" userId="S::brynne.wilcox@wri.org::9ea332a5-72b0-4aba-9eed-02b5d0137144" providerId="AD" clId="Web-{9C749F09-6CC3-3E60-9674-103410B0CDD3}"/>
    <pc:docChg chg="modSld">
      <pc:chgData name="Brynne Wilcox" userId="S::brynne.wilcox@wri.org::9ea332a5-72b0-4aba-9eed-02b5d0137144" providerId="AD" clId="Web-{9C749F09-6CC3-3E60-9674-103410B0CDD3}" dt="2023-03-29T19:19:26.949" v="128" actId="20577"/>
      <pc:docMkLst>
        <pc:docMk/>
      </pc:docMkLst>
      <pc:sldChg chg="modSp">
        <pc:chgData name="Brynne Wilcox" userId="S::brynne.wilcox@wri.org::9ea332a5-72b0-4aba-9eed-02b5d0137144" providerId="AD" clId="Web-{9C749F09-6CC3-3E60-9674-103410B0CDD3}" dt="2023-03-29T17:16:25.264" v="2" actId="20577"/>
        <pc:sldMkLst>
          <pc:docMk/>
          <pc:sldMk cId="4128084084" sldId="256"/>
        </pc:sldMkLst>
        <pc:spChg chg="mod">
          <ac:chgData name="Brynne Wilcox" userId="S::brynne.wilcox@wri.org::9ea332a5-72b0-4aba-9eed-02b5d0137144" providerId="AD" clId="Web-{9C749F09-6CC3-3E60-9674-103410B0CDD3}" dt="2023-03-29T17:16:25.264" v="2" actId="20577"/>
          <ac:spMkLst>
            <pc:docMk/>
            <pc:sldMk cId="4128084084" sldId="256"/>
            <ac:spMk id="5" creationId="{DE73AB74-C0B5-796A-A3FA-DD47630587C2}"/>
          </ac:spMkLst>
        </pc:spChg>
      </pc:sldChg>
      <pc:sldChg chg="modCm">
        <pc:chgData name="Brynne Wilcox" userId="S::brynne.wilcox@wri.org::9ea332a5-72b0-4aba-9eed-02b5d0137144" providerId="AD" clId="Web-{9C749F09-6CC3-3E60-9674-103410B0CDD3}" dt="2023-03-29T17:21:33.304" v="8"/>
        <pc:sldMkLst>
          <pc:docMk/>
          <pc:sldMk cId="1507054877" sldId="292"/>
        </pc:sldMkLst>
      </pc:sldChg>
      <pc:sldChg chg="modSp modNotes">
        <pc:chgData name="Brynne Wilcox" userId="S::brynne.wilcox@wri.org::9ea332a5-72b0-4aba-9eed-02b5d0137144" providerId="AD" clId="Web-{9C749F09-6CC3-3E60-9674-103410B0CDD3}" dt="2023-03-29T18:30:27.836" v="56" actId="20577"/>
        <pc:sldMkLst>
          <pc:docMk/>
          <pc:sldMk cId="2132246883" sldId="294"/>
        </pc:sldMkLst>
        <pc:spChg chg="mod">
          <ac:chgData name="Brynne Wilcox" userId="S::brynne.wilcox@wri.org::9ea332a5-72b0-4aba-9eed-02b5d0137144" providerId="AD" clId="Web-{9C749F09-6CC3-3E60-9674-103410B0CDD3}" dt="2023-03-29T18:30:27.836" v="56" actId="20577"/>
          <ac:spMkLst>
            <pc:docMk/>
            <pc:sldMk cId="2132246883" sldId="294"/>
            <ac:spMk id="11" creationId="{DE34C045-E209-1D7A-ECBA-D97F55C814F6}"/>
          </ac:spMkLst>
        </pc:spChg>
      </pc:sldChg>
      <pc:sldChg chg="addSp delSp modSp modNotes">
        <pc:chgData name="Brynne Wilcox" userId="S::brynne.wilcox@wri.org::9ea332a5-72b0-4aba-9eed-02b5d0137144" providerId="AD" clId="Web-{9C749F09-6CC3-3E60-9674-103410B0CDD3}" dt="2023-03-29T18:30:39.930" v="58" actId="20577"/>
        <pc:sldMkLst>
          <pc:docMk/>
          <pc:sldMk cId="61318306" sldId="309"/>
        </pc:sldMkLst>
        <pc:spChg chg="add del mod">
          <ac:chgData name="Brynne Wilcox" userId="S::brynne.wilcox@wri.org::9ea332a5-72b0-4aba-9eed-02b5d0137144" providerId="AD" clId="Web-{9C749F09-6CC3-3E60-9674-103410B0CDD3}" dt="2023-03-29T18:27:29.332" v="24"/>
          <ac:spMkLst>
            <pc:docMk/>
            <pc:sldMk cId="61318306" sldId="309"/>
            <ac:spMk id="4" creationId="{30A6AE72-8491-25CD-D0EB-72A3DC33B374}"/>
          </ac:spMkLst>
        </pc:spChg>
        <pc:spChg chg="mod">
          <ac:chgData name="Brynne Wilcox" userId="S::brynne.wilcox@wri.org::9ea332a5-72b0-4aba-9eed-02b5d0137144" providerId="AD" clId="Web-{9C749F09-6CC3-3E60-9674-103410B0CDD3}" dt="2023-03-29T18:30:39.930" v="58" actId="20577"/>
          <ac:spMkLst>
            <pc:docMk/>
            <pc:sldMk cId="61318306" sldId="309"/>
            <ac:spMk id="5" creationId="{CF1697FF-D40C-355E-CBD2-C45BF17839A0}"/>
          </ac:spMkLst>
        </pc:spChg>
        <pc:picChg chg="add mod">
          <ac:chgData name="Brynne Wilcox" userId="S::brynne.wilcox@wri.org::9ea332a5-72b0-4aba-9eed-02b5d0137144" providerId="AD" clId="Web-{9C749F09-6CC3-3E60-9674-103410B0CDD3}" dt="2023-03-29T18:27:26.832" v="23" actId="1076"/>
          <ac:picMkLst>
            <pc:docMk/>
            <pc:sldMk cId="61318306" sldId="309"/>
            <ac:picMk id="2" creationId="{9F953295-E99A-3C69-B6B3-785DAB781C73}"/>
          </ac:picMkLst>
        </pc:picChg>
        <pc:picChg chg="del">
          <ac:chgData name="Brynne Wilcox" userId="S::brynne.wilcox@wri.org::9ea332a5-72b0-4aba-9eed-02b5d0137144" providerId="AD" clId="Web-{9C749F09-6CC3-3E60-9674-103410B0CDD3}" dt="2023-03-29T18:27:21.535" v="20"/>
          <ac:picMkLst>
            <pc:docMk/>
            <pc:sldMk cId="61318306" sldId="309"/>
            <ac:picMk id="10" creationId="{9FBE2942-C552-0793-BF83-0C684407FB98}"/>
          </ac:picMkLst>
        </pc:picChg>
      </pc:sldChg>
      <pc:sldChg chg="modSp">
        <pc:chgData name="Brynne Wilcox" userId="S::brynne.wilcox@wri.org::9ea332a5-72b0-4aba-9eed-02b5d0137144" providerId="AD" clId="Web-{9C749F09-6CC3-3E60-9674-103410B0CDD3}" dt="2023-03-29T18:31:01.274" v="61" actId="1076"/>
        <pc:sldMkLst>
          <pc:docMk/>
          <pc:sldMk cId="1222925252" sldId="315"/>
        </pc:sldMkLst>
        <pc:spChg chg="mod">
          <ac:chgData name="Brynne Wilcox" userId="S::brynne.wilcox@wri.org::9ea332a5-72b0-4aba-9eed-02b5d0137144" providerId="AD" clId="Web-{9C749F09-6CC3-3E60-9674-103410B0CDD3}" dt="2023-03-29T18:31:01.274" v="61" actId="1076"/>
          <ac:spMkLst>
            <pc:docMk/>
            <pc:sldMk cId="1222925252" sldId="315"/>
            <ac:spMk id="5" creationId="{CF1697FF-D40C-355E-CBD2-C45BF17839A0}"/>
          </ac:spMkLst>
        </pc:spChg>
        <pc:picChg chg="mod">
          <ac:chgData name="Brynne Wilcox" userId="S::brynne.wilcox@wri.org::9ea332a5-72b0-4aba-9eed-02b5d0137144" providerId="AD" clId="Web-{9C749F09-6CC3-3E60-9674-103410B0CDD3}" dt="2023-03-29T17:18:20.533" v="6" actId="1076"/>
          <ac:picMkLst>
            <pc:docMk/>
            <pc:sldMk cId="1222925252" sldId="315"/>
            <ac:picMk id="6" creationId="{E3B4D301-5F69-5CFF-F714-D8EC3E3CB537}"/>
          </ac:picMkLst>
        </pc:picChg>
      </pc:sldChg>
      <pc:sldChg chg="modSp">
        <pc:chgData name="Brynne Wilcox" userId="S::brynne.wilcox@wri.org::9ea332a5-72b0-4aba-9eed-02b5d0137144" providerId="AD" clId="Web-{9C749F09-6CC3-3E60-9674-103410B0CDD3}" dt="2023-03-29T18:38:05.298" v="70" actId="20577"/>
        <pc:sldMkLst>
          <pc:docMk/>
          <pc:sldMk cId="3316694592" sldId="316"/>
        </pc:sldMkLst>
        <pc:spChg chg="mod">
          <ac:chgData name="Brynne Wilcox" userId="S::brynne.wilcox@wri.org::9ea332a5-72b0-4aba-9eed-02b5d0137144" providerId="AD" clId="Web-{9C749F09-6CC3-3E60-9674-103410B0CDD3}" dt="2023-03-29T18:38:05.298" v="70" actId="20577"/>
          <ac:spMkLst>
            <pc:docMk/>
            <pc:sldMk cId="3316694592" sldId="316"/>
            <ac:spMk id="2" creationId="{E37F0C8C-6967-C081-F7CF-1116FD7E1302}"/>
          </ac:spMkLst>
        </pc:spChg>
      </pc:sldChg>
      <pc:sldChg chg="modSp">
        <pc:chgData name="Brynne Wilcox" userId="S::brynne.wilcox@wri.org::9ea332a5-72b0-4aba-9eed-02b5d0137144" providerId="AD" clId="Web-{9C749F09-6CC3-3E60-9674-103410B0CDD3}" dt="2023-03-29T19:10:13.489" v="72" actId="20577"/>
        <pc:sldMkLst>
          <pc:docMk/>
          <pc:sldMk cId="4241890513" sldId="325"/>
        </pc:sldMkLst>
        <pc:spChg chg="mod">
          <ac:chgData name="Brynne Wilcox" userId="S::brynne.wilcox@wri.org::9ea332a5-72b0-4aba-9eed-02b5d0137144" providerId="AD" clId="Web-{9C749F09-6CC3-3E60-9674-103410B0CDD3}" dt="2023-03-29T19:10:13.489" v="72" actId="20577"/>
          <ac:spMkLst>
            <pc:docMk/>
            <pc:sldMk cId="4241890513" sldId="325"/>
            <ac:spMk id="2" creationId="{E37F0C8C-6967-C081-F7CF-1116FD7E1302}"/>
          </ac:spMkLst>
        </pc:spChg>
      </pc:sldChg>
      <pc:sldChg chg="modSp">
        <pc:chgData name="Brynne Wilcox" userId="S::brynne.wilcox@wri.org::9ea332a5-72b0-4aba-9eed-02b5d0137144" providerId="AD" clId="Web-{9C749F09-6CC3-3E60-9674-103410B0CDD3}" dt="2023-03-29T19:10:27.474" v="74" actId="20577"/>
        <pc:sldMkLst>
          <pc:docMk/>
          <pc:sldMk cId="3348160202" sldId="327"/>
        </pc:sldMkLst>
        <pc:spChg chg="mod">
          <ac:chgData name="Brynne Wilcox" userId="S::brynne.wilcox@wri.org::9ea332a5-72b0-4aba-9eed-02b5d0137144" providerId="AD" clId="Web-{9C749F09-6CC3-3E60-9674-103410B0CDD3}" dt="2023-03-29T19:10:27.474" v="74" actId="20577"/>
          <ac:spMkLst>
            <pc:docMk/>
            <pc:sldMk cId="3348160202" sldId="327"/>
            <ac:spMk id="2" creationId="{E37F0C8C-6967-C081-F7CF-1116FD7E1302}"/>
          </ac:spMkLst>
        </pc:spChg>
      </pc:sldChg>
      <pc:sldChg chg="modSp modNotes">
        <pc:chgData name="Brynne Wilcox" userId="S::brynne.wilcox@wri.org::9ea332a5-72b0-4aba-9eed-02b5d0137144" providerId="AD" clId="Web-{9C749F09-6CC3-3E60-9674-103410B0CDD3}" dt="2023-03-29T19:11:41.432" v="89" actId="1076"/>
        <pc:sldMkLst>
          <pc:docMk/>
          <pc:sldMk cId="3114292881" sldId="328"/>
        </pc:sldMkLst>
        <pc:spChg chg="mod">
          <ac:chgData name="Brynne Wilcox" userId="S::brynne.wilcox@wri.org::9ea332a5-72b0-4aba-9eed-02b5d0137144" providerId="AD" clId="Web-{9C749F09-6CC3-3E60-9674-103410B0CDD3}" dt="2023-03-29T19:11:41.432" v="89" actId="1076"/>
          <ac:spMkLst>
            <pc:docMk/>
            <pc:sldMk cId="3114292881" sldId="328"/>
            <ac:spMk id="2" creationId="{E37F0C8C-6967-C081-F7CF-1116FD7E1302}"/>
          </ac:spMkLst>
        </pc:spChg>
        <pc:picChg chg="mod">
          <ac:chgData name="Brynne Wilcox" userId="S::brynne.wilcox@wri.org::9ea332a5-72b0-4aba-9eed-02b5d0137144" providerId="AD" clId="Web-{9C749F09-6CC3-3E60-9674-103410B0CDD3}" dt="2023-03-29T19:11:38.323" v="88" actId="1076"/>
          <ac:picMkLst>
            <pc:docMk/>
            <pc:sldMk cId="3114292881" sldId="328"/>
            <ac:picMk id="4" creationId="{55DD0A02-C02C-876B-3DAD-EADE3F6B4B77}"/>
          </ac:picMkLst>
        </pc:picChg>
      </pc:sldChg>
      <pc:sldChg chg="modSp">
        <pc:chgData name="Brynne Wilcox" userId="S::brynne.wilcox@wri.org::9ea332a5-72b0-4aba-9eed-02b5d0137144" providerId="AD" clId="Web-{9C749F09-6CC3-3E60-9674-103410B0CDD3}" dt="2023-03-29T19:12:16.560" v="90" actId="20577"/>
        <pc:sldMkLst>
          <pc:docMk/>
          <pc:sldMk cId="3755521093" sldId="329"/>
        </pc:sldMkLst>
        <pc:spChg chg="mod">
          <ac:chgData name="Brynne Wilcox" userId="S::brynne.wilcox@wri.org::9ea332a5-72b0-4aba-9eed-02b5d0137144" providerId="AD" clId="Web-{9C749F09-6CC3-3E60-9674-103410B0CDD3}" dt="2023-03-29T19:12:16.560" v="90" actId="20577"/>
          <ac:spMkLst>
            <pc:docMk/>
            <pc:sldMk cId="3755521093" sldId="329"/>
            <ac:spMk id="2" creationId="{E37F0C8C-6967-C081-F7CF-1116FD7E1302}"/>
          </ac:spMkLst>
        </pc:spChg>
      </pc:sldChg>
      <pc:sldChg chg="modSp">
        <pc:chgData name="Brynne Wilcox" userId="S::brynne.wilcox@wri.org::9ea332a5-72b0-4aba-9eed-02b5d0137144" providerId="AD" clId="Web-{9C749F09-6CC3-3E60-9674-103410B0CDD3}" dt="2023-03-29T19:13:15.392" v="110" actId="20577"/>
        <pc:sldMkLst>
          <pc:docMk/>
          <pc:sldMk cId="1549769920" sldId="331"/>
        </pc:sldMkLst>
        <pc:spChg chg="mod">
          <ac:chgData name="Brynne Wilcox" userId="S::brynne.wilcox@wri.org::9ea332a5-72b0-4aba-9eed-02b5d0137144" providerId="AD" clId="Web-{9C749F09-6CC3-3E60-9674-103410B0CDD3}" dt="2023-03-29T19:13:15.392" v="110" actId="20577"/>
          <ac:spMkLst>
            <pc:docMk/>
            <pc:sldMk cId="1549769920" sldId="331"/>
            <ac:spMk id="2" creationId="{E37F0C8C-6967-C081-F7CF-1116FD7E1302}"/>
          </ac:spMkLst>
        </pc:spChg>
      </pc:sldChg>
      <pc:sldChg chg="modSp modNotes">
        <pc:chgData name="Brynne Wilcox" userId="S::brynne.wilcox@wri.org::9ea332a5-72b0-4aba-9eed-02b5d0137144" providerId="AD" clId="Web-{9C749F09-6CC3-3E60-9674-103410B0CDD3}" dt="2023-03-29T19:14:20.459" v="125" actId="14100"/>
        <pc:sldMkLst>
          <pc:docMk/>
          <pc:sldMk cId="1132682737" sldId="333"/>
        </pc:sldMkLst>
        <pc:spChg chg="mod">
          <ac:chgData name="Brynne Wilcox" userId="S::brynne.wilcox@wri.org::9ea332a5-72b0-4aba-9eed-02b5d0137144" providerId="AD" clId="Web-{9C749F09-6CC3-3E60-9674-103410B0CDD3}" dt="2023-03-29T19:14:20.459" v="125" actId="14100"/>
          <ac:spMkLst>
            <pc:docMk/>
            <pc:sldMk cId="1132682737" sldId="333"/>
            <ac:spMk id="2" creationId="{E37F0C8C-6967-C081-F7CF-1116FD7E1302}"/>
          </ac:spMkLst>
        </pc:spChg>
      </pc:sldChg>
      <pc:sldChg chg="modSp">
        <pc:chgData name="Brynne Wilcox" userId="S::brynne.wilcox@wri.org::9ea332a5-72b0-4aba-9eed-02b5d0137144" providerId="AD" clId="Web-{9C749F09-6CC3-3E60-9674-103410B0CDD3}" dt="2023-03-29T19:19:26.949" v="128" actId="20577"/>
        <pc:sldMkLst>
          <pc:docMk/>
          <pc:sldMk cId="1191466584" sldId="334"/>
        </pc:sldMkLst>
        <pc:spChg chg="mod">
          <ac:chgData name="Brynne Wilcox" userId="S::brynne.wilcox@wri.org::9ea332a5-72b0-4aba-9eed-02b5d0137144" providerId="AD" clId="Web-{9C749F09-6CC3-3E60-9674-103410B0CDD3}" dt="2023-03-29T19:19:26.949" v="128" actId="20577"/>
          <ac:spMkLst>
            <pc:docMk/>
            <pc:sldMk cId="1191466584" sldId="334"/>
            <ac:spMk id="2" creationId="{E37F0C8C-6967-C081-F7CF-1116FD7E1302}"/>
          </ac:spMkLst>
        </pc:spChg>
      </pc:sldChg>
    </pc:docChg>
  </pc:docChgLst>
  <pc:docChgLst>
    <pc:chgData name="Irene BermanVaporis" userId="S::irene.bermanvaporis@wri.org::36199d59-03a9-4ff3-92e7-a7185e674d4a" providerId="AD" clId="Web-{D305EF08-5E5D-8A67-8F29-1EBFD71BBC82}"/>
    <pc:docChg chg="">
      <pc:chgData name="Irene BermanVaporis" userId="S::irene.bermanvaporis@wri.org::36199d59-03a9-4ff3-92e7-a7185e674d4a" providerId="AD" clId="Web-{D305EF08-5E5D-8A67-8F29-1EBFD71BBC82}" dt="2023-05-04T19:01:58.985" v="2"/>
      <pc:docMkLst>
        <pc:docMk/>
      </pc:docMkLst>
      <pc:sldChg chg="addCm">
        <pc:chgData name="Irene BermanVaporis" userId="S::irene.bermanvaporis@wri.org::36199d59-03a9-4ff3-92e7-a7185e674d4a" providerId="AD" clId="Web-{D305EF08-5E5D-8A67-8F29-1EBFD71BBC82}" dt="2023-05-04T18:59:31.089" v="0"/>
        <pc:sldMkLst>
          <pc:docMk/>
          <pc:sldMk cId="3659024102" sldId="295"/>
        </pc:sldMkLst>
      </pc:sldChg>
      <pc:sldChg chg="addCm">
        <pc:chgData name="Irene BermanVaporis" userId="S::irene.bermanvaporis@wri.org::36199d59-03a9-4ff3-92e7-a7185e674d4a" providerId="AD" clId="Web-{D305EF08-5E5D-8A67-8F29-1EBFD71BBC82}" dt="2023-05-04T19:00:00.872" v="1"/>
        <pc:sldMkLst>
          <pc:docMk/>
          <pc:sldMk cId="1218836672" sldId="317"/>
        </pc:sldMkLst>
      </pc:sldChg>
      <pc:sldChg chg="addCm">
        <pc:chgData name="Irene BermanVaporis" userId="S::irene.bermanvaporis@wri.org::36199d59-03a9-4ff3-92e7-a7185e674d4a" providerId="AD" clId="Web-{D305EF08-5E5D-8A67-8F29-1EBFD71BBC82}" dt="2023-05-04T19:01:58.985" v="2"/>
        <pc:sldMkLst>
          <pc:docMk/>
          <pc:sldMk cId="956902516" sldId="318"/>
        </pc:sldMkLst>
      </pc:sldChg>
    </pc:docChg>
  </pc:docChgLst>
  <pc:docChgLst>
    <pc:chgData clId="Web-{CE4627F7-712C-BC63-BDDC-B052B4CE2780}"/>
    <pc:docChg chg="modSld">
      <pc:chgData name="" userId="" providerId="" clId="Web-{CE4627F7-712C-BC63-BDDC-B052B4CE2780}" dt="2023-01-11T20:01:33.276" v="314" actId="1076"/>
      <pc:docMkLst>
        <pc:docMk/>
      </pc:docMkLst>
      <pc:sldChg chg="addSp delSp modSp">
        <pc:chgData name="" userId="" providerId="" clId="Web-{CE4627F7-712C-BC63-BDDC-B052B4CE2780}" dt="2023-01-11T20:01:02.604" v="311" actId="1076"/>
        <pc:sldMkLst>
          <pc:docMk/>
          <pc:sldMk cId="1174448434" sldId="310"/>
        </pc:sldMkLst>
        <pc:spChg chg="mod">
          <ac:chgData name="" userId="" providerId="" clId="Web-{CE4627F7-712C-BC63-BDDC-B052B4CE2780}" dt="2023-01-11T19:51:49.184" v="224" actId="20577"/>
          <ac:spMkLst>
            <pc:docMk/>
            <pc:sldMk cId="1174448434" sldId="310"/>
            <ac:spMk id="5" creationId="{CF1697FF-D40C-355E-CBD2-C45BF17839A0}"/>
          </ac:spMkLst>
        </pc:spChg>
        <pc:spChg chg="add mod">
          <ac:chgData name="" userId="" providerId="" clId="Web-{CE4627F7-712C-BC63-BDDC-B052B4CE2780}" dt="2023-01-11T19:52:11.497" v="230" actId="20577"/>
          <ac:spMkLst>
            <pc:docMk/>
            <pc:sldMk cId="1174448434" sldId="310"/>
            <ac:spMk id="10" creationId="{BA4A97C6-AD69-3DAA-BDD0-F4C8B6ED868B}"/>
          </ac:spMkLst>
        </pc:spChg>
        <pc:spChg chg="add mod">
          <ac:chgData name="" userId="" providerId="" clId="Web-{CE4627F7-712C-BC63-BDDC-B052B4CE2780}" dt="2023-01-11T19:52:04.137" v="227" actId="1076"/>
          <ac:spMkLst>
            <pc:docMk/>
            <pc:sldMk cId="1174448434" sldId="310"/>
            <ac:spMk id="12" creationId="{B6A4C69F-1C2C-19FF-C04D-8BFF4831C6B6}"/>
          </ac:spMkLst>
        </pc:spChg>
        <pc:spChg chg="add mod">
          <ac:chgData name="" userId="" providerId="" clId="Web-{CE4627F7-712C-BC63-BDDC-B052B4CE2780}" dt="2023-01-11T19:59:56.446" v="296" actId="1076"/>
          <ac:spMkLst>
            <pc:docMk/>
            <pc:sldMk cId="1174448434" sldId="310"/>
            <ac:spMk id="14" creationId="{32370E0D-3B31-3C0C-EB94-736834888E60}"/>
          </ac:spMkLst>
        </pc:spChg>
        <pc:spChg chg="add mod">
          <ac:chgData name="" userId="" providerId="" clId="Web-{CE4627F7-712C-BC63-BDDC-B052B4CE2780}" dt="2023-01-11T19:57:24.020" v="274" actId="1076"/>
          <ac:spMkLst>
            <pc:docMk/>
            <pc:sldMk cId="1174448434" sldId="310"/>
            <ac:spMk id="16" creationId="{F4FEFB99-27CF-E6F1-7859-C3269EE9DCED}"/>
          </ac:spMkLst>
        </pc:spChg>
        <pc:spChg chg="add mod">
          <ac:chgData name="" userId="" providerId="" clId="Web-{CE4627F7-712C-BC63-BDDC-B052B4CE2780}" dt="2023-01-11T19:57:19.879" v="273" actId="1076"/>
          <ac:spMkLst>
            <pc:docMk/>
            <pc:sldMk cId="1174448434" sldId="310"/>
            <ac:spMk id="18" creationId="{533DCD88-6929-4D08-9618-F883B17694F4}"/>
          </ac:spMkLst>
        </pc:spChg>
        <pc:spChg chg="add mod">
          <ac:chgData name="" userId="" providerId="" clId="Web-{CE4627F7-712C-BC63-BDDC-B052B4CE2780}" dt="2023-01-11T19:57:29.614" v="276" actId="14100"/>
          <ac:spMkLst>
            <pc:docMk/>
            <pc:sldMk cId="1174448434" sldId="310"/>
            <ac:spMk id="19" creationId="{A0346BD3-4A82-DDB3-A9A6-F4E286BA8891}"/>
          </ac:spMkLst>
        </pc:spChg>
        <pc:spChg chg="add mod">
          <ac:chgData name="" userId="" providerId="" clId="Web-{CE4627F7-712C-BC63-BDDC-B052B4CE2780}" dt="2023-01-11T19:57:36.974" v="277" actId="14100"/>
          <ac:spMkLst>
            <pc:docMk/>
            <pc:sldMk cId="1174448434" sldId="310"/>
            <ac:spMk id="20" creationId="{2DF940C1-0A00-4528-2B2A-868D42E83F64}"/>
          </ac:spMkLst>
        </pc:spChg>
        <pc:spChg chg="add mod">
          <ac:chgData name="" userId="" providerId="" clId="Web-{CE4627F7-712C-BC63-BDDC-B052B4CE2780}" dt="2023-01-11T20:01:02.604" v="311" actId="1076"/>
          <ac:spMkLst>
            <pc:docMk/>
            <pc:sldMk cId="1174448434" sldId="310"/>
            <ac:spMk id="29" creationId="{B8CB0C33-C52C-017E-B49D-D60FA5BBE054}"/>
          </ac:spMkLst>
        </pc:spChg>
        <pc:picChg chg="add mod">
          <ac:chgData name="" userId="" providerId="" clId="Web-{CE4627F7-712C-BC63-BDDC-B052B4CE2780}" dt="2023-01-11T19:50:26.729" v="185" actId="1076"/>
          <ac:picMkLst>
            <pc:docMk/>
            <pc:sldMk cId="1174448434" sldId="310"/>
            <ac:picMk id="2" creationId="{47C27109-B7A8-6B97-2369-B83C73530C2B}"/>
          </ac:picMkLst>
        </pc:picChg>
        <pc:picChg chg="del">
          <ac:chgData name="" userId="" providerId="" clId="Web-{CE4627F7-712C-BC63-BDDC-B052B4CE2780}" dt="2023-01-11T19:46:07.113" v="54"/>
          <ac:picMkLst>
            <pc:docMk/>
            <pc:sldMk cId="1174448434" sldId="310"/>
            <ac:picMk id="6" creationId="{FEC1DCF4-DA1D-50D4-1B46-5B9C20B23FB9}"/>
          </ac:picMkLst>
        </pc:picChg>
        <pc:picChg chg="add del mod">
          <ac:chgData name="" userId="" providerId="" clId="Web-{CE4627F7-712C-BC63-BDDC-B052B4CE2780}" dt="2023-01-11T19:57:02.645" v="270"/>
          <ac:picMkLst>
            <pc:docMk/>
            <pc:sldMk cId="1174448434" sldId="310"/>
            <ac:picMk id="8" creationId="{57F8CE29-53F9-BD3B-BB0F-CD87F7930783}"/>
          </ac:picMkLst>
        </pc:picChg>
        <pc:picChg chg="add del mod">
          <ac:chgData name="" userId="" providerId="" clId="Web-{CE4627F7-712C-BC63-BDDC-B052B4CE2780}" dt="2023-01-11T19:55:06.954" v="263"/>
          <ac:picMkLst>
            <pc:docMk/>
            <pc:sldMk cId="1174448434" sldId="310"/>
            <ac:picMk id="22" creationId="{6CAC75C9-BDAF-5496-9757-879E7A29D394}"/>
          </ac:picMkLst>
        </pc:picChg>
        <pc:picChg chg="add mod ord">
          <ac:chgData name="" userId="" providerId="" clId="Web-{CE4627F7-712C-BC63-BDDC-B052B4CE2780}" dt="2023-01-11T19:57:16.911" v="272" actId="1076"/>
          <ac:picMkLst>
            <pc:docMk/>
            <pc:sldMk cId="1174448434" sldId="310"/>
            <ac:picMk id="23" creationId="{491FA2FD-9A80-0002-8107-E18265C72E90}"/>
          </ac:picMkLst>
        </pc:picChg>
        <pc:picChg chg="add del mod">
          <ac:chgData name="" userId="" providerId="" clId="Web-{CE4627F7-712C-BC63-BDDC-B052B4CE2780}" dt="2023-01-11T19:58:50.382" v="284"/>
          <ac:picMkLst>
            <pc:docMk/>
            <pc:sldMk cId="1174448434" sldId="310"/>
            <ac:picMk id="24" creationId="{9587BD3F-1B6B-8BC4-8B03-D852E5AB365F}"/>
          </ac:picMkLst>
        </pc:picChg>
        <pc:picChg chg="add del mod">
          <ac:chgData name="" userId="" providerId="" clId="Web-{CE4627F7-712C-BC63-BDDC-B052B4CE2780}" dt="2023-01-11T19:59:20.132" v="288"/>
          <ac:picMkLst>
            <pc:docMk/>
            <pc:sldMk cId="1174448434" sldId="310"/>
            <ac:picMk id="25" creationId="{8A729A27-E41A-0C29-2909-913C7C4A55C1}"/>
          </ac:picMkLst>
        </pc:picChg>
        <pc:picChg chg="add mod">
          <ac:chgData name="" userId="" providerId="" clId="Web-{CE4627F7-712C-BC63-BDDC-B052B4CE2780}" dt="2023-01-11T19:59:52.368" v="295" actId="1076"/>
          <ac:picMkLst>
            <pc:docMk/>
            <pc:sldMk cId="1174448434" sldId="310"/>
            <ac:picMk id="26" creationId="{1B33F8A4-62C8-A9F9-C0CE-CDB2863F3C7E}"/>
          </ac:picMkLst>
        </pc:picChg>
        <pc:cxnChg chg="add mod">
          <ac:chgData name="" userId="" providerId="" clId="Web-{CE4627F7-712C-BC63-BDDC-B052B4CE2780}" dt="2023-01-11T19:57:44.083" v="278" actId="14100"/>
          <ac:cxnSpMkLst>
            <pc:docMk/>
            <pc:sldMk cId="1174448434" sldId="310"/>
            <ac:cxnSpMk id="7" creationId="{C5814C98-4BF5-54FC-C26A-9A557518D46E}"/>
          </ac:cxnSpMkLst>
        </pc:cxnChg>
        <pc:cxnChg chg="add mod">
          <ac:chgData name="" userId="" providerId="" clId="Web-{CE4627F7-712C-BC63-BDDC-B052B4CE2780}" dt="2023-01-11T19:57:55.912" v="279" actId="14100"/>
          <ac:cxnSpMkLst>
            <pc:docMk/>
            <pc:sldMk cId="1174448434" sldId="310"/>
            <ac:cxnSpMk id="21" creationId="{3FB611FB-8AE3-E9B8-8554-E7CEA8228DDA}"/>
          </ac:cxnSpMkLst>
        </pc:cxnChg>
        <pc:cxnChg chg="add mod">
          <ac:chgData name="" userId="" providerId="" clId="Web-{CE4627F7-712C-BC63-BDDC-B052B4CE2780}" dt="2023-01-11T20:00:33.337" v="303" actId="14100"/>
          <ac:cxnSpMkLst>
            <pc:docMk/>
            <pc:sldMk cId="1174448434" sldId="310"/>
            <ac:cxnSpMk id="27" creationId="{FF53F179-037E-0665-0F61-F519C6C984B2}"/>
          </ac:cxnSpMkLst>
        </pc:cxnChg>
        <pc:cxnChg chg="add mod">
          <ac:chgData name="" userId="" providerId="" clId="Web-{CE4627F7-712C-BC63-BDDC-B052B4CE2780}" dt="2023-01-11T20:00:46.556" v="306" actId="14100"/>
          <ac:cxnSpMkLst>
            <pc:docMk/>
            <pc:sldMk cId="1174448434" sldId="310"/>
            <ac:cxnSpMk id="28" creationId="{6048EF15-C9B3-91CB-5B01-DF111B492196}"/>
          </ac:cxnSpMkLst>
        </pc:cxnChg>
      </pc:sldChg>
      <pc:sldChg chg="modSp">
        <pc:chgData name="" userId="" providerId="" clId="Web-{CE4627F7-712C-BC63-BDDC-B052B4CE2780}" dt="2023-01-11T19:44:34.126" v="36" actId="14100"/>
        <pc:sldMkLst>
          <pc:docMk/>
          <pc:sldMk cId="3412288712" sldId="311"/>
        </pc:sldMkLst>
        <pc:spChg chg="mod">
          <ac:chgData name="" userId="" providerId="" clId="Web-{CE4627F7-712C-BC63-BDDC-B052B4CE2780}" dt="2023-01-11T19:44:01.110" v="32" actId="1076"/>
          <ac:spMkLst>
            <pc:docMk/>
            <pc:sldMk cId="3412288712" sldId="311"/>
            <ac:spMk id="8" creationId="{728FE321-2C4B-4D6A-F211-21E1480CDB78}"/>
          </ac:spMkLst>
        </pc:spChg>
        <pc:picChg chg="mod">
          <ac:chgData name="" userId="" providerId="" clId="Web-{CE4627F7-712C-BC63-BDDC-B052B4CE2780}" dt="2023-01-11T19:43:57.219" v="31" actId="1076"/>
          <ac:picMkLst>
            <pc:docMk/>
            <pc:sldMk cId="3412288712" sldId="311"/>
            <ac:picMk id="10" creationId="{36996F21-D25C-1309-F7DE-62E4D8B209D9}"/>
          </ac:picMkLst>
        </pc:picChg>
        <pc:cxnChg chg="mod">
          <ac:chgData name="" userId="" providerId="" clId="Web-{CE4627F7-712C-BC63-BDDC-B052B4CE2780}" dt="2023-01-11T19:44:34.126" v="36" actId="14100"/>
          <ac:cxnSpMkLst>
            <pc:docMk/>
            <pc:sldMk cId="3412288712" sldId="311"/>
            <ac:cxnSpMk id="4" creationId="{F9013B43-BA67-3389-1B18-E9496D673C11}"/>
          </ac:cxnSpMkLst>
        </pc:cxnChg>
      </pc:sldChg>
      <pc:sldChg chg="modSp">
        <pc:chgData name="" userId="" providerId="" clId="Web-{CE4627F7-712C-BC63-BDDC-B052B4CE2780}" dt="2023-01-11T20:01:33.276" v="314" actId="1076"/>
        <pc:sldMkLst>
          <pc:docMk/>
          <pc:sldMk cId="2672988847" sldId="312"/>
        </pc:sldMkLst>
        <pc:spChg chg="mod">
          <ac:chgData name="" userId="" providerId="" clId="Web-{CE4627F7-712C-BC63-BDDC-B052B4CE2780}" dt="2023-01-11T19:45:14.846" v="46" actId="1076"/>
          <ac:spMkLst>
            <pc:docMk/>
            <pc:sldMk cId="2672988847" sldId="312"/>
            <ac:spMk id="5" creationId="{7EB8C042-03A0-36DD-B09E-F5CAD9692D50}"/>
          </ac:spMkLst>
        </pc:spChg>
        <pc:spChg chg="mod">
          <ac:chgData name="" userId="" providerId="" clId="Web-{CE4627F7-712C-BC63-BDDC-B052B4CE2780}" dt="2023-01-11T19:45:12.283" v="45" actId="1076"/>
          <ac:spMkLst>
            <pc:docMk/>
            <pc:sldMk cId="2672988847" sldId="312"/>
            <ac:spMk id="6" creationId="{D8C3F75B-CFA6-E568-A622-9D8DF02C8534}"/>
          </ac:spMkLst>
        </pc:spChg>
        <pc:spChg chg="mod">
          <ac:chgData name="" userId="" providerId="" clId="Web-{CE4627F7-712C-BC63-BDDC-B052B4CE2780}" dt="2023-01-11T19:45:19.505" v="47" actId="1076"/>
          <ac:spMkLst>
            <pc:docMk/>
            <pc:sldMk cId="2672988847" sldId="312"/>
            <ac:spMk id="7" creationId="{A456631A-F83E-6BB7-9771-3893708DCC4B}"/>
          </ac:spMkLst>
        </pc:spChg>
        <pc:spChg chg="mod">
          <ac:chgData name="" userId="" providerId="" clId="Web-{CE4627F7-712C-BC63-BDDC-B052B4CE2780}" dt="2023-01-11T19:45:22.502" v="48" actId="1076"/>
          <ac:spMkLst>
            <pc:docMk/>
            <pc:sldMk cId="2672988847" sldId="312"/>
            <ac:spMk id="8" creationId="{9D97361B-8560-74AC-C5A8-C2AC99793507}"/>
          </ac:spMkLst>
        </pc:spChg>
        <pc:spChg chg="mod">
          <ac:chgData name="" userId="" providerId="" clId="Web-{CE4627F7-712C-BC63-BDDC-B052B4CE2780}" dt="2023-01-11T19:45:32.471" v="50" actId="1076"/>
          <ac:spMkLst>
            <pc:docMk/>
            <pc:sldMk cId="2672988847" sldId="312"/>
            <ac:spMk id="12" creationId="{9B6338B9-B51F-3E5C-9190-38009BFBB782}"/>
          </ac:spMkLst>
        </pc:spChg>
        <pc:spChg chg="mod">
          <ac:chgData name="" userId="" providerId="" clId="Web-{CE4627F7-712C-BC63-BDDC-B052B4CE2780}" dt="2023-01-11T20:01:20.604" v="312" actId="1076"/>
          <ac:spMkLst>
            <pc:docMk/>
            <pc:sldMk cId="2672988847" sldId="312"/>
            <ac:spMk id="13" creationId="{0C87CE9F-0B8F-99FE-FEDB-3CE8084AF468}"/>
          </ac:spMkLst>
        </pc:spChg>
        <pc:spChg chg="mod">
          <ac:chgData name="" userId="" providerId="" clId="Web-{CE4627F7-712C-BC63-BDDC-B052B4CE2780}" dt="2023-01-11T20:01:33.276" v="314" actId="1076"/>
          <ac:spMkLst>
            <pc:docMk/>
            <pc:sldMk cId="2672988847" sldId="312"/>
            <ac:spMk id="15" creationId="{49DCB11E-658B-DE8C-F68F-C2C63A1DEF01}"/>
          </ac:spMkLst>
        </pc:spChg>
        <pc:spChg chg="mod">
          <ac:chgData name="" userId="" providerId="" clId="Web-{CE4627F7-712C-BC63-BDDC-B052B4CE2780}" dt="2023-01-11T20:01:27.307" v="313" actId="1076"/>
          <ac:spMkLst>
            <pc:docMk/>
            <pc:sldMk cId="2672988847" sldId="312"/>
            <ac:spMk id="17" creationId="{12332163-FCA2-EBF8-4C3A-52BF4924028C}"/>
          </ac:spMkLst>
        </pc:spChg>
        <pc:picChg chg="mod">
          <ac:chgData name="" userId="" providerId="" clId="Web-{CE4627F7-712C-BC63-BDDC-B052B4CE2780}" dt="2023-01-11T19:44:51.799" v="39" actId="1076"/>
          <ac:picMkLst>
            <pc:docMk/>
            <pc:sldMk cId="2672988847" sldId="312"/>
            <ac:picMk id="4" creationId="{2722BEE6-A21F-958B-4097-40E92A4B197C}"/>
          </ac:picMkLst>
        </pc:picChg>
        <pc:picChg chg="mod">
          <ac:chgData name="" userId="" providerId="" clId="Web-{CE4627F7-712C-BC63-BDDC-B052B4CE2780}" dt="2023-01-11T19:45:06.596" v="44" actId="1076"/>
          <ac:picMkLst>
            <pc:docMk/>
            <pc:sldMk cId="2672988847" sldId="312"/>
            <ac:picMk id="10" creationId="{F2109296-BB78-FF3A-8DD9-332443D1B757}"/>
          </ac:picMkLst>
        </pc:picChg>
      </pc:sldChg>
      <pc:sldChg chg="modSp">
        <pc:chgData name="" userId="" providerId="" clId="Web-{CE4627F7-712C-BC63-BDDC-B052B4CE2780}" dt="2023-01-11T19:45:59.425" v="53" actId="14100"/>
        <pc:sldMkLst>
          <pc:docMk/>
          <pc:sldMk cId="3736966986" sldId="337"/>
        </pc:sldMkLst>
        <pc:spChg chg="mod">
          <ac:chgData name="" userId="" providerId="" clId="Web-{CE4627F7-712C-BC63-BDDC-B052B4CE2780}" dt="2023-01-11T19:41:56.122" v="13" actId="1076"/>
          <ac:spMkLst>
            <pc:docMk/>
            <pc:sldMk cId="3736966986" sldId="337"/>
            <ac:spMk id="3" creationId="{03C141EF-8C9A-CB35-4693-00CC84B92538}"/>
          </ac:spMkLst>
        </pc:spChg>
        <pc:spChg chg="mod">
          <ac:chgData name="" userId="" providerId="" clId="Web-{CE4627F7-712C-BC63-BDDC-B052B4CE2780}" dt="2023-01-11T19:45:51.675" v="52" actId="1076"/>
          <ac:spMkLst>
            <pc:docMk/>
            <pc:sldMk cId="3736966986" sldId="337"/>
            <ac:spMk id="5" creationId="{CF1697FF-D40C-355E-CBD2-C45BF17839A0}"/>
          </ac:spMkLst>
        </pc:spChg>
        <pc:spChg chg="mod">
          <ac:chgData name="" userId="" providerId="" clId="Web-{CE4627F7-712C-BC63-BDDC-B052B4CE2780}" dt="2023-01-11T19:41:32.419" v="8" actId="1076"/>
          <ac:spMkLst>
            <pc:docMk/>
            <pc:sldMk cId="3736966986" sldId="337"/>
            <ac:spMk id="14" creationId="{3E39F04A-802C-57BA-D987-EC06F31DB908}"/>
          </ac:spMkLst>
        </pc:spChg>
        <pc:spChg chg="mod">
          <ac:chgData name="" userId="" providerId="" clId="Web-{CE4627F7-712C-BC63-BDDC-B052B4CE2780}" dt="2023-01-11T19:41:42.685" v="10" actId="1076"/>
          <ac:spMkLst>
            <pc:docMk/>
            <pc:sldMk cId="3736966986" sldId="337"/>
            <ac:spMk id="15" creationId="{D8E5BE87-7D6D-6F5A-BB5E-CA7DC58A462F}"/>
          </ac:spMkLst>
        </pc:spChg>
        <pc:spChg chg="mod">
          <ac:chgData name="" userId="" providerId="" clId="Web-{CE4627F7-712C-BC63-BDDC-B052B4CE2780}" dt="2023-01-11T19:41:51.529" v="12" actId="1076"/>
          <ac:spMkLst>
            <pc:docMk/>
            <pc:sldMk cId="3736966986" sldId="337"/>
            <ac:spMk id="17" creationId="{28160CCB-B8CD-1EBE-BEE9-26D5467AE234}"/>
          </ac:spMkLst>
        </pc:spChg>
        <pc:picChg chg="mod">
          <ac:chgData name="" userId="" providerId="" clId="Web-{CE4627F7-712C-BC63-BDDC-B052B4CE2780}" dt="2023-01-11T19:41:23.153" v="6" actId="1076"/>
          <ac:picMkLst>
            <pc:docMk/>
            <pc:sldMk cId="3736966986" sldId="337"/>
            <ac:picMk id="2" creationId="{0DD3833F-71C8-3B64-11F0-9C4CF651BFA1}"/>
          </ac:picMkLst>
        </pc:picChg>
        <pc:picChg chg="mod">
          <ac:chgData name="" userId="" providerId="" clId="Web-{CE4627F7-712C-BC63-BDDC-B052B4CE2780}" dt="2023-01-11T19:41:27.028" v="7" actId="1076"/>
          <ac:picMkLst>
            <pc:docMk/>
            <pc:sldMk cId="3736966986" sldId="337"/>
            <ac:picMk id="4" creationId="{54BD8B20-A95D-B3F6-3029-427E0E5020B2}"/>
          </ac:picMkLst>
        </pc:picChg>
        <pc:picChg chg="mod">
          <ac:chgData name="" userId="" providerId="" clId="Web-{CE4627F7-712C-BC63-BDDC-B052B4CE2780}" dt="2023-01-11T19:41:46.138" v="11" actId="1076"/>
          <ac:picMkLst>
            <pc:docMk/>
            <pc:sldMk cId="3736966986" sldId="337"/>
            <ac:picMk id="6" creationId="{FEC1DCF4-DA1D-50D4-1B46-5B9C20B23FB9}"/>
          </ac:picMkLst>
        </pc:picChg>
        <pc:cxnChg chg="mod">
          <ac:chgData name="" userId="" providerId="" clId="Web-{CE4627F7-712C-BC63-BDDC-B052B4CE2780}" dt="2023-01-11T19:41:59.201" v="14" actId="14100"/>
          <ac:cxnSpMkLst>
            <pc:docMk/>
            <pc:sldMk cId="3736966986" sldId="337"/>
            <ac:cxnSpMk id="7" creationId="{165F650C-4489-B71E-3CB0-23E4BB6BC30F}"/>
          </ac:cxnSpMkLst>
        </pc:cxnChg>
        <pc:cxnChg chg="mod">
          <ac:chgData name="" userId="" providerId="" clId="Web-{CE4627F7-712C-BC63-BDDC-B052B4CE2780}" dt="2023-01-11T19:45:59.425" v="53" actId="14100"/>
          <ac:cxnSpMkLst>
            <pc:docMk/>
            <pc:sldMk cId="3736966986" sldId="337"/>
            <ac:cxnSpMk id="8" creationId="{E6AB689E-0E1D-2775-3AC6-6CD390D0AFF9}"/>
          </ac:cxnSpMkLst>
        </pc:cxnChg>
        <pc:cxnChg chg="mod">
          <ac:chgData name="" userId="" providerId="" clId="Web-{CE4627F7-712C-BC63-BDDC-B052B4CE2780}" dt="2023-01-11T19:43:02.358" v="23" actId="14100"/>
          <ac:cxnSpMkLst>
            <pc:docMk/>
            <pc:sldMk cId="3736966986" sldId="337"/>
            <ac:cxnSpMk id="16" creationId="{37C21748-0B3F-C426-0E4D-F477181E072E}"/>
          </ac:cxnSpMkLst>
        </pc:cxnChg>
      </pc:sldChg>
      <pc:sldChg chg="modSp">
        <pc:chgData name="" userId="" providerId="" clId="Web-{CE4627F7-712C-BC63-BDDC-B052B4CE2780}" dt="2023-01-11T19:45:40.034" v="51" actId="1076"/>
        <pc:sldMkLst>
          <pc:docMk/>
          <pc:sldMk cId="934282592" sldId="338"/>
        </pc:sldMkLst>
        <pc:picChg chg="mod">
          <ac:chgData name="" userId="" providerId="" clId="Web-{CE4627F7-712C-BC63-BDDC-B052B4CE2780}" dt="2023-01-11T19:45:40.034" v="51" actId="1076"/>
          <ac:picMkLst>
            <pc:docMk/>
            <pc:sldMk cId="934282592" sldId="338"/>
            <ac:picMk id="11" creationId="{F1F98C77-4D6F-CADF-CE23-B80C02886A55}"/>
          </ac:picMkLst>
        </pc:picChg>
      </pc:sldChg>
    </pc:docChg>
  </pc:docChgLst>
  <pc:docChgLst>
    <pc:chgData name="Brynne Wilcox" userId="S::brynne.wilcox@wri.org::9ea332a5-72b0-4aba-9eed-02b5d0137144" providerId="AD" clId="Web-{C347CDDA-60A5-C634-401B-A6C16537076E}"/>
    <pc:docChg chg="addSld delSld modSld sldOrd">
      <pc:chgData name="Brynne Wilcox" userId="S::brynne.wilcox@wri.org::9ea332a5-72b0-4aba-9eed-02b5d0137144" providerId="AD" clId="Web-{C347CDDA-60A5-C634-401B-A6C16537076E}" dt="2023-06-28T18:36:13.103" v="13"/>
      <pc:docMkLst>
        <pc:docMk/>
      </pc:docMkLst>
      <pc:sldChg chg="del">
        <pc:chgData name="Brynne Wilcox" userId="S::brynne.wilcox@wri.org::9ea332a5-72b0-4aba-9eed-02b5d0137144" providerId="AD" clId="Web-{C347CDDA-60A5-C634-401B-A6C16537076E}" dt="2023-06-28T18:16:16.212" v="12"/>
        <pc:sldMkLst>
          <pc:docMk/>
          <pc:sldMk cId="1174448434" sldId="310"/>
        </pc:sldMkLst>
      </pc:sldChg>
      <pc:sldChg chg="del">
        <pc:chgData name="Brynne Wilcox" userId="S::brynne.wilcox@wri.org::9ea332a5-72b0-4aba-9eed-02b5d0137144" providerId="AD" clId="Web-{C347CDDA-60A5-C634-401B-A6C16537076E}" dt="2023-06-28T18:16:16.212" v="10"/>
        <pc:sldMkLst>
          <pc:docMk/>
          <pc:sldMk cId="3412288712" sldId="311"/>
        </pc:sldMkLst>
      </pc:sldChg>
      <pc:sldChg chg="del">
        <pc:chgData name="Brynne Wilcox" userId="S::brynne.wilcox@wri.org::9ea332a5-72b0-4aba-9eed-02b5d0137144" providerId="AD" clId="Web-{C347CDDA-60A5-C634-401B-A6C16537076E}" dt="2023-06-28T18:16:16.212" v="9"/>
        <pc:sldMkLst>
          <pc:docMk/>
          <pc:sldMk cId="2672988847" sldId="312"/>
        </pc:sldMkLst>
      </pc:sldChg>
      <pc:sldChg chg="del">
        <pc:chgData name="Brynne Wilcox" userId="S::brynne.wilcox@wri.org::9ea332a5-72b0-4aba-9eed-02b5d0137144" providerId="AD" clId="Web-{C347CDDA-60A5-C634-401B-A6C16537076E}" dt="2023-06-28T18:16:16.212" v="11"/>
        <pc:sldMkLst>
          <pc:docMk/>
          <pc:sldMk cId="3736966986" sldId="337"/>
        </pc:sldMkLst>
      </pc:sldChg>
      <pc:sldChg chg="del">
        <pc:chgData name="Brynne Wilcox" userId="S::brynne.wilcox@wri.org::9ea332a5-72b0-4aba-9eed-02b5d0137144" providerId="AD" clId="Web-{C347CDDA-60A5-C634-401B-A6C16537076E}" dt="2023-06-28T18:16:16.212" v="8"/>
        <pc:sldMkLst>
          <pc:docMk/>
          <pc:sldMk cId="934282592" sldId="338"/>
        </pc:sldMkLst>
      </pc:sldChg>
      <pc:sldChg chg="addSp delSp ord">
        <pc:chgData name="Brynne Wilcox" userId="S::brynne.wilcox@wri.org::9ea332a5-72b0-4aba-9eed-02b5d0137144" providerId="AD" clId="Web-{C347CDDA-60A5-C634-401B-A6C16537076E}" dt="2023-06-28T18:36:13.103" v="13"/>
        <pc:sldMkLst>
          <pc:docMk/>
          <pc:sldMk cId="396183552" sldId="350"/>
        </pc:sldMkLst>
        <pc:picChg chg="del">
          <ac:chgData name="Brynne Wilcox" userId="S::brynne.wilcox@wri.org::9ea332a5-72b0-4aba-9eed-02b5d0137144" providerId="AD" clId="Web-{C347CDDA-60A5-C634-401B-A6C16537076E}" dt="2023-06-27T20:43:05.954" v="1"/>
          <ac:picMkLst>
            <pc:docMk/>
            <pc:sldMk cId="396183552" sldId="350"/>
            <ac:picMk id="3" creationId="{E4E860AE-4303-0352-10E9-0FDA930B19B4}"/>
          </ac:picMkLst>
        </pc:picChg>
        <pc:picChg chg="add">
          <ac:chgData name="Brynne Wilcox" userId="S::brynne.wilcox@wri.org::9ea332a5-72b0-4aba-9eed-02b5d0137144" providerId="AD" clId="Web-{C347CDDA-60A5-C634-401B-A6C16537076E}" dt="2023-06-27T20:43:06.782" v="2"/>
          <ac:picMkLst>
            <pc:docMk/>
            <pc:sldMk cId="396183552" sldId="350"/>
            <ac:picMk id="6" creationId="{6AE982CC-DCBF-BB75-4636-7BE02E4E94B7}"/>
          </ac:picMkLst>
        </pc:picChg>
      </pc:sldChg>
      <pc:sldChg chg="add">
        <pc:chgData name="Brynne Wilcox" userId="S::brynne.wilcox@wri.org::9ea332a5-72b0-4aba-9eed-02b5d0137144" providerId="AD" clId="Web-{C347CDDA-60A5-C634-401B-A6C16537076E}" dt="2023-06-28T18:15:59.758" v="3"/>
        <pc:sldMkLst>
          <pc:docMk/>
          <pc:sldMk cId="625308209" sldId="351"/>
        </pc:sldMkLst>
      </pc:sldChg>
      <pc:sldChg chg="add">
        <pc:chgData name="Brynne Wilcox" userId="S::brynne.wilcox@wri.org::9ea332a5-72b0-4aba-9eed-02b5d0137144" providerId="AD" clId="Web-{C347CDDA-60A5-C634-401B-A6C16537076E}" dt="2023-06-28T18:15:59.883" v="4"/>
        <pc:sldMkLst>
          <pc:docMk/>
          <pc:sldMk cId="3062528865" sldId="352"/>
        </pc:sldMkLst>
      </pc:sldChg>
      <pc:sldChg chg="add">
        <pc:chgData name="Brynne Wilcox" userId="S::brynne.wilcox@wri.org::9ea332a5-72b0-4aba-9eed-02b5d0137144" providerId="AD" clId="Web-{C347CDDA-60A5-C634-401B-A6C16537076E}" dt="2023-06-28T18:15:59.977" v="5"/>
        <pc:sldMkLst>
          <pc:docMk/>
          <pc:sldMk cId="3075908830" sldId="353"/>
        </pc:sldMkLst>
      </pc:sldChg>
      <pc:sldChg chg="add">
        <pc:chgData name="Brynne Wilcox" userId="S::brynne.wilcox@wri.org::9ea332a5-72b0-4aba-9eed-02b5d0137144" providerId="AD" clId="Web-{C347CDDA-60A5-C634-401B-A6C16537076E}" dt="2023-06-28T18:16:00.211" v="6"/>
        <pc:sldMkLst>
          <pc:docMk/>
          <pc:sldMk cId="1519012777" sldId="354"/>
        </pc:sldMkLst>
      </pc:sldChg>
      <pc:sldChg chg="add">
        <pc:chgData name="Brynne Wilcox" userId="S::brynne.wilcox@wri.org::9ea332a5-72b0-4aba-9eed-02b5d0137144" providerId="AD" clId="Web-{C347CDDA-60A5-C634-401B-A6C16537076E}" dt="2023-06-28T18:16:00.414" v="7"/>
        <pc:sldMkLst>
          <pc:docMk/>
          <pc:sldMk cId="2254763516" sldId="355"/>
        </pc:sldMkLst>
      </pc:sldChg>
    </pc:docChg>
  </pc:docChgLst>
  <pc:docChgLst>
    <pc:chgData name="Brynne Wilcox" userId="S::brynne.wilcox@wri.org::9ea332a5-72b0-4aba-9eed-02b5d0137144" providerId="AD" clId="Web-{A962762E-A8D4-6A17-6F4E-5B8FD937C369}"/>
    <pc:docChg chg="modSld">
      <pc:chgData name="Brynne Wilcox" userId="S::brynne.wilcox@wri.org::9ea332a5-72b0-4aba-9eed-02b5d0137144" providerId="AD" clId="Web-{A962762E-A8D4-6A17-6F4E-5B8FD937C369}" dt="2023-06-13T20:39:47.819" v="3" actId="20577"/>
      <pc:docMkLst>
        <pc:docMk/>
      </pc:docMkLst>
      <pc:sldChg chg="modSp">
        <pc:chgData name="Brynne Wilcox" userId="S::brynne.wilcox@wri.org::9ea332a5-72b0-4aba-9eed-02b5d0137144" providerId="AD" clId="Web-{A962762E-A8D4-6A17-6F4E-5B8FD937C369}" dt="2023-06-13T20:39:47.819" v="3" actId="20577"/>
        <pc:sldMkLst>
          <pc:docMk/>
          <pc:sldMk cId="1507054877" sldId="292"/>
        </pc:sldMkLst>
        <pc:spChg chg="mod">
          <ac:chgData name="Brynne Wilcox" userId="S::brynne.wilcox@wri.org::9ea332a5-72b0-4aba-9eed-02b5d0137144" providerId="AD" clId="Web-{A962762E-A8D4-6A17-6F4E-5B8FD937C369}" dt="2023-06-13T20:39:47.819" v="3" actId="20577"/>
          <ac:spMkLst>
            <pc:docMk/>
            <pc:sldMk cId="1507054877" sldId="292"/>
            <ac:spMk id="14" creationId="{5896C16A-2A46-4F25-0857-0C11A7C8228E}"/>
          </ac:spMkLst>
        </pc:spChg>
      </pc:sldChg>
    </pc:docChg>
  </pc:docChgLst>
  <pc:docChgLst>
    <pc:chgData name="Irene BermanVaporis" userId="S::irene.bermanvaporis@wri.org::36199d59-03a9-4ff3-92e7-a7185e674d4a" providerId="AD" clId="Web-{D78C1924-9BA1-0254-B581-0AF0162FCA6D}"/>
    <pc:docChg chg="">
      <pc:chgData name="Irene BermanVaporis" userId="S::irene.bermanvaporis@wri.org::36199d59-03a9-4ff3-92e7-a7185e674d4a" providerId="AD" clId="Web-{D78C1924-9BA1-0254-B581-0AF0162FCA6D}" dt="2022-12-13T22:20:47.224" v="1"/>
      <pc:docMkLst>
        <pc:docMk/>
      </pc:docMkLst>
      <pc:sldChg chg="modCm">
        <pc:chgData name="Irene BermanVaporis" userId="S::irene.bermanvaporis@wri.org::36199d59-03a9-4ff3-92e7-a7185e674d4a" providerId="AD" clId="Web-{D78C1924-9BA1-0254-B581-0AF0162FCA6D}" dt="2022-12-13T22:19:50.347" v="0"/>
        <pc:sldMkLst>
          <pc:docMk/>
          <pc:sldMk cId="4128084084" sldId="256"/>
        </pc:sldMkLst>
      </pc:sldChg>
      <pc:sldChg chg="addCm">
        <pc:chgData name="Irene BermanVaporis" userId="S::irene.bermanvaporis@wri.org::36199d59-03a9-4ff3-92e7-a7185e674d4a" providerId="AD" clId="Web-{D78C1924-9BA1-0254-B581-0AF0162FCA6D}" dt="2022-12-13T22:20:47.224" v="1"/>
        <pc:sldMkLst>
          <pc:docMk/>
          <pc:sldMk cId="662682289" sldId="291"/>
        </pc:sldMkLst>
      </pc:sldChg>
    </pc:docChg>
  </pc:docChgLst>
  <pc:docChgLst>
    <pc:chgData name="Brynne Wilcox" userId="S::brynne.wilcox@wri.org::9ea332a5-72b0-4aba-9eed-02b5d0137144" providerId="AD" clId="Web-{348924F1-CDB1-3407-F6A2-3E9B775721ED}"/>
    <pc:docChg chg="modSld">
      <pc:chgData name="Brynne Wilcox" userId="S::brynne.wilcox@wri.org::9ea332a5-72b0-4aba-9eed-02b5d0137144" providerId="AD" clId="Web-{348924F1-CDB1-3407-F6A2-3E9B775721ED}" dt="2023-07-11T14:55:34.061" v="19" actId="1076"/>
      <pc:docMkLst>
        <pc:docMk/>
      </pc:docMkLst>
      <pc:sldChg chg="delCm">
        <pc:chgData name="Brynne Wilcox" userId="S::brynne.wilcox@wri.org::9ea332a5-72b0-4aba-9eed-02b5d0137144" providerId="AD" clId="Web-{348924F1-CDB1-3407-F6A2-3E9B775721ED}" dt="2023-07-11T14:51:56.664" v="0"/>
        <pc:sldMkLst>
          <pc:docMk/>
          <pc:sldMk cId="2132246883" sldId="294"/>
        </pc:sldMkLst>
      </pc:sldChg>
      <pc:sldChg chg="addSp delSp modSp">
        <pc:chgData name="Brynne Wilcox" userId="S::brynne.wilcox@wri.org::9ea332a5-72b0-4aba-9eed-02b5d0137144" providerId="AD" clId="Web-{348924F1-CDB1-3407-F6A2-3E9B775721ED}" dt="2023-07-11T14:55:34.061" v="19" actId="1076"/>
        <pc:sldMkLst>
          <pc:docMk/>
          <pc:sldMk cId="3316694592" sldId="316"/>
        </pc:sldMkLst>
        <pc:picChg chg="add mod ord modCrop">
          <ac:chgData name="Brynne Wilcox" userId="S::brynne.wilcox@wri.org::9ea332a5-72b0-4aba-9eed-02b5d0137144" providerId="AD" clId="Web-{348924F1-CDB1-3407-F6A2-3E9B775721ED}" dt="2023-07-11T14:55:34.061" v="19" actId="1076"/>
          <ac:picMkLst>
            <pc:docMk/>
            <pc:sldMk cId="3316694592" sldId="316"/>
            <ac:picMk id="3" creationId="{75683354-2516-7E1D-A4C4-35728F26E255}"/>
          </ac:picMkLst>
        </pc:picChg>
        <pc:picChg chg="del">
          <ac:chgData name="Brynne Wilcox" userId="S::brynne.wilcox@wri.org::9ea332a5-72b0-4aba-9eed-02b5d0137144" providerId="AD" clId="Web-{348924F1-CDB1-3407-F6A2-3E9B775721ED}" dt="2023-07-11T14:54:24.216" v="7"/>
          <ac:picMkLst>
            <pc:docMk/>
            <pc:sldMk cId="3316694592" sldId="316"/>
            <ac:picMk id="4" creationId="{8935F8E9-FA64-D0B9-2F15-45BE5E5FB400}"/>
          </ac:picMkLst>
        </pc:picChg>
      </pc:sldChg>
      <pc:sldChg chg="delCm">
        <pc:chgData name="Brynne Wilcox" userId="S::brynne.wilcox@wri.org::9ea332a5-72b0-4aba-9eed-02b5d0137144" providerId="AD" clId="Web-{348924F1-CDB1-3407-F6A2-3E9B775721ED}" dt="2023-07-11T14:53:19.042" v="2"/>
        <pc:sldMkLst>
          <pc:docMk/>
          <pc:sldMk cId="3348160202" sldId="327"/>
        </pc:sldMkLst>
      </pc:sldChg>
    </pc:docChg>
  </pc:docChgLst>
  <pc:docChgLst>
    <pc:chgData name="Irene BermanVaporis" userId="S::irene.bermanvaporis@wri.org::36199d59-03a9-4ff3-92e7-a7185e674d4a" providerId="AD" clId="Web-{69D45066-8F7F-FC8D-AF79-7D5543536D31}"/>
    <pc:docChg chg="addSld delSld modSld">
      <pc:chgData name="Irene BermanVaporis" userId="S::irene.bermanvaporis@wri.org::36199d59-03a9-4ff3-92e7-a7185e674d4a" providerId="AD" clId="Web-{69D45066-8F7F-FC8D-AF79-7D5543536D31}" dt="2023-06-21T19:38:06.561" v="232"/>
      <pc:docMkLst>
        <pc:docMk/>
      </pc:docMkLst>
      <pc:sldChg chg="addCm delCm">
        <pc:chgData name="Irene BermanVaporis" userId="S::irene.bermanvaporis@wri.org::36199d59-03a9-4ff3-92e7-a7185e674d4a" providerId="AD" clId="Web-{69D45066-8F7F-FC8D-AF79-7D5543536D31}" dt="2023-06-21T18:33:54.255" v="2"/>
        <pc:sldMkLst>
          <pc:docMk/>
          <pc:sldMk cId="4128084084" sldId="256"/>
        </pc:sldMkLst>
      </pc:sldChg>
      <pc:sldChg chg="modSp delCm">
        <pc:chgData name="Irene BermanVaporis" userId="S::irene.bermanvaporis@wri.org::36199d59-03a9-4ff3-92e7-a7185e674d4a" providerId="AD" clId="Web-{69D45066-8F7F-FC8D-AF79-7D5543536D31}" dt="2023-06-21T18:53:15.686" v="45" actId="1076"/>
        <pc:sldMkLst>
          <pc:docMk/>
          <pc:sldMk cId="2339353278" sldId="265"/>
        </pc:sldMkLst>
        <pc:spChg chg="mod">
          <ac:chgData name="Irene BermanVaporis" userId="S::irene.bermanvaporis@wri.org::36199d59-03a9-4ff3-92e7-a7185e674d4a" providerId="AD" clId="Web-{69D45066-8F7F-FC8D-AF79-7D5543536D31}" dt="2023-06-21T18:53:15.686" v="45" actId="1076"/>
          <ac:spMkLst>
            <pc:docMk/>
            <pc:sldMk cId="2339353278" sldId="265"/>
            <ac:spMk id="6" creationId="{F9098D91-7D0B-E02C-8D3E-26F8221CEEA6}"/>
          </ac:spMkLst>
        </pc:spChg>
        <pc:spChg chg="mod">
          <ac:chgData name="Irene BermanVaporis" userId="S::irene.bermanvaporis@wri.org::36199d59-03a9-4ff3-92e7-a7185e674d4a" providerId="AD" clId="Web-{69D45066-8F7F-FC8D-AF79-7D5543536D31}" dt="2023-06-21T18:49:42.898" v="34" actId="1076"/>
          <ac:spMkLst>
            <pc:docMk/>
            <pc:sldMk cId="2339353278" sldId="265"/>
            <ac:spMk id="12" creationId="{6CA5C976-A4EC-41FD-9038-A11692B92A54}"/>
          </ac:spMkLst>
        </pc:spChg>
      </pc:sldChg>
      <pc:sldChg chg="addSp delSp modSp delCm">
        <pc:chgData name="Irene BermanVaporis" userId="S::irene.bermanvaporis@wri.org::36199d59-03a9-4ff3-92e7-a7185e674d4a" providerId="AD" clId="Web-{69D45066-8F7F-FC8D-AF79-7D5543536D31}" dt="2023-06-21T19:06:36.324" v="75"/>
        <pc:sldMkLst>
          <pc:docMk/>
          <pc:sldMk cId="3281024274" sldId="290"/>
        </pc:sldMkLst>
        <pc:spChg chg="mod">
          <ac:chgData name="Irene BermanVaporis" userId="S::irene.bermanvaporis@wri.org::36199d59-03a9-4ff3-92e7-a7185e674d4a" providerId="AD" clId="Web-{69D45066-8F7F-FC8D-AF79-7D5543536D31}" dt="2023-06-21T19:02:13.127" v="60" actId="20577"/>
          <ac:spMkLst>
            <pc:docMk/>
            <pc:sldMk cId="3281024274" sldId="290"/>
            <ac:spMk id="4" creationId="{923894F4-91C8-0D6A-C2D5-B24C12552152}"/>
          </ac:spMkLst>
        </pc:spChg>
        <pc:picChg chg="add del mod">
          <ac:chgData name="Irene BermanVaporis" userId="S::irene.bermanvaporis@wri.org::36199d59-03a9-4ff3-92e7-a7185e674d4a" providerId="AD" clId="Web-{69D45066-8F7F-FC8D-AF79-7D5543536D31}" dt="2023-06-21T19:06:36.324" v="75"/>
          <ac:picMkLst>
            <pc:docMk/>
            <pc:sldMk cId="3281024274" sldId="290"/>
            <ac:picMk id="3" creationId="{6F1ACF0C-1D17-7D1A-F19E-F8B62E562AFA}"/>
          </ac:picMkLst>
        </pc:picChg>
      </pc:sldChg>
      <pc:sldChg chg="modSp addCm delCm">
        <pc:chgData name="Irene BermanVaporis" userId="S::irene.bermanvaporis@wri.org::36199d59-03a9-4ff3-92e7-a7185e674d4a" providerId="AD" clId="Web-{69D45066-8F7F-FC8D-AF79-7D5543536D31}" dt="2023-06-21T19:03:38.646" v="66" actId="20577"/>
        <pc:sldMkLst>
          <pc:docMk/>
          <pc:sldMk cId="2132246883" sldId="294"/>
        </pc:sldMkLst>
        <pc:spChg chg="mod">
          <ac:chgData name="Irene BermanVaporis" userId="S::irene.bermanvaporis@wri.org::36199d59-03a9-4ff3-92e7-a7185e674d4a" providerId="AD" clId="Web-{69D45066-8F7F-FC8D-AF79-7D5543536D31}" dt="2023-06-21T19:03:38.646" v="66" actId="20577"/>
          <ac:spMkLst>
            <pc:docMk/>
            <pc:sldMk cId="2132246883" sldId="294"/>
            <ac:spMk id="11" creationId="{DE34C045-E209-1D7A-ECBA-D97F55C814F6}"/>
          </ac:spMkLst>
        </pc:spChg>
      </pc:sldChg>
      <pc:sldChg chg="addCm delCm">
        <pc:chgData name="Irene BermanVaporis" userId="S::irene.bermanvaporis@wri.org::36199d59-03a9-4ff3-92e7-a7185e674d4a" providerId="AD" clId="Web-{69D45066-8F7F-FC8D-AF79-7D5543536D31}" dt="2023-06-21T18:54:07.438" v="48"/>
        <pc:sldMkLst>
          <pc:docMk/>
          <pc:sldMk cId="3659024102" sldId="295"/>
        </pc:sldMkLst>
      </pc:sldChg>
      <pc:sldChg chg="modCm">
        <pc:chgData name="Irene BermanVaporis" userId="S::irene.bermanvaporis@wri.org::36199d59-03a9-4ff3-92e7-a7185e674d4a" providerId="AD" clId="Web-{69D45066-8F7F-FC8D-AF79-7D5543536D31}" dt="2023-06-21T19:18:08.144" v="113"/>
        <pc:sldMkLst>
          <pc:docMk/>
          <pc:sldMk cId="3316694592" sldId="316"/>
        </pc:sldMkLst>
      </pc:sldChg>
      <pc:sldChg chg="modSp delCm">
        <pc:chgData name="Irene BermanVaporis" userId="S::irene.bermanvaporis@wri.org::36199d59-03a9-4ff3-92e7-a7185e674d4a" providerId="AD" clId="Web-{69D45066-8F7F-FC8D-AF79-7D5543536D31}" dt="2023-06-21T19:20:41.822" v="124"/>
        <pc:sldMkLst>
          <pc:docMk/>
          <pc:sldMk cId="956902516" sldId="318"/>
        </pc:sldMkLst>
        <pc:spChg chg="mod">
          <ac:chgData name="Irene BermanVaporis" userId="S::irene.bermanvaporis@wri.org::36199d59-03a9-4ff3-92e7-a7185e674d4a" providerId="AD" clId="Web-{69D45066-8F7F-FC8D-AF79-7D5543536D31}" dt="2023-06-21T19:19:36.460" v="123" actId="20577"/>
          <ac:spMkLst>
            <pc:docMk/>
            <pc:sldMk cId="956902516" sldId="318"/>
            <ac:spMk id="2" creationId="{C0D24446-4275-4F50-3F64-2AA22BAEA697}"/>
          </ac:spMkLst>
        </pc:spChg>
      </pc:sldChg>
      <pc:sldChg chg="addSp delSp modSp">
        <pc:chgData name="Irene BermanVaporis" userId="S::irene.bermanvaporis@wri.org::36199d59-03a9-4ff3-92e7-a7185e674d4a" providerId="AD" clId="Web-{69D45066-8F7F-FC8D-AF79-7D5543536D31}" dt="2023-06-21T19:31:30.704" v="230" actId="1076"/>
        <pc:sldMkLst>
          <pc:docMk/>
          <pc:sldMk cId="3766195610" sldId="320"/>
        </pc:sldMkLst>
        <pc:spChg chg="mod">
          <ac:chgData name="Irene BermanVaporis" userId="S::irene.bermanvaporis@wri.org::36199d59-03a9-4ff3-92e7-a7185e674d4a" providerId="AD" clId="Web-{69D45066-8F7F-FC8D-AF79-7D5543536D31}" dt="2023-06-21T19:29:31.903" v="212" actId="20577"/>
          <ac:spMkLst>
            <pc:docMk/>
            <pc:sldMk cId="3766195610" sldId="320"/>
            <ac:spMk id="2" creationId="{E37F0C8C-6967-C081-F7CF-1116FD7E1302}"/>
          </ac:spMkLst>
        </pc:spChg>
        <pc:spChg chg="add mod">
          <ac:chgData name="Irene BermanVaporis" userId="S::irene.bermanvaporis@wri.org::36199d59-03a9-4ff3-92e7-a7185e674d4a" providerId="AD" clId="Web-{69D45066-8F7F-FC8D-AF79-7D5543536D31}" dt="2023-06-21T19:30:10.013" v="223" actId="14100"/>
          <ac:spMkLst>
            <pc:docMk/>
            <pc:sldMk cId="3766195610" sldId="320"/>
            <ac:spMk id="5" creationId="{D0BF9240-4137-8596-80B0-D0277460A38B}"/>
          </ac:spMkLst>
        </pc:spChg>
        <pc:picChg chg="mod">
          <ac:chgData name="Irene BermanVaporis" userId="S::irene.bermanvaporis@wri.org::36199d59-03a9-4ff3-92e7-a7185e674d4a" providerId="AD" clId="Web-{69D45066-8F7F-FC8D-AF79-7D5543536D31}" dt="2023-06-21T19:31:04.984" v="226" actId="1076"/>
          <ac:picMkLst>
            <pc:docMk/>
            <pc:sldMk cId="3766195610" sldId="320"/>
            <ac:picMk id="4" creationId="{744D519C-A08E-DD56-27CE-A7542C8618FB}"/>
          </ac:picMkLst>
        </pc:picChg>
        <pc:picChg chg="mod">
          <ac:chgData name="Irene BermanVaporis" userId="S::irene.bermanvaporis@wri.org::36199d59-03a9-4ff3-92e7-a7185e674d4a" providerId="AD" clId="Web-{69D45066-8F7F-FC8D-AF79-7D5543536D31}" dt="2023-06-21T19:31:30.704" v="230" actId="1076"/>
          <ac:picMkLst>
            <pc:docMk/>
            <pc:sldMk cId="3766195610" sldId="320"/>
            <ac:picMk id="10" creationId="{1D3A29A1-9C7D-4AC7-499E-469C6E14A635}"/>
          </ac:picMkLst>
        </pc:picChg>
        <pc:cxnChg chg="add mod">
          <ac:chgData name="Irene BermanVaporis" userId="S::irene.bermanvaporis@wri.org::36199d59-03a9-4ff3-92e7-a7185e674d4a" providerId="AD" clId="Web-{69D45066-8F7F-FC8D-AF79-7D5543536D31}" dt="2023-06-21T19:29:25.402" v="211" actId="1076"/>
          <ac:cxnSpMkLst>
            <pc:docMk/>
            <pc:sldMk cId="3766195610" sldId="320"/>
            <ac:cxnSpMk id="7" creationId="{AFBA14A3-41FF-460A-97EE-07479023E49C}"/>
          </ac:cxnSpMkLst>
        </pc:cxnChg>
        <pc:cxnChg chg="add del mod">
          <ac:chgData name="Irene BermanVaporis" userId="S::irene.bermanvaporis@wri.org::36199d59-03a9-4ff3-92e7-a7185e674d4a" providerId="AD" clId="Web-{69D45066-8F7F-FC8D-AF79-7D5543536D31}" dt="2023-06-21T19:29:07.355" v="208"/>
          <ac:cxnSpMkLst>
            <pc:docMk/>
            <pc:sldMk cId="3766195610" sldId="320"/>
            <ac:cxnSpMk id="8" creationId="{7FF15E82-BCB6-FD96-AFD3-4C15221F7712}"/>
          </ac:cxnSpMkLst>
        </pc:cxnChg>
        <pc:cxnChg chg="add del mod">
          <ac:chgData name="Irene BermanVaporis" userId="S::irene.bermanvaporis@wri.org::36199d59-03a9-4ff3-92e7-a7185e674d4a" providerId="AD" clId="Web-{69D45066-8F7F-FC8D-AF79-7D5543536D31}" dt="2023-06-21T19:26:57.085" v="192"/>
          <ac:cxnSpMkLst>
            <pc:docMk/>
            <pc:sldMk cId="3766195610" sldId="320"/>
            <ac:cxnSpMk id="11" creationId="{28F46F35-AC39-3F3D-D194-5FFCF481E7DE}"/>
          </ac:cxnSpMkLst>
        </pc:cxnChg>
        <pc:cxnChg chg="add mod">
          <ac:chgData name="Irene BermanVaporis" userId="S::irene.bermanvaporis@wri.org::36199d59-03a9-4ff3-92e7-a7185e674d4a" providerId="AD" clId="Web-{69D45066-8F7F-FC8D-AF79-7D5543536D31}" dt="2023-06-21T19:31:18.672" v="228" actId="1076"/>
          <ac:cxnSpMkLst>
            <pc:docMk/>
            <pc:sldMk cId="3766195610" sldId="320"/>
            <ac:cxnSpMk id="12" creationId="{4F46F8B2-4B50-EE16-FABD-60289F30F235}"/>
          </ac:cxnSpMkLst>
        </pc:cxnChg>
      </pc:sldChg>
      <pc:sldChg chg="modSp addCm modCm">
        <pc:chgData name="Irene BermanVaporis" userId="S::irene.bermanvaporis@wri.org::36199d59-03a9-4ff3-92e7-a7185e674d4a" providerId="AD" clId="Web-{69D45066-8F7F-FC8D-AF79-7D5543536D31}" dt="2023-06-21T19:18:56.802" v="118"/>
        <pc:sldMkLst>
          <pc:docMk/>
          <pc:sldMk cId="3348160202" sldId="327"/>
        </pc:sldMkLst>
        <pc:spChg chg="mod">
          <ac:chgData name="Irene BermanVaporis" userId="S::irene.bermanvaporis@wri.org::36199d59-03a9-4ff3-92e7-a7185e674d4a" providerId="AD" clId="Web-{69D45066-8F7F-FC8D-AF79-7D5543536D31}" dt="2023-06-21T19:18:21.770" v="117" actId="20577"/>
          <ac:spMkLst>
            <pc:docMk/>
            <pc:sldMk cId="3348160202" sldId="327"/>
            <ac:spMk id="2" creationId="{E37F0C8C-6967-C081-F7CF-1116FD7E1302}"/>
          </ac:spMkLst>
        </pc:spChg>
      </pc:sldChg>
      <pc:sldChg chg="addCm">
        <pc:chgData name="Irene BermanVaporis" userId="S::irene.bermanvaporis@wri.org::36199d59-03a9-4ff3-92e7-a7185e674d4a" providerId="AD" clId="Web-{69D45066-8F7F-FC8D-AF79-7D5543536D31}" dt="2023-06-21T18:57:25.679" v="51"/>
        <pc:sldMkLst>
          <pc:docMk/>
          <pc:sldMk cId="3755521093" sldId="329"/>
        </pc:sldMkLst>
      </pc:sldChg>
      <pc:sldChg chg="addCm">
        <pc:chgData name="Irene BermanVaporis" userId="S::irene.bermanvaporis@wri.org::36199d59-03a9-4ff3-92e7-a7185e674d4a" providerId="AD" clId="Web-{69D45066-8F7F-FC8D-AF79-7D5543536D31}" dt="2023-06-21T18:57:36.945" v="52"/>
        <pc:sldMkLst>
          <pc:docMk/>
          <pc:sldMk cId="1191466584" sldId="334"/>
        </pc:sldMkLst>
      </pc:sldChg>
      <pc:sldChg chg="del">
        <pc:chgData name="Irene BermanVaporis" userId="S::irene.bermanvaporis@wri.org::36199d59-03a9-4ff3-92e7-a7185e674d4a" providerId="AD" clId="Web-{69D45066-8F7F-FC8D-AF79-7D5543536D31}" dt="2023-06-21T18:34:57.945" v="6"/>
        <pc:sldMkLst>
          <pc:docMk/>
          <pc:sldMk cId="3979663228" sldId="339"/>
        </pc:sldMkLst>
      </pc:sldChg>
      <pc:sldChg chg="addSp delSp delCm">
        <pc:chgData name="Irene BermanVaporis" userId="S::irene.bermanvaporis@wri.org::36199d59-03a9-4ff3-92e7-a7185e674d4a" providerId="AD" clId="Web-{69D45066-8F7F-FC8D-AF79-7D5543536D31}" dt="2023-06-21T18:51:21.870" v="38"/>
        <pc:sldMkLst>
          <pc:docMk/>
          <pc:sldMk cId="2208039676" sldId="340"/>
        </pc:sldMkLst>
        <pc:spChg chg="add del">
          <ac:chgData name="Irene BermanVaporis" userId="S::irene.bermanvaporis@wri.org::36199d59-03a9-4ff3-92e7-a7185e674d4a" providerId="AD" clId="Web-{69D45066-8F7F-FC8D-AF79-7D5543536D31}" dt="2023-06-21T18:51:21.870" v="38"/>
          <ac:spMkLst>
            <pc:docMk/>
            <pc:sldMk cId="2208039676" sldId="340"/>
            <ac:spMk id="12" creationId="{39CB83F1-0731-A696-F27E-FC9EEE42C415}"/>
          </ac:spMkLst>
        </pc:spChg>
        <pc:spChg chg="add del">
          <ac:chgData name="Irene BermanVaporis" userId="S::irene.bermanvaporis@wri.org::36199d59-03a9-4ff3-92e7-a7185e674d4a" providerId="AD" clId="Web-{69D45066-8F7F-FC8D-AF79-7D5543536D31}" dt="2023-06-21T18:51:19.026" v="37"/>
          <ac:spMkLst>
            <pc:docMk/>
            <pc:sldMk cId="2208039676" sldId="340"/>
            <ac:spMk id="14" creationId="{470EDD49-05CD-DEE8-D42D-368A45B113B9}"/>
          </ac:spMkLst>
        </pc:spChg>
      </pc:sldChg>
      <pc:sldChg chg="modSp addCm">
        <pc:chgData name="Irene BermanVaporis" userId="S::irene.bermanvaporis@wri.org::36199d59-03a9-4ff3-92e7-a7185e674d4a" providerId="AD" clId="Web-{69D45066-8F7F-FC8D-AF79-7D5543536D31}" dt="2023-06-21T19:12:32.164" v="109"/>
        <pc:sldMkLst>
          <pc:docMk/>
          <pc:sldMk cId="1070920252" sldId="341"/>
        </pc:sldMkLst>
        <pc:picChg chg="mod">
          <ac:chgData name="Irene BermanVaporis" userId="S::irene.bermanvaporis@wri.org::36199d59-03a9-4ff3-92e7-a7185e674d4a" providerId="AD" clId="Web-{69D45066-8F7F-FC8D-AF79-7D5543536D31}" dt="2023-06-21T19:09:39.392" v="80" actId="1076"/>
          <ac:picMkLst>
            <pc:docMk/>
            <pc:sldMk cId="1070920252" sldId="341"/>
            <ac:picMk id="4" creationId="{0D8251EF-736D-DF3A-53E8-A8319C2DA2FD}"/>
          </ac:picMkLst>
        </pc:picChg>
      </pc:sldChg>
      <pc:sldChg chg="addCm">
        <pc:chgData name="Irene BermanVaporis" userId="S::irene.bermanvaporis@wri.org::36199d59-03a9-4ff3-92e7-a7185e674d4a" providerId="AD" clId="Web-{69D45066-8F7F-FC8D-AF79-7D5543536D31}" dt="2023-06-21T19:16:30.438" v="110"/>
        <pc:sldMkLst>
          <pc:docMk/>
          <pc:sldMk cId="783382031" sldId="342"/>
        </pc:sldMkLst>
      </pc:sldChg>
      <pc:sldChg chg="addCm">
        <pc:chgData name="Irene BermanVaporis" userId="S::irene.bermanvaporis@wri.org::36199d59-03a9-4ff3-92e7-a7185e674d4a" providerId="AD" clId="Web-{69D45066-8F7F-FC8D-AF79-7D5543536D31}" dt="2023-06-21T19:16:46.329" v="112"/>
        <pc:sldMkLst>
          <pc:docMk/>
          <pc:sldMk cId="3077910532" sldId="343"/>
        </pc:sldMkLst>
      </pc:sldChg>
      <pc:sldChg chg="addCm">
        <pc:chgData name="Irene BermanVaporis" userId="S::irene.bermanvaporis@wri.org::36199d59-03a9-4ff3-92e7-a7185e674d4a" providerId="AD" clId="Web-{69D45066-8F7F-FC8D-AF79-7D5543536D31}" dt="2023-06-21T19:16:37.126" v="111"/>
        <pc:sldMkLst>
          <pc:docMk/>
          <pc:sldMk cId="293081329" sldId="344"/>
        </pc:sldMkLst>
      </pc:sldChg>
      <pc:sldChg chg="addCm">
        <pc:chgData name="Irene BermanVaporis" userId="S::irene.bermanvaporis@wri.org::36199d59-03a9-4ff3-92e7-a7185e674d4a" providerId="AD" clId="Web-{69D45066-8F7F-FC8D-AF79-7D5543536D31}" dt="2023-06-21T19:32:47.847" v="231"/>
        <pc:sldMkLst>
          <pc:docMk/>
          <pc:sldMk cId="684871622" sldId="345"/>
        </pc:sldMkLst>
      </pc:sldChg>
      <pc:sldChg chg="addCm">
        <pc:chgData name="Irene BermanVaporis" userId="S::irene.bermanvaporis@wri.org::36199d59-03a9-4ff3-92e7-a7185e674d4a" providerId="AD" clId="Web-{69D45066-8F7F-FC8D-AF79-7D5543536D31}" dt="2023-06-21T18:55:30.879" v="49"/>
        <pc:sldMkLst>
          <pc:docMk/>
          <pc:sldMk cId="4157900297" sldId="346"/>
        </pc:sldMkLst>
      </pc:sldChg>
      <pc:sldChg chg="add del">
        <pc:chgData name="Irene BermanVaporis" userId="S::irene.bermanvaporis@wri.org::36199d59-03a9-4ff3-92e7-a7185e674d4a" providerId="AD" clId="Web-{69D45066-8F7F-FC8D-AF79-7D5543536D31}" dt="2023-06-21T18:34:57.945" v="5"/>
        <pc:sldMkLst>
          <pc:docMk/>
          <pc:sldMk cId="3855260532" sldId="347"/>
        </pc:sldMkLst>
      </pc:sldChg>
      <pc:sldChg chg="add addCm">
        <pc:chgData name="Irene BermanVaporis" userId="S::irene.bermanvaporis@wri.org::36199d59-03a9-4ff3-92e7-a7185e674d4a" providerId="AD" clId="Web-{69D45066-8F7F-FC8D-AF79-7D5543536D31}" dt="2023-06-21T19:38:06.561" v="232"/>
        <pc:sldMkLst>
          <pc:docMk/>
          <pc:sldMk cId="1175782931" sldId="348"/>
        </pc:sldMkLst>
      </pc:sldChg>
      <pc:sldChg chg="new del">
        <pc:chgData name="Irene BermanVaporis" userId="S::irene.bermanvaporis@wri.org::36199d59-03a9-4ff3-92e7-a7185e674d4a" providerId="AD" clId="Web-{69D45066-8F7F-FC8D-AF79-7D5543536D31}" dt="2023-06-21T18:51:55.105" v="41"/>
        <pc:sldMkLst>
          <pc:docMk/>
          <pc:sldMk cId="1655039481" sldId="349"/>
        </pc:sldMkLst>
      </pc:sldChg>
      <pc:sldChg chg="modSp add addCm delCm modCm">
        <pc:chgData name="Irene BermanVaporis" userId="S::irene.bermanvaporis@wri.org::36199d59-03a9-4ff3-92e7-a7185e674d4a" providerId="AD" clId="Web-{69D45066-8F7F-FC8D-AF79-7D5543536D31}" dt="2023-06-21T19:08:49.906" v="76"/>
        <pc:sldMkLst>
          <pc:docMk/>
          <pc:sldMk cId="396183552" sldId="350"/>
        </pc:sldMkLst>
        <pc:picChg chg="mod">
          <ac:chgData name="Irene BermanVaporis" userId="S::irene.bermanvaporis@wri.org::36199d59-03a9-4ff3-92e7-a7185e674d4a" providerId="AD" clId="Web-{69D45066-8F7F-FC8D-AF79-7D5543536D31}" dt="2023-06-21T19:04:51.617" v="72" actId="14100"/>
          <ac:picMkLst>
            <pc:docMk/>
            <pc:sldMk cId="396183552" sldId="350"/>
            <ac:picMk id="8" creationId="{00640560-3F25-01BD-5C40-E4BD19F4418F}"/>
          </ac:picMkLst>
        </pc:picChg>
      </pc:sldChg>
      <pc:sldChg chg="addSp delSp modSp add del replId delCm">
        <pc:chgData name="Irene BermanVaporis" userId="S::irene.bermanvaporis@wri.org::36199d59-03a9-4ff3-92e7-a7185e674d4a" providerId="AD" clId="Web-{69D45066-8F7F-FC8D-AF79-7D5543536D31}" dt="2023-06-21T19:11:29.740" v="108"/>
        <pc:sldMkLst>
          <pc:docMk/>
          <pc:sldMk cId="1388807829" sldId="351"/>
        </pc:sldMkLst>
        <pc:spChg chg="mod">
          <ac:chgData name="Irene BermanVaporis" userId="S::irene.bermanvaporis@wri.org::36199d59-03a9-4ff3-92e7-a7185e674d4a" providerId="AD" clId="Web-{69D45066-8F7F-FC8D-AF79-7D5543536D31}" dt="2023-06-21T19:10:53.317" v="102" actId="20577"/>
          <ac:spMkLst>
            <pc:docMk/>
            <pc:sldMk cId="1388807829" sldId="351"/>
            <ac:spMk id="2" creationId="{1A9D09BB-9E0D-C515-F06F-3E4B173CB923}"/>
          </ac:spMkLst>
        </pc:spChg>
        <pc:picChg chg="add mod modCrop">
          <ac:chgData name="Irene BermanVaporis" userId="S::irene.bermanvaporis@wri.org::36199d59-03a9-4ff3-92e7-a7185e674d4a" providerId="AD" clId="Web-{69D45066-8F7F-FC8D-AF79-7D5543536D31}" dt="2023-06-21T19:11:21.865" v="107"/>
          <ac:picMkLst>
            <pc:docMk/>
            <pc:sldMk cId="1388807829" sldId="351"/>
            <ac:picMk id="6" creationId="{AB009A1E-AE77-29E1-8FEF-FFDD54CF0FB6}"/>
          </ac:picMkLst>
        </pc:picChg>
        <pc:picChg chg="del">
          <ac:chgData name="Irene BermanVaporis" userId="S::irene.bermanvaporis@wri.org::36199d59-03a9-4ff3-92e7-a7185e674d4a" providerId="AD" clId="Web-{69D45066-8F7F-FC8D-AF79-7D5543536D31}" dt="2023-06-21T19:09:47.127" v="81"/>
          <ac:picMkLst>
            <pc:docMk/>
            <pc:sldMk cId="1388807829" sldId="351"/>
            <ac:picMk id="8" creationId="{00640560-3F25-01BD-5C40-E4BD19F4418F}"/>
          </ac:picMkLst>
        </pc:picChg>
      </pc:sldChg>
      <pc:sldChg chg="add del replId">
        <pc:chgData name="Irene BermanVaporis" userId="S::irene.bermanvaporis@wri.org::36199d59-03a9-4ff3-92e7-a7185e674d4a" providerId="AD" clId="Web-{69D45066-8F7F-FC8D-AF79-7D5543536D31}" dt="2023-06-21T19:09:58.221" v="84"/>
        <pc:sldMkLst>
          <pc:docMk/>
          <pc:sldMk cId="1162767658" sldId="352"/>
        </pc:sldMkLst>
      </pc:sldChg>
    </pc:docChg>
  </pc:docChgLst>
  <pc:docChgLst>
    <pc:chgData name="Brynne Wilcox" userId="S::brynne.wilcox@wri.org::9ea332a5-72b0-4aba-9eed-02b5d0137144" providerId="AD" clId="Web-{6AF76F66-2FD1-0AB1-166B-6B20D92973D2}"/>
    <pc:docChg chg="addSld modSld">
      <pc:chgData name="Brynne Wilcox" userId="S::brynne.wilcox@wri.org::9ea332a5-72b0-4aba-9eed-02b5d0137144" providerId="AD" clId="Web-{6AF76F66-2FD1-0AB1-166B-6B20D92973D2}" dt="2023-01-10T19:03:00.083" v="337"/>
      <pc:docMkLst>
        <pc:docMk/>
      </pc:docMkLst>
      <pc:sldChg chg="modSp">
        <pc:chgData name="Brynne Wilcox" userId="S::brynne.wilcox@wri.org::9ea332a5-72b0-4aba-9eed-02b5d0137144" providerId="AD" clId="Web-{6AF76F66-2FD1-0AB1-166B-6B20D92973D2}" dt="2023-01-10T18:50:40.110" v="266" actId="20577"/>
        <pc:sldMkLst>
          <pc:docMk/>
          <pc:sldMk cId="1174448434" sldId="310"/>
        </pc:sldMkLst>
        <pc:spChg chg="mod">
          <ac:chgData name="Brynne Wilcox" userId="S::brynne.wilcox@wri.org::9ea332a5-72b0-4aba-9eed-02b5d0137144" providerId="AD" clId="Web-{6AF76F66-2FD1-0AB1-166B-6B20D92973D2}" dt="2023-01-10T18:50:40.110" v="266" actId="20577"/>
          <ac:spMkLst>
            <pc:docMk/>
            <pc:sldMk cId="1174448434" sldId="310"/>
            <ac:spMk id="5" creationId="{CF1697FF-D40C-355E-CBD2-C45BF17839A0}"/>
          </ac:spMkLst>
        </pc:spChg>
      </pc:sldChg>
      <pc:sldChg chg="modSp">
        <pc:chgData name="Brynne Wilcox" userId="S::brynne.wilcox@wri.org::9ea332a5-72b0-4aba-9eed-02b5d0137144" providerId="AD" clId="Web-{6AF76F66-2FD1-0AB1-166B-6B20D92973D2}" dt="2023-01-10T18:49:54.921" v="261" actId="1076"/>
        <pc:sldMkLst>
          <pc:docMk/>
          <pc:sldMk cId="2644618323" sldId="314"/>
        </pc:sldMkLst>
        <pc:spChg chg="mod">
          <ac:chgData name="Brynne Wilcox" userId="S::brynne.wilcox@wri.org::9ea332a5-72b0-4aba-9eed-02b5d0137144" providerId="AD" clId="Web-{6AF76F66-2FD1-0AB1-166B-6B20D92973D2}" dt="2023-01-10T18:49:54.921" v="261" actId="1076"/>
          <ac:spMkLst>
            <pc:docMk/>
            <pc:sldMk cId="2644618323" sldId="314"/>
            <ac:spMk id="3" creationId="{EAE01660-6CD0-A63C-B588-1513F71A2893}"/>
          </ac:spMkLst>
        </pc:spChg>
      </pc:sldChg>
      <pc:sldChg chg="addSp delSp modSp mod setBg">
        <pc:chgData name="Brynne Wilcox" userId="S::brynne.wilcox@wri.org::9ea332a5-72b0-4aba-9eed-02b5d0137144" providerId="AD" clId="Web-{6AF76F66-2FD1-0AB1-166B-6B20D92973D2}" dt="2023-01-10T18:41:32.001" v="260" actId="14100"/>
        <pc:sldMkLst>
          <pc:docMk/>
          <pc:sldMk cId="963860456" sldId="336"/>
        </pc:sldMkLst>
        <pc:spChg chg="add mod ord">
          <ac:chgData name="Brynne Wilcox" userId="S::brynne.wilcox@wri.org::9ea332a5-72b0-4aba-9eed-02b5d0137144" providerId="AD" clId="Web-{6AF76F66-2FD1-0AB1-166B-6B20D92973D2}" dt="2023-01-10T18:41:32.001" v="260" actId="14100"/>
          <ac:spMkLst>
            <pc:docMk/>
            <pc:sldMk cId="963860456" sldId="336"/>
            <ac:spMk id="2" creationId="{229D6061-642A-FE20-0E64-1739AB7550A5}"/>
          </ac:spMkLst>
        </pc:spChg>
        <pc:spChg chg="add mod">
          <ac:chgData name="Brynne Wilcox" userId="S::brynne.wilcox@wri.org::9ea332a5-72b0-4aba-9eed-02b5d0137144" providerId="AD" clId="Web-{6AF76F66-2FD1-0AB1-166B-6B20D92973D2}" dt="2023-01-10T18:40:59.047" v="251" actId="1076"/>
          <ac:spMkLst>
            <pc:docMk/>
            <pc:sldMk cId="963860456" sldId="336"/>
            <ac:spMk id="6" creationId="{3BC798B3-7C32-D606-48DA-1CFC044048E9}"/>
          </ac:spMkLst>
        </pc:spChg>
        <pc:spChg chg="mod">
          <ac:chgData name="Brynne Wilcox" userId="S::brynne.wilcox@wri.org::9ea332a5-72b0-4aba-9eed-02b5d0137144" providerId="AD" clId="Web-{6AF76F66-2FD1-0AB1-166B-6B20D92973D2}" dt="2023-01-10T18:40:59.047" v="250" actId="1076"/>
          <ac:spMkLst>
            <pc:docMk/>
            <pc:sldMk cId="963860456" sldId="336"/>
            <ac:spMk id="9" creationId="{DE3F855B-F39E-26C4-1F30-54160065103A}"/>
          </ac:spMkLst>
        </pc:spChg>
        <pc:spChg chg="mod">
          <ac:chgData name="Brynne Wilcox" userId="S::brynne.wilcox@wri.org::9ea332a5-72b0-4aba-9eed-02b5d0137144" providerId="AD" clId="Web-{6AF76F66-2FD1-0AB1-166B-6B20D92973D2}" dt="2023-01-10T18:41:12.062" v="253" actId="14100"/>
          <ac:spMkLst>
            <pc:docMk/>
            <pc:sldMk cId="963860456" sldId="336"/>
            <ac:spMk id="10" creationId="{419F4D4C-E8B2-5E4F-B0C7-1A32BAC8D150}"/>
          </ac:spMkLst>
        </pc:spChg>
        <pc:picChg chg="del mod">
          <ac:chgData name="Brynne Wilcox" userId="S::brynne.wilcox@wri.org::9ea332a5-72b0-4aba-9eed-02b5d0137144" providerId="AD" clId="Web-{6AF76F66-2FD1-0AB1-166B-6B20D92973D2}" dt="2023-01-10T18:28:19.885" v="31"/>
          <ac:picMkLst>
            <pc:docMk/>
            <pc:sldMk cId="963860456" sldId="336"/>
            <ac:picMk id="5" creationId="{D6732593-ED7D-ED20-145B-341F93C51D3B}"/>
          </ac:picMkLst>
        </pc:picChg>
        <pc:picChg chg="mod">
          <ac:chgData name="Brynne Wilcox" userId="S::brynne.wilcox@wri.org::9ea332a5-72b0-4aba-9eed-02b5d0137144" providerId="AD" clId="Web-{6AF76F66-2FD1-0AB1-166B-6B20D92973D2}" dt="2023-01-10T18:28:17.744" v="30" actId="1076"/>
          <ac:picMkLst>
            <pc:docMk/>
            <pc:sldMk cId="963860456" sldId="336"/>
            <ac:picMk id="11" creationId="{1D1444C5-B55E-A70E-E060-AF03D2C5276C}"/>
          </ac:picMkLst>
        </pc:picChg>
        <pc:cxnChg chg="add del mod">
          <ac:chgData name="Brynne Wilcox" userId="S::brynne.wilcox@wri.org::9ea332a5-72b0-4aba-9eed-02b5d0137144" providerId="AD" clId="Web-{6AF76F66-2FD1-0AB1-166B-6B20D92973D2}" dt="2023-01-10T18:30:41.701" v="52"/>
          <ac:cxnSpMkLst>
            <pc:docMk/>
            <pc:sldMk cId="963860456" sldId="336"/>
            <ac:cxnSpMk id="3" creationId="{59D976F5-5F34-45AC-AAC4-E68CC90F0F68}"/>
          </ac:cxnSpMkLst>
        </pc:cxnChg>
        <pc:cxnChg chg="add del">
          <ac:chgData name="Brynne Wilcox" userId="S::brynne.wilcox@wri.org::9ea332a5-72b0-4aba-9eed-02b5d0137144" providerId="AD" clId="Web-{6AF76F66-2FD1-0AB1-166B-6B20D92973D2}" dt="2023-01-10T18:31:00.624" v="54"/>
          <ac:cxnSpMkLst>
            <pc:docMk/>
            <pc:sldMk cId="963860456" sldId="336"/>
            <ac:cxnSpMk id="4" creationId="{82751AF3-9797-D7FB-6D70-82CFE3ACF6EF}"/>
          </ac:cxnSpMkLst>
        </pc:cxnChg>
      </pc:sldChg>
      <pc:sldChg chg="addSp delSp modSp add replId">
        <pc:chgData name="Brynne Wilcox" userId="S::brynne.wilcox@wri.org::9ea332a5-72b0-4aba-9eed-02b5d0137144" providerId="AD" clId="Web-{6AF76F66-2FD1-0AB1-166B-6B20D92973D2}" dt="2023-01-10T19:03:00.083" v="337"/>
        <pc:sldMkLst>
          <pc:docMk/>
          <pc:sldMk cId="3736966986" sldId="337"/>
        </pc:sldMkLst>
        <pc:spChg chg="add mod">
          <ac:chgData name="Brynne Wilcox" userId="S::brynne.wilcox@wri.org::9ea332a5-72b0-4aba-9eed-02b5d0137144" providerId="AD" clId="Web-{6AF76F66-2FD1-0AB1-166B-6B20D92973D2}" dt="2023-01-10T19:01:19.424" v="327" actId="1076"/>
          <ac:spMkLst>
            <pc:docMk/>
            <pc:sldMk cId="3736966986" sldId="337"/>
            <ac:spMk id="3" creationId="{03C141EF-8C9A-CB35-4693-00CC84B92538}"/>
          </ac:spMkLst>
        </pc:spChg>
        <pc:spChg chg="del mod">
          <ac:chgData name="Brynne Wilcox" userId="S::brynne.wilcox@wri.org::9ea332a5-72b0-4aba-9eed-02b5d0137144" providerId="AD" clId="Web-{6AF76F66-2FD1-0AB1-166B-6B20D92973D2}" dt="2023-01-10T18:51:10.532" v="273"/>
          <ac:spMkLst>
            <pc:docMk/>
            <pc:sldMk cId="3736966986" sldId="337"/>
            <ac:spMk id="4" creationId="{F4507F54-6E44-5D4F-9295-3773EFD7942F}"/>
          </ac:spMkLst>
        </pc:spChg>
        <pc:spChg chg="mod">
          <ac:chgData name="Brynne Wilcox" userId="S::brynne.wilcox@wri.org::9ea332a5-72b0-4aba-9eed-02b5d0137144" providerId="AD" clId="Web-{6AF76F66-2FD1-0AB1-166B-6B20D92973D2}" dt="2023-01-10T19:02:24.614" v="333" actId="1076"/>
          <ac:spMkLst>
            <pc:docMk/>
            <pc:sldMk cId="3736966986" sldId="337"/>
            <ac:spMk id="5" creationId="{CF1697FF-D40C-355E-CBD2-C45BF17839A0}"/>
          </ac:spMkLst>
        </pc:spChg>
        <pc:picChg chg="add mod modCrop">
          <ac:chgData name="Brynne Wilcox" userId="S::brynne.wilcox@wri.org::9ea332a5-72b0-4aba-9eed-02b5d0137144" providerId="AD" clId="Web-{6AF76F66-2FD1-0AB1-166B-6B20D92973D2}" dt="2023-01-10T19:01:06.768" v="326" actId="1076"/>
          <ac:picMkLst>
            <pc:docMk/>
            <pc:sldMk cId="3736966986" sldId="337"/>
            <ac:picMk id="2" creationId="{0DD3833F-71C8-3B64-11F0-9C4CF651BFA1}"/>
          </ac:picMkLst>
        </pc:picChg>
        <pc:picChg chg="mod">
          <ac:chgData name="Brynne Wilcox" userId="S::brynne.wilcox@wri.org::9ea332a5-72b0-4aba-9eed-02b5d0137144" providerId="AD" clId="Web-{6AF76F66-2FD1-0AB1-166B-6B20D92973D2}" dt="2023-01-10T18:55:31.477" v="284" actId="1076"/>
          <ac:picMkLst>
            <pc:docMk/>
            <pc:sldMk cId="3736966986" sldId="337"/>
            <ac:picMk id="6" creationId="{FEC1DCF4-DA1D-50D4-1B46-5B9C20B23FB9}"/>
          </ac:picMkLst>
        </pc:picChg>
        <pc:cxnChg chg="add mod">
          <ac:chgData name="Brynne Wilcox" userId="S::brynne.wilcox@wri.org::9ea332a5-72b0-4aba-9eed-02b5d0137144" providerId="AD" clId="Web-{6AF76F66-2FD1-0AB1-166B-6B20D92973D2}" dt="2023-01-10T19:02:20.879" v="332" actId="1076"/>
          <ac:cxnSpMkLst>
            <pc:docMk/>
            <pc:sldMk cId="3736966986" sldId="337"/>
            <ac:cxnSpMk id="7" creationId="{165F650C-4489-B71E-3CB0-23E4BB6BC30F}"/>
          </ac:cxnSpMkLst>
        </pc:cxnChg>
        <pc:cxnChg chg="add mod">
          <ac:chgData name="Brynne Wilcox" userId="S::brynne.wilcox@wri.org::9ea332a5-72b0-4aba-9eed-02b5d0137144" providerId="AD" clId="Web-{6AF76F66-2FD1-0AB1-166B-6B20D92973D2}" dt="2023-01-10T19:03:00.083" v="337"/>
          <ac:cxnSpMkLst>
            <pc:docMk/>
            <pc:sldMk cId="3736966986" sldId="337"/>
            <ac:cxnSpMk id="8" creationId="{E6AB689E-0E1D-2775-3AC6-6CD390D0AFF9}"/>
          </ac:cxnSpMkLst>
        </pc:cxnChg>
      </pc:sldChg>
    </pc:docChg>
  </pc:docChgLst>
  <pc:docChgLst>
    <pc:chgData name="Irene Berman-Vaporis" userId="S::irene.bermanvaporis@wri.org::36199d59-03a9-4ff3-92e7-a7185e674d4a" providerId="AD" clId="Web-{C6AEAEB2-087D-C4AF-988E-2FACF8AA0AB2}"/>
    <pc:docChg chg="modSld">
      <pc:chgData name="Irene Berman-Vaporis" userId="S::irene.bermanvaporis@wri.org::36199d59-03a9-4ff3-92e7-a7185e674d4a" providerId="AD" clId="Web-{C6AEAEB2-087D-C4AF-988E-2FACF8AA0AB2}" dt="2023-08-17T23:59:32.588" v="1" actId="20577"/>
      <pc:docMkLst>
        <pc:docMk/>
      </pc:docMkLst>
      <pc:sldChg chg="modSp">
        <pc:chgData name="Irene Berman-Vaporis" userId="S::irene.bermanvaporis@wri.org::36199d59-03a9-4ff3-92e7-a7185e674d4a" providerId="AD" clId="Web-{C6AEAEB2-087D-C4AF-988E-2FACF8AA0AB2}" dt="2023-08-17T23:59:32.588" v="1" actId="20577"/>
        <pc:sldMkLst>
          <pc:docMk/>
          <pc:sldMk cId="2208039676" sldId="340"/>
        </pc:sldMkLst>
        <pc:spChg chg="mod">
          <ac:chgData name="Irene Berman-Vaporis" userId="S::irene.bermanvaporis@wri.org::36199d59-03a9-4ff3-92e7-a7185e674d4a" providerId="AD" clId="Web-{C6AEAEB2-087D-C4AF-988E-2FACF8AA0AB2}" dt="2023-08-17T23:59:32.588" v="1" actId="20577"/>
          <ac:spMkLst>
            <pc:docMk/>
            <pc:sldMk cId="2208039676" sldId="340"/>
            <ac:spMk id="2" creationId="{1A9D09BB-9E0D-C515-F06F-3E4B173CB923}"/>
          </ac:spMkLst>
        </pc:spChg>
      </pc:sldChg>
    </pc:docChg>
  </pc:docChgLst>
  <pc:docChgLst>
    <pc:chgData name="Irene BermanVaporis" userId="S::irene.bermanvaporis@wri.org::36199d59-03a9-4ff3-92e7-a7185e674d4a" providerId="AD" clId="Web-{909D6C0A-4E48-2743-42A7-0A9474DA2799}"/>
    <pc:docChg chg="addSld delSld modSld">
      <pc:chgData name="Irene BermanVaporis" userId="S::irene.bermanvaporis@wri.org::36199d59-03a9-4ff3-92e7-a7185e674d4a" providerId="AD" clId="Web-{909D6C0A-4E48-2743-42A7-0A9474DA2799}" dt="2022-11-18T13:43:10.388" v="14"/>
      <pc:docMkLst>
        <pc:docMk/>
      </pc:docMkLst>
      <pc:sldChg chg="addSp delSp modSp new del">
        <pc:chgData name="Irene BermanVaporis" userId="S::irene.bermanvaporis@wri.org::36199d59-03a9-4ff3-92e7-a7185e674d4a" providerId="AD" clId="Web-{909D6C0A-4E48-2743-42A7-0A9474DA2799}" dt="2022-11-18T13:43:10.388" v="14"/>
        <pc:sldMkLst>
          <pc:docMk/>
          <pc:sldMk cId="1361357023" sldId="292"/>
        </pc:sldMkLst>
        <pc:spChg chg="del">
          <ac:chgData name="Irene BermanVaporis" userId="S::irene.bermanvaporis@wri.org::36199d59-03a9-4ff3-92e7-a7185e674d4a" providerId="AD" clId="Web-{909D6C0A-4E48-2743-42A7-0A9474DA2799}" dt="2022-11-18T13:42:12.058" v="6"/>
          <ac:spMkLst>
            <pc:docMk/>
            <pc:sldMk cId="1361357023" sldId="292"/>
            <ac:spMk id="2" creationId="{7185CEBA-2AA6-BE0C-D3B1-ED4C5D263D5B}"/>
          </ac:spMkLst>
        </pc:spChg>
        <pc:spChg chg="del">
          <ac:chgData name="Irene BermanVaporis" userId="S::irene.bermanvaporis@wri.org::36199d59-03a9-4ff3-92e7-a7185e674d4a" providerId="AD" clId="Web-{909D6C0A-4E48-2743-42A7-0A9474DA2799}" dt="2022-11-18T13:41:31.150" v="1"/>
          <ac:spMkLst>
            <pc:docMk/>
            <pc:sldMk cId="1361357023" sldId="292"/>
            <ac:spMk id="3" creationId="{83B0CC22-F6C7-77D5-0D04-315F2D69E252}"/>
          </ac:spMkLst>
        </pc:spChg>
        <pc:picChg chg="add mod ord">
          <ac:chgData name="Irene BermanVaporis" userId="S::irene.bermanvaporis@wri.org::36199d59-03a9-4ff3-92e7-a7185e674d4a" providerId="AD" clId="Web-{909D6C0A-4E48-2743-42A7-0A9474DA2799}" dt="2022-11-18T13:43:04.888" v="13" actId="1076"/>
          <ac:picMkLst>
            <pc:docMk/>
            <pc:sldMk cId="1361357023" sldId="292"/>
            <ac:picMk id="5" creationId="{86ED08C5-506E-50CE-C91C-7D7BEB68202D}"/>
          </ac:picMkLst>
        </pc:picChg>
      </pc:sldChg>
    </pc:docChg>
  </pc:docChgLst>
  <pc:docChgLst>
    <pc:chgData name="Irene Berman-Vaporis" userId="S::irene.bermanvaporis@wri.org::36199d59-03a9-4ff3-92e7-a7185e674d4a" providerId="AD" clId="Web-{2ED45644-011B-A866-4B48-D868B7E00393}"/>
    <pc:docChg chg="modSld">
      <pc:chgData name="Irene Berman-Vaporis" userId="S::irene.bermanvaporis@wri.org::36199d59-03a9-4ff3-92e7-a7185e674d4a" providerId="AD" clId="Web-{2ED45644-011B-A866-4B48-D868B7E00393}" dt="2023-08-28T15:02:59.074" v="31" actId="20577"/>
      <pc:docMkLst>
        <pc:docMk/>
      </pc:docMkLst>
      <pc:sldChg chg="modSp">
        <pc:chgData name="Irene Berman-Vaporis" userId="S::irene.bermanvaporis@wri.org::36199d59-03a9-4ff3-92e7-a7185e674d4a" providerId="AD" clId="Web-{2ED45644-011B-A866-4B48-D868B7E00393}" dt="2023-08-28T15:02:59.074" v="31" actId="20577"/>
        <pc:sldMkLst>
          <pc:docMk/>
          <pc:sldMk cId="2339353278" sldId="265"/>
        </pc:sldMkLst>
        <pc:spChg chg="mod">
          <ac:chgData name="Irene Berman-Vaporis" userId="S::irene.bermanvaporis@wri.org::36199d59-03a9-4ff3-92e7-a7185e674d4a" providerId="AD" clId="Web-{2ED45644-011B-A866-4B48-D868B7E00393}" dt="2023-08-28T15:02:59.074" v="31" actId="20577"/>
          <ac:spMkLst>
            <pc:docMk/>
            <pc:sldMk cId="2339353278" sldId="265"/>
            <ac:spMk id="5" creationId="{6F218069-F7DB-5444-AF47-53F4A57A6B19}"/>
          </ac:spMkLst>
        </pc:spChg>
      </pc:sldChg>
      <pc:sldChg chg="modSp">
        <pc:chgData name="Irene Berman-Vaporis" userId="S::irene.bermanvaporis@wri.org::36199d59-03a9-4ff3-92e7-a7185e674d4a" providerId="AD" clId="Web-{2ED45644-011B-A866-4B48-D868B7E00393}" dt="2023-08-28T14:40:01.549" v="16" actId="20577"/>
        <pc:sldMkLst>
          <pc:docMk/>
          <pc:sldMk cId="3281024274" sldId="290"/>
        </pc:sldMkLst>
        <pc:spChg chg="mod">
          <ac:chgData name="Irene Berman-Vaporis" userId="S::irene.bermanvaporis@wri.org::36199d59-03a9-4ff3-92e7-a7185e674d4a" providerId="AD" clId="Web-{2ED45644-011B-A866-4B48-D868B7E00393}" dt="2023-08-28T14:40:01.549" v="16" actId="20577"/>
          <ac:spMkLst>
            <pc:docMk/>
            <pc:sldMk cId="3281024274" sldId="290"/>
            <ac:spMk id="4" creationId="{923894F4-91C8-0D6A-C2D5-B24C12552152}"/>
          </ac:spMkLst>
        </pc:spChg>
      </pc:sldChg>
      <pc:sldChg chg="modNotes">
        <pc:chgData name="Irene Berman-Vaporis" userId="S::irene.bermanvaporis@wri.org::36199d59-03a9-4ff3-92e7-a7185e674d4a" providerId="AD" clId="Web-{2ED45644-011B-A866-4B48-D868B7E00393}" dt="2023-08-28T14:40:41.035" v="22"/>
        <pc:sldMkLst>
          <pc:docMk/>
          <pc:sldMk cId="61318306" sldId="309"/>
        </pc:sldMkLst>
      </pc:sldChg>
      <pc:sldChg chg="modNotes">
        <pc:chgData name="Irene Berman-Vaporis" userId="S::irene.bermanvaporis@wri.org::36199d59-03a9-4ff3-92e7-a7185e674d4a" providerId="AD" clId="Web-{2ED45644-011B-A866-4B48-D868B7E00393}" dt="2023-08-28T14:40:58.317" v="27"/>
        <pc:sldMkLst>
          <pc:docMk/>
          <pc:sldMk cId="3316694592" sldId="316"/>
        </pc:sldMkLst>
      </pc:sldChg>
      <pc:sldChg chg="modNotes">
        <pc:chgData name="Irene Berman-Vaporis" userId="S::irene.bermanvaporis@wri.org::36199d59-03a9-4ff3-92e7-a7185e674d4a" providerId="AD" clId="Web-{2ED45644-011B-A866-4B48-D868B7E00393}" dt="2023-08-28T14:41:05.239" v="29"/>
        <pc:sldMkLst>
          <pc:docMk/>
          <pc:sldMk cId="3348160202" sldId="327"/>
        </pc:sldMkLst>
      </pc:sldChg>
    </pc:docChg>
  </pc:docChgLst>
  <pc:docChgLst>
    <pc:chgData name="Brynne Wilcox" userId="S::brynne.wilcox@wri.org::9ea332a5-72b0-4aba-9eed-02b5d0137144" providerId="AD" clId="Web-{729AD63E-6847-B6E8-CB04-D3DAD3C2B529}"/>
    <pc:docChg chg="modSld">
      <pc:chgData name="Brynne Wilcox" userId="S::brynne.wilcox@wri.org::9ea332a5-72b0-4aba-9eed-02b5d0137144" providerId="AD" clId="Web-{729AD63E-6847-B6E8-CB04-D3DAD3C2B529}" dt="2022-11-16T17:15:06.973" v="42"/>
      <pc:docMkLst>
        <pc:docMk/>
      </pc:docMkLst>
      <pc:sldChg chg="addSp delSp modSp">
        <pc:chgData name="Brynne Wilcox" userId="S::brynne.wilcox@wri.org::9ea332a5-72b0-4aba-9eed-02b5d0137144" providerId="AD" clId="Web-{729AD63E-6847-B6E8-CB04-D3DAD3C2B529}" dt="2022-11-16T17:15:06.973" v="42"/>
        <pc:sldMkLst>
          <pc:docMk/>
          <pc:sldMk cId="2390483015" sldId="284"/>
        </pc:sldMkLst>
        <pc:picChg chg="add mod">
          <ac:chgData name="Brynne Wilcox" userId="S::brynne.wilcox@wri.org::9ea332a5-72b0-4aba-9eed-02b5d0137144" providerId="AD" clId="Web-{729AD63E-6847-B6E8-CB04-D3DAD3C2B529}" dt="2022-11-16T17:14:42.113" v="39" actId="1076"/>
          <ac:picMkLst>
            <pc:docMk/>
            <pc:sldMk cId="2390483015" sldId="284"/>
            <ac:picMk id="2" creationId="{DF47F34F-EFC3-56E8-A345-8459CCD29BA9}"/>
          </ac:picMkLst>
        </pc:picChg>
        <pc:picChg chg="mod">
          <ac:chgData name="Brynne Wilcox" userId="S::brynne.wilcox@wri.org::9ea332a5-72b0-4aba-9eed-02b5d0137144" providerId="AD" clId="Web-{729AD63E-6847-B6E8-CB04-D3DAD3C2B529}" dt="2022-11-16T17:13:43.098" v="27" actId="1076"/>
          <ac:picMkLst>
            <pc:docMk/>
            <pc:sldMk cId="2390483015" sldId="284"/>
            <ac:picMk id="4" creationId="{7794A620-10B4-9C04-D600-20BA7C2BBCA5}"/>
          </ac:picMkLst>
        </pc:picChg>
        <pc:picChg chg="del">
          <ac:chgData name="Brynne Wilcox" userId="S::brynne.wilcox@wri.org::9ea332a5-72b0-4aba-9eed-02b5d0137144" providerId="AD" clId="Web-{729AD63E-6847-B6E8-CB04-D3DAD3C2B529}" dt="2022-11-16T17:10:23.520" v="0"/>
          <ac:picMkLst>
            <pc:docMk/>
            <pc:sldMk cId="2390483015" sldId="284"/>
            <ac:picMk id="5" creationId="{E158F4CC-13AB-426E-5C58-1A9B4A56F0E6}"/>
          </ac:picMkLst>
        </pc:picChg>
        <pc:picChg chg="del">
          <ac:chgData name="Brynne Wilcox" userId="S::brynne.wilcox@wri.org::9ea332a5-72b0-4aba-9eed-02b5d0137144" providerId="AD" clId="Web-{729AD63E-6847-B6E8-CB04-D3DAD3C2B529}" dt="2022-11-16T17:10:25.145" v="1"/>
          <ac:picMkLst>
            <pc:docMk/>
            <pc:sldMk cId="2390483015" sldId="284"/>
            <ac:picMk id="6" creationId="{8BAC5F1F-FF49-3373-94F0-88566BF44F0E}"/>
          </ac:picMkLst>
        </pc:picChg>
        <pc:picChg chg="del">
          <ac:chgData name="Brynne Wilcox" userId="S::brynne.wilcox@wri.org::9ea332a5-72b0-4aba-9eed-02b5d0137144" providerId="AD" clId="Web-{729AD63E-6847-B6E8-CB04-D3DAD3C2B529}" dt="2022-11-16T17:10:26.395" v="2"/>
          <ac:picMkLst>
            <pc:docMk/>
            <pc:sldMk cId="2390483015" sldId="284"/>
            <ac:picMk id="7" creationId="{2C6CD95E-A01E-DFE8-6B5F-E2C87FBA4AB1}"/>
          </ac:picMkLst>
        </pc:picChg>
        <pc:picChg chg="mod">
          <ac:chgData name="Brynne Wilcox" userId="S::brynne.wilcox@wri.org::9ea332a5-72b0-4aba-9eed-02b5d0137144" providerId="AD" clId="Web-{729AD63E-6847-B6E8-CB04-D3DAD3C2B529}" dt="2022-11-16T17:12:29.317" v="16" actId="1076"/>
          <ac:picMkLst>
            <pc:docMk/>
            <pc:sldMk cId="2390483015" sldId="284"/>
            <ac:picMk id="8" creationId="{A15997A2-9E0A-B39D-D17B-1ED67B7342C3}"/>
          </ac:picMkLst>
        </pc:picChg>
        <pc:picChg chg="mod">
          <ac:chgData name="Brynne Wilcox" userId="S::brynne.wilcox@wri.org::9ea332a5-72b0-4aba-9eed-02b5d0137144" providerId="AD" clId="Web-{729AD63E-6847-B6E8-CB04-D3DAD3C2B529}" dt="2022-11-16T17:13:46.145" v="28" actId="1076"/>
          <ac:picMkLst>
            <pc:docMk/>
            <pc:sldMk cId="2390483015" sldId="284"/>
            <ac:picMk id="10" creationId="{A8E16EC0-D134-09E6-E8B1-5E75238F5F14}"/>
          </ac:picMkLst>
        </pc:picChg>
        <pc:picChg chg="mod">
          <ac:chgData name="Brynne Wilcox" userId="S::brynne.wilcox@wri.org::9ea332a5-72b0-4aba-9eed-02b5d0137144" providerId="AD" clId="Web-{729AD63E-6847-B6E8-CB04-D3DAD3C2B529}" dt="2022-11-16T17:12:41.598" v="22" actId="1076"/>
          <ac:picMkLst>
            <pc:docMk/>
            <pc:sldMk cId="2390483015" sldId="284"/>
            <ac:picMk id="11" creationId="{D7BAB9B3-4CE1-5D2C-C5CD-2DE697CA3D9E}"/>
          </ac:picMkLst>
        </pc:picChg>
        <pc:picChg chg="mod">
          <ac:chgData name="Brynne Wilcox" userId="S::brynne.wilcox@wri.org::9ea332a5-72b0-4aba-9eed-02b5d0137144" providerId="AD" clId="Web-{729AD63E-6847-B6E8-CB04-D3DAD3C2B529}" dt="2022-11-16T17:12:32.692" v="19" actId="1076"/>
          <ac:picMkLst>
            <pc:docMk/>
            <pc:sldMk cId="2390483015" sldId="284"/>
            <ac:picMk id="12" creationId="{35B6EF54-2F92-18C2-AE2A-0AF808426D71}"/>
          </ac:picMkLst>
        </pc:picChg>
        <pc:picChg chg="mod">
          <ac:chgData name="Brynne Wilcox" userId="S::brynne.wilcox@wri.org::9ea332a5-72b0-4aba-9eed-02b5d0137144" providerId="AD" clId="Web-{729AD63E-6847-B6E8-CB04-D3DAD3C2B529}" dt="2022-11-16T17:12:39.879" v="21" actId="1076"/>
          <ac:picMkLst>
            <pc:docMk/>
            <pc:sldMk cId="2390483015" sldId="284"/>
            <ac:picMk id="13" creationId="{5DFE107B-BDC7-F608-31DA-B0468AD9EA26}"/>
          </ac:picMkLst>
        </pc:picChg>
        <pc:picChg chg="del">
          <ac:chgData name="Brynne Wilcox" userId="S::brynne.wilcox@wri.org::9ea332a5-72b0-4aba-9eed-02b5d0137144" providerId="AD" clId="Web-{729AD63E-6847-B6E8-CB04-D3DAD3C2B529}" dt="2022-11-16T17:10:27.770" v="3"/>
          <ac:picMkLst>
            <pc:docMk/>
            <pc:sldMk cId="2390483015" sldId="284"/>
            <ac:picMk id="14" creationId="{BDE3047D-B6B3-EAFE-448D-D0C700784560}"/>
          </ac:picMkLst>
        </pc:picChg>
        <pc:picChg chg="del">
          <ac:chgData name="Brynne Wilcox" userId="S::brynne.wilcox@wri.org::9ea332a5-72b0-4aba-9eed-02b5d0137144" providerId="AD" clId="Web-{729AD63E-6847-B6E8-CB04-D3DAD3C2B529}" dt="2022-11-16T17:10:29.098" v="4"/>
          <ac:picMkLst>
            <pc:docMk/>
            <pc:sldMk cId="2390483015" sldId="284"/>
            <ac:picMk id="15" creationId="{C7BFA268-CE7B-87B2-E2FD-C0717B63B2C2}"/>
          </ac:picMkLst>
        </pc:picChg>
        <pc:picChg chg="add mod modCrop">
          <ac:chgData name="Brynne Wilcox" userId="S::brynne.wilcox@wri.org::9ea332a5-72b0-4aba-9eed-02b5d0137144" providerId="AD" clId="Web-{729AD63E-6847-B6E8-CB04-D3DAD3C2B529}" dt="2022-11-16T17:14:36.941" v="38" actId="1076"/>
          <ac:picMkLst>
            <pc:docMk/>
            <pc:sldMk cId="2390483015" sldId="284"/>
            <ac:picMk id="16" creationId="{0B4E73FD-7D92-85EC-F98E-77325F964FA6}"/>
          </ac:picMkLst>
        </pc:picChg>
        <pc:picChg chg="add mod modCrop">
          <ac:chgData name="Brynne Wilcox" userId="S::brynne.wilcox@wri.org::9ea332a5-72b0-4aba-9eed-02b5d0137144" providerId="AD" clId="Web-{729AD63E-6847-B6E8-CB04-D3DAD3C2B529}" dt="2022-11-16T17:15:06.973" v="42"/>
          <ac:picMkLst>
            <pc:docMk/>
            <pc:sldMk cId="2390483015" sldId="284"/>
            <ac:picMk id="17" creationId="{3A616E5A-70C0-54BF-9E59-0282F0CC8239}"/>
          </ac:picMkLst>
        </pc:picChg>
      </pc:sldChg>
    </pc:docChg>
  </pc:docChgLst>
  <pc:docChgLst>
    <pc:chgData name="Brynne Wilcox" userId="S::brynne.wilcox@wri.org::9ea332a5-72b0-4aba-9eed-02b5d0137144" providerId="AD" clId="Web-{BD6055E0-E488-114E-506D-B262AAE70884}"/>
    <pc:docChg chg="modSld">
      <pc:chgData name="Brynne Wilcox" userId="S::brynne.wilcox@wri.org::9ea332a5-72b0-4aba-9eed-02b5d0137144" providerId="AD" clId="Web-{BD6055E0-E488-114E-506D-B262AAE70884}" dt="2023-03-20T16:29:46.521" v="82"/>
      <pc:docMkLst>
        <pc:docMk/>
      </pc:docMkLst>
      <pc:sldChg chg="modCm">
        <pc:chgData name="Brynne Wilcox" userId="S::brynne.wilcox@wri.org::9ea332a5-72b0-4aba-9eed-02b5d0137144" providerId="AD" clId="Web-{BD6055E0-E488-114E-506D-B262AAE70884}" dt="2023-03-16T14:21:03.540" v="0"/>
        <pc:sldMkLst>
          <pc:docMk/>
          <pc:sldMk cId="1173925090" sldId="293"/>
        </pc:sldMkLst>
      </pc:sldChg>
      <pc:sldChg chg="modCm modNotes">
        <pc:chgData name="Brynne Wilcox" userId="S::brynne.wilcox@wri.org::9ea332a5-72b0-4aba-9eed-02b5d0137144" providerId="AD" clId="Web-{BD6055E0-E488-114E-506D-B262AAE70884}" dt="2023-03-20T16:07:01.597" v="8"/>
        <pc:sldMkLst>
          <pc:docMk/>
          <pc:sldMk cId="2132246883" sldId="294"/>
        </pc:sldMkLst>
      </pc:sldChg>
      <pc:sldChg chg="modNotes">
        <pc:chgData name="Brynne Wilcox" userId="S::brynne.wilcox@wri.org::9ea332a5-72b0-4aba-9eed-02b5d0137144" providerId="AD" clId="Web-{BD6055E0-E488-114E-506D-B262AAE70884}" dt="2023-03-20T16:09:33.169" v="14"/>
        <pc:sldMkLst>
          <pc:docMk/>
          <pc:sldMk cId="61318306" sldId="309"/>
        </pc:sldMkLst>
      </pc:sldChg>
      <pc:sldChg chg="modNotes">
        <pc:chgData name="Brynne Wilcox" userId="S::brynne.wilcox@wri.org::9ea332a5-72b0-4aba-9eed-02b5d0137144" providerId="AD" clId="Web-{BD6055E0-E488-114E-506D-B262AAE70884}" dt="2023-03-20T16:10:07.155" v="19"/>
        <pc:sldMkLst>
          <pc:docMk/>
          <pc:sldMk cId="1222925252" sldId="315"/>
        </pc:sldMkLst>
      </pc:sldChg>
      <pc:sldChg chg="modNotes">
        <pc:chgData name="Brynne Wilcox" userId="S::brynne.wilcox@wri.org::9ea332a5-72b0-4aba-9eed-02b5d0137144" providerId="AD" clId="Web-{BD6055E0-E488-114E-506D-B262AAE70884}" dt="2023-03-20T16:12:46.149" v="25"/>
        <pc:sldMkLst>
          <pc:docMk/>
          <pc:sldMk cId="3316694592" sldId="316"/>
        </pc:sldMkLst>
      </pc:sldChg>
      <pc:sldChg chg="modNotes">
        <pc:chgData name="Brynne Wilcox" userId="S::brynne.wilcox@wri.org::9ea332a5-72b0-4aba-9eed-02b5d0137144" providerId="AD" clId="Web-{BD6055E0-E488-114E-506D-B262AAE70884}" dt="2023-03-20T16:20:23.301" v="41"/>
        <pc:sldMkLst>
          <pc:docMk/>
          <pc:sldMk cId="3766195610" sldId="320"/>
        </pc:sldMkLst>
      </pc:sldChg>
      <pc:sldChg chg="modNotes">
        <pc:chgData name="Brynne Wilcox" userId="S::brynne.wilcox@wri.org::9ea332a5-72b0-4aba-9eed-02b5d0137144" providerId="AD" clId="Web-{BD6055E0-E488-114E-506D-B262AAE70884}" dt="2023-03-20T16:15:24.611" v="30"/>
        <pc:sldMkLst>
          <pc:docMk/>
          <pc:sldMk cId="3348160202" sldId="327"/>
        </pc:sldMkLst>
      </pc:sldChg>
      <pc:sldChg chg="modNotes">
        <pc:chgData name="Brynne Wilcox" userId="S::brynne.wilcox@wri.org::9ea332a5-72b0-4aba-9eed-02b5d0137144" providerId="AD" clId="Web-{BD6055E0-E488-114E-506D-B262AAE70884}" dt="2023-03-20T16:17:18.477" v="35"/>
        <pc:sldMkLst>
          <pc:docMk/>
          <pc:sldMk cId="3114292881" sldId="328"/>
        </pc:sldMkLst>
      </pc:sldChg>
      <pc:sldChg chg="modCm modNotes">
        <pc:chgData name="Brynne Wilcox" userId="S::brynne.wilcox@wri.org::9ea332a5-72b0-4aba-9eed-02b5d0137144" providerId="AD" clId="Web-{BD6055E0-E488-114E-506D-B262AAE70884}" dt="2023-03-20T16:20:52.490" v="47"/>
        <pc:sldMkLst>
          <pc:docMk/>
          <pc:sldMk cId="3755521093" sldId="329"/>
        </pc:sldMkLst>
      </pc:sldChg>
      <pc:sldChg chg="modNotes">
        <pc:chgData name="Brynne Wilcox" userId="S::brynne.wilcox@wri.org::9ea332a5-72b0-4aba-9eed-02b5d0137144" providerId="AD" clId="Web-{BD6055E0-E488-114E-506D-B262AAE70884}" dt="2023-03-20T16:21:26.507" v="54"/>
        <pc:sldMkLst>
          <pc:docMk/>
          <pc:sldMk cId="1285167225" sldId="330"/>
        </pc:sldMkLst>
      </pc:sldChg>
      <pc:sldChg chg="modNotes">
        <pc:chgData name="Brynne Wilcox" userId="S::brynne.wilcox@wri.org::9ea332a5-72b0-4aba-9eed-02b5d0137144" providerId="AD" clId="Web-{BD6055E0-E488-114E-506D-B262AAE70884}" dt="2023-03-20T16:22:12.088" v="63"/>
        <pc:sldMkLst>
          <pc:docMk/>
          <pc:sldMk cId="1549769920" sldId="331"/>
        </pc:sldMkLst>
      </pc:sldChg>
      <pc:sldChg chg="modNotes">
        <pc:chgData name="Brynne Wilcox" userId="S::brynne.wilcox@wri.org::9ea332a5-72b0-4aba-9eed-02b5d0137144" providerId="AD" clId="Web-{BD6055E0-E488-114E-506D-B262AAE70884}" dt="2023-03-20T16:26:48.151" v="76"/>
        <pc:sldMkLst>
          <pc:docMk/>
          <pc:sldMk cId="3039462035" sldId="332"/>
        </pc:sldMkLst>
      </pc:sldChg>
      <pc:sldChg chg="modNotes">
        <pc:chgData name="Brynne Wilcox" userId="S::brynne.wilcox@wri.org::9ea332a5-72b0-4aba-9eed-02b5d0137144" providerId="AD" clId="Web-{BD6055E0-E488-114E-506D-B262AAE70884}" dt="2023-03-20T16:25:23.428" v="68"/>
        <pc:sldMkLst>
          <pc:docMk/>
          <pc:sldMk cId="1132682737" sldId="333"/>
        </pc:sldMkLst>
      </pc:sldChg>
      <pc:sldChg chg="modNotes">
        <pc:chgData name="Brynne Wilcox" userId="S::brynne.wilcox@wri.org::9ea332a5-72b0-4aba-9eed-02b5d0137144" providerId="AD" clId="Web-{BD6055E0-E488-114E-506D-B262AAE70884}" dt="2023-03-20T16:29:46.521" v="82"/>
        <pc:sldMkLst>
          <pc:docMk/>
          <pc:sldMk cId="1191466584" sldId="334"/>
        </pc:sldMkLst>
      </pc:sldChg>
    </pc:docChg>
  </pc:docChgLst>
  <pc:docChgLst>
    <pc:chgData name="Brynne Wilcox" userId="S::brynne.wilcox@wri.org::9ea332a5-72b0-4aba-9eed-02b5d0137144" providerId="AD" clId="Web-{F74A2620-EEDC-CA41-FAF4-BB536C828739}"/>
    <pc:docChg chg="addSld delSld modSld">
      <pc:chgData name="Brynne Wilcox" userId="S::brynne.wilcox@wri.org::9ea332a5-72b0-4aba-9eed-02b5d0137144" providerId="AD" clId="Web-{F74A2620-EEDC-CA41-FAF4-BB536C828739}" dt="2023-01-10T20:12:03.905" v="453"/>
      <pc:docMkLst>
        <pc:docMk/>
      </pc:docMkLst>
      <pc:sldChg chg="modSp">
        <pc:chgData name="Brynne Wilcox" userId="S::brynne.wilcox@wri.org::9ea332a5-72b0-4aba-9eed-02b5d0137144" providerId="AD" clId="Web-{F74A2620-EEDC-CA41-FAF4-BB536C828739}" dt="2023-01-10T19:32:16.314" v="170" actId="1076"/>
        <pc:sldMkLst>
          <pc:docMk/>
          <pc:sldMk cId="1174448434" sldId="310"/>
        </pc:sldMkLst>
        <pc:spChg chg="mod">
          <ac:chgData name="Brynne Wilcox" userId="S::brynne.wilcox@wri.org::9ea332a5-72b0-4aba-9eed-02b5d0137144" providerId="AD" clId="Web-{F74A2620-EEDC-CA41-FAF4-BB536C828739}" dt="2023-01-10T19:32:16.314" v="170" actId="1076"/>
          <ac:spMkLst>
            <pc:docMk/>
            <pc:sldMk cId="1174448434" sldId="310"/>
            <ac:spMk id="5" creationId="{CF1697FF-D40C-355E-CBD2-C45BF17839A0}"/>
          </ac:spMkLst>
        </pc:spChg>
      </pc:sldChg>
      <pc:sldChg chg="addSp delSp modSp">
        <pc:chgData name="Brynne Wilcox" userId="S::brynne.wilcox@wri.org::9ea332a5-72b0-4aba-9eed-02b5d0137144" providerId="AD" clId="Web-{F74A2620-EEDC-CA41-FAF4-BB536C828739}" dt="2023-01-10T19:45:11.490" v="248" actId="1076"/>
        <pc:sldMkLst>
          <pc:docMk/>
          <pc:sldMk cId="3412288712" sldId="311"/>
        </pc:sldMkLst>
        <pc:spChg chg="mod">
          <ac:chgData name="Brynne Wilcox" userId="S::brynne.wilcox@wri.org::9ea332a5-72b0-4aba-9eed-02b5d0137144" providerId="AD" clId="Web-{F74A2620-EEDC-CA41-FAF4-BB536C828739}" dt="2023-01-10T19:45:11.490" v="248" actId="1076"/>
          <ac:spMkLst>
            <pc:docMk/>
            <pc:sldMk cId="3412288712" sldId="311"/>
            <ac:spMk id="2" creationId="{F0CF290B-B94E-0FBE-B306-8CD8B6203250}"/>
          </ac:spMkLst>
        </pc:spChg>
        <pc:spChg chg="add mod">
          <ac:chgData name="Brynne Wilcox" userId="S::brynne.wilcox@wri.org::9ea332a5-72b0-4aba-9eed-02b5d0137144" providerId="AD" clId="Web-{F74A2620-EEDC-CA41-FAF4-BB536C828739}" dt="2023-01-10T19:42:57.455" v="203" actId="1076"/>
          <ac:spMkLst>
            <pc:docMk/>
            <pc:sldMk cId="3412288712" sldId="311"/>
            <ac:spMk id="7" creationId="{E68716FE-F673-AFE0-EAEE-CB4B893B5744}"/>
          </ac:spMkLst>
        </pc:spChg>
        <pc:spChg chg="add mod">
          <ac:chgData name="Brynne Wilcox" userId="S::brynne.wilcox@wri.org::9ea332a5-72b0-4aba-9eed-02b5d0137144" providerId="AD" clId="Web-{F74A2620-EEDC-CA41-FAF4-BB536C828739}" dt="2023-01-10T19:43:04.471" v="204" actId="1076"/>
          <ac:spMkLst>
            <pc:docMk/>
            <pc:sldMk cId="3412288712" sldId="311"/>
            <ac:spMk id="8" creationId="{728FE321-2C4B-4D6A-F211-21E1480CDB78}"/>
          </ac:spMkLst>
        </pc:spChg>
        <pc:cxnChg chg="add del mod">
          <ac:chgData name="Brynne Wilcox" userId="S::brynne.wilcox@wri.org::9ea332a5-72b0-4aba-9eed-02b5d0137144" providerId="AD" clId="Web-{F74A2620-EEDC-CA41-FAF4-BB536C828739}" dt="2023-01-10T19:33:43.910" v="188"/>
          <ac:cxnSpMkLst>
            <pc:docMk/>
            <pc:sldMk cId="3412288712" sldId="311"/>
            <ac:cxnSpMk id="5" creationId="{8DA6BAFE-080F-3939-C0B8-C59AC55BA930}"/>
          </ac:cxnSpMkLst>
        </pc:cxnChg>
        <pc:cxnChg chg="add del">
          <ac:chgData name="Brynne Wilcox" userId="S::brynne.wilcox@wri.org::9ea332a5-72b0-4aba-9eed-02b5d0137144" providerId="AD" clId="Web-{F74A2620-EEDC-CA41-FAF4-BB536C828739}" dt="2023-01-10T19:32:56.675" v="173"/>
          <ac:cxnSpMkLst>
            <pc:docMk/>
            <pc:sldMk cId="3412288712" sldId="311"/>
            <ac:cxnSpMk id="6" creationId="{4C7D908F-E454-CCB7-85AE-88B1EA21F59B}"/>
          </ac:cxnSpMkLst>
        </pc:cxnChg>
      </pc:sldChg>
      <pc:sldChg chg="addSp delSp modSp">
        <pc:chgData name="Brynne Wilcox" userId="S::brynne.wilcox@wri.org::9ea332a5-72b0-4aba-9eed-02b5d0137144" providerId="AD" clId="Web-{F74A2620-EEDC-CA41-FAF4-BB536C828739}" dt="2023-01-10T20:00:08.231" v="440"/>
        <pc:sldMkLst>
          <pc:docMk/>
          <pc:sldMk cId="2672988847" sldId="312"/>
        </pc:sldMkLst>
        <pc:spChg chg="mod">
          <ac:chgData name="Brynne Wilcox" userId="S::brynne.wilcox@wri.org::9ea332a5-72b0-4aba-9eed-02b5d0137144" providerId="AD" clId="Web-{F74A2620-EEDC-CA41-FAF4-BB536C828739}" dt="2023-01-10T19:56:32.194" v="333" actId="20577"/>
          <ac:spMkLst>
            <pc:docMk/>
            <pc:sldMk cId="2672988847" sldId="312"/>
            <ac:spMk id="2" creationId="{739E0B8E-250F-B9C1-737B-31AC28A33406}"/>
          </ac:spMkLst>
        </pc:spChg>
        <pc:spChg chg="add mod">
          <ac:chgData name="Brynne Wilcox" userId="S::brynne.wilcox@wri.org::9ea332a5-72b0-4aba-9eed-02b5d0137144" providerId="AD" clId="Web-{F74A2620-EEDC-CA41-FAF4-BB536C828739}" dt="2023-01-10T19:56:18.928" v="326" actId="14100"/>
          <ac:spMkLst>
            <pc:docMk/>
            <pc:sldMk cId="2672988847" sldId="312"/>
            <ac:spMk id="5" creationId="{7EB8C042-03A0-36DD-B09E-F5CAD9692D50}"/>
          </ac:spMkLst>
        </pc:spChg>
        <pc:spChg chg="add mod">
          <ac:chgData name="Brynne Wilcox" userId="S::brynne.wilcox@wri.org::9ea332a5-72b0-4aba-9eed-02b5d0137144" providerId="AD" clId="Web-{F74A2620-EEDC-CA41-FAF4-BB536C828739}" dt="2023-01-10T19:56:14.491" v="325" actId="14100"/>
          <ac:spMkLst>
            <pc:docMk/>
            <pc:sldMk cId="2672988847" sldId="312"/>
            <ac:spMk id="6" creationId="{D8C3F75B-CFA6-E568-A622-9D8DF02C8534}"/>
          </ac:spMkLst>
        </pc:spChg>
        <pc:spChg chg="add mod">
          <ac:chgData name="Brynne Wilcox" userId="S::brynne.wilcox@wri.org::9ea332a5-72b0-4aba-9eed-02b5d0137144" providerId="AD" clId="Web-{F74A2620-EEDC-CA41-FAF4-BB536C828739}" dt="2023-01-10T19:56:08.288" v="323" actId="1076"/>
          <ac:spMkLst>
            <pc:docMk/>
            <pc:sldMk cId="2672988847" sldId="312"/>
            <ac:spMk id="7" creationId="{A456631A-F83E-6BB7-9771-3893708DCC4B}"/>
          </ac:spMkLst>
        </pc:spChg>
        <pc:spChg chg="add mod">
          <ac:chgData name="Brynne Wilcox" userId="S::brynne.wilcox@wri.org::9ea332a5-72b0-4aba-9eed-02b5d0137144" providerId="AD" clId="Web-{F74A2620-EEDC-CA41-FAF4-BB536C828739}" dt="2023-01-10T19:56:55.039" v="342" actId="1076"/>
          <ac:spMkLst>
            <pc:docMk/>
            <pc:sldMk cId="2672988847" sldId="312"/>
            <ac:spMk id="8" creationId="{9D97361B-8560-74AC-C5A8-C2AC99793507}"/>
          </ac:spMkLst>
        </pc:spChg>
        <pc:spChg chg="del">
          <ac:chgData name="Brynne Wilcox" userId="S::brynne.wilcox@wri.org::9ea332a5-72b0-4aba-9eed-02b5d0137144" providerId="AD" clId="Web-{F74A2620-EEDC-CA41-FAF4-BB536C828739}" dt="2023-01-10T20:00:08.231" v="440"/>
          <ac:spMkLst>
            <pc:docMk/>
            <pc:sldMk cId="2672988847" sldId="312"/>
            <ac:spMk id="9" creationId="{D31C97EA-DFDB-8FA6-C22E-DE90B5C0F42D}"/>
          </ac:spMkLst>
        </pc:spChg>
        <pc:spChg chg="add mod">
          <ac:chgData name="Brynne Wilcox" userId="S::brynne.wilcox@wri.org::9ea332a5-72b0-4aba-9eed-02b5d0137144" providerId="AD" clId="Web-{F74A2620-EEDC-CA41-FAF4-BB536C828739}" dt="2023-01-10T19:56:47.601" v="339" actId="1076"/>
          <ac:spMkLst>
            <pc:docMk/>
            <pc:sldMk cId="2672988847" sldId="312"/>
            <ac:spMk id="12" creationId="{9B6338B9-B51F-3E5C-9190-38009BFBB782}"/>
          </ac:spMkLst>
        </pc:spChg>
        <pc:spChg chg="add mod">
          <ac:chgData name="Brynne Wilcox" userId="S::brynne.wilcox@wri.org::9ea332a5-72b0-4aba-9eed-02b5d0137144" providerId="AD" clId="Web-{F74A2620-EEDC-CA41-FAF4-BB536C828739}" dt="2023-01-10T19:57:06.617" v="347" actId="1076"/>
          <ac:spMkLst>
            <pc:docMk/>
            <pc:sldMk cId="2672988847" sldId="312"/>
            <ac:spMk id="13" creationId="{0C87CE9F-0B8F-99FE-FEDB-3CE8084AF468}"/>
          </ac:spMkLst>
        </pc:spChg>
        <pc:spChg chg="add mod">
          <ac:chgData name="Brynne Wilcox" userId="S::brynne.wilcox@wri.org::9ea332a5-72b0-4aba-9eed-02b5d0137144" providerId="AD" clId="Web-{F74A2620-EEDC-CA41-FAF4-BB536C828739}" dt="2023-01-10T19:57:34.118" v="352" actId="20577"/>
          <ac:spMkLst>
            <pc:docMk/>
            <pc:sldMk cId="2672988847" sldId="312"/>
            <ac:spMk id="15" creationId="{49DCB11E-658B-DE8C-F68F-C2C63A1DEF01}"/>
          </ac:spMkLst>
        </pc:spChg>
        <pc:spChg chg="add mod">
          <ac:chgData name="Brynne Wilcox" userId="S::brynne.wilcox@wri.org::9ea332a5-72b0-4aba-9eed-02b5d0137144" providerId="AD" clId="Web-{F74A2620-EEDC-CA41-FAF4-BB536C828739}" dt="2023-01-10T19:57:38.290" v="353" actId="20577"/>
          <ac:spMkLst>
            <pc:docMk/>
            <pc:sldMk cId="2672988847" sldId="312"/>
            <ac:spMk id="17" creationId="{12332163-FCA2-EBF8-4C3A-52BF4924028C}"/>
          </ac:spMkLst>
        </pc:spChg>
        <pc:picChg chg="add del mod">
          <ac:chgData name="Brynne Wilcox" userId="S::brynne.wilcox@wri.org::9ea332a5-72b0-4aba-9eed-02b5d0137144" providerId="AD" clId="Web-{F74A2620-EEDC-CA41-FAF4-BB536C828739}" dt="2023-01-10T19:54:54.911" v="303"/>
          <ac:picMkLst>
            <pc:docMk/>
            <pc:sldMk cId="2672988847" sldId="312"/>
            <ac:picMk id="3" creationId="{24BF9459-3DFE-76CB-81AE-A3CBB3DF2F8B}"/>
          </ac:picMkLst>
        </pc:picChg>
        <pc:picChg chg="add mod">
          <ac:chgData name="Brynne Wilcox" userId="S::brynne.wilcox@wri.org::9ea332a5-72b0-4aba-9eed-02b5d0137144" providerId="AD" clId="Web-{F74A2620-EEDC-CA41-FAF4-BB536C828739}" dt="2023-01-10T19:55:19.146" v="313" actId="1076"/>
          <ac:picMkLst>
            <pc:docMk/>
            <pc:sldMk cId="2672988847" sldId="312"/>
            <ac:picMk id="4" creationId="{2722BEE6-A21F-958B-4097-40E92A4B197C}"/>
          </ac:picMkLst>
        </pc:picChg>
        <pc:picChg chg="mod">
          <ac:chgData name="Brynne Wilcox" userId="S::brynne.wilcox@wri.org::9ea332a5-72b0-4aba-9eed-02b5d0137144" providerId="AD" clId="Web-{F74A2620-EEDC-CA41-FAF4-BB536C828739}" dt="2023-01-10T19:56:04.834" v="322" actId="1076"/>
          <ac:picMkLst>
            <pc:docMk/>
            <pc:sldMk cId="2672988847" sldId="312"/>
            <ac:picMk id="10" creationId="{F2109296-BB78-FF3A-8DD9-332443D1B757}"/>
          </ac:picMkLst>
        </pc:picChg>
        <pc:picChg chg="del mod">
          <ac:chgData name="Brynne Wilcox" userId="S::brynne.wilcox@wri.org::9ea332a5-72b0-4aba-9eed-02b5d0137144" providerId="AD" clId="Web-{F74A2620-EEDC-CA41-FAF4-BB536C828739}" dt="2023-01-10T19:52:55.111" v="293"/>
          <ac:picMkLst>
            <pc:docMk/>
            <pc:sldMk cId="2672988847" sldId="312"/>
            <ac:picMk id="11" creationId="{F1F98C77-4D6F-CADF-CE23-B80C02886A55}"/>
          </ac:picMkLst>
        </pc:picChg>
      </pc:sldChg>
      <pc:sldChg chg="modSp">
        <pc:chgData name="Brynne Wilcox" userId="S::brynne.wilcox@wri.org::9ea332a5-72b0-4aba-9eed-02b5d0137144" providerId="AD" clId="Web-{F74A2620-EEDC-CA41-FAF4-BB536C828739}" dt="2023-01-10T19:59:53.606" v="437" actId="20577"/>
        <pc:sldMkLst>
          <pc:docMk/>
          <pc:sldMk cId="1290372631" sldId="313"/>
        </pc:sldMkLst>
        <pc:spChg chg="mod">
          <ac:chgData name="Brynne Wilcox" userId="S::brynne.wilcox@wri.org::9ea332a5-72b0-4aba-9eed-02b5d0137144" providerId="AD" clId="Web-{F74A2620-EEDC-CA41-FAF4-BB536C828739}" dt="2023-01-10T19:59:49.668" v="436" actId="20577"/>
          <ac:spMkLst>
            <pc:docMk/>
            <pc:sldMk cId="1290372631" sldId="313"/>
            <ac:spMk id="3" creationId="{6773BF63-CFFB-4C77-943E-177F60D340EA}"/>
          </ac:spMkLst>
        </pc:spChg>
        <pc:spChg chg="mod">
          <ac:chgData name="Brynne Wilcox" userId="S::brynne.wilcox@wri.org::9ea332a5-72b0-4aba-9eed-02b5d0137144" providerId="AD" clId="Web-{F74A2620-EEDC-CA41-FAF4-BB536C828739}" dt="2023-01-10T19:59:53.606" v="437" actId="20577"/>
          <ac:spMkLst>
            <pc:docMk/>
            <pc:sldMk cId="1290372631" sldId="313"/>
            <ac:spMk id="5" creationId="{CF1697FF-D40C-355E-CBD2-C45BF17839A0}"/>
          </ac:spMkLst>
        </pc:spChg>
      </pc:sldChg>
      <pc:sldChg chg="addCm">
        <pc:chgData name="Brynne Wilcox" userId="S::brynne.wilcox@wri.org::9ea332a5-72b0-4aba-9eed-02b5d0137144" providerId="AD" clId="Web-{F74A2620-EEDC-CA41-FAF4-BB536C828739}" dt="2023-01-10T20:12:03.905" v="453"/>
        <pc:sldMkLst>
          <pc:docMk/>
          <pc:sldMk cId="2644618323" sldId="314"/>
        </pc:sldMkLst>
      </pc:sldChg>
      <pc:sldChg chg="delSp">
        <pc:chgData name="Brynne Wilcox" userId="S::brynne.wilcox@wri.org::9ea332a5-72b0-4aba-9eed-02b5d0137144" providerId="AD" clId="Web-{F74A2620-EEDC-CA41-FAF4-BB536C828739}" dt="2023-01-10T20:01:10.373" v="452"/>
        <pc:sldMkLst>
          <pc:docMk/>
          <pc:sldMk cId="3316694592" sldId="316"/>
        </pc:sldMkLst>
        <pc:spChg chg="del">
          <ac:chgData name="Brynne Wilcox" userId="S::brynne.wilcox@wri.org::9ea332a5-72b0-4aba-9eed-02b5d0137144" providerId="AD" clId="Web-{F74A2620-EEDC-CA41-FAF4-BB536C828739}" dt="2023-01-10T20:01:10.373" v="452"/>
          <ac:spMkLst>
            <pc:docMk/>
            <pc:sldMk cId="3316694592" sldId="316"/>
            <ac:spMk id="9" creationId="{11C1E0E9-1DC9-79A3-5809-56DFAC3FD443}"/>
          </ac:spMkLst>
        </pc:spChg>
      </pc:sldChg>
      <pc:sldChg chg="delSp modSp">
        <pc:chgData name="Brynne Wilcox" userId="S::brynne.wilcox@wri.org::9ea332a5-72b0-4aba-9eed-02b5d0137144" providerId="AD" clId="Web-{F74A2620-EEDC-CA41-FAF4-BB536C828739}" dt="2023-01-10T20:00:45.669" v="448"/>
        <pc:sldMkLst>
          <pc:docMk/>
          <pc:sldMk cId="3766195610" sldId="320"/>
        </pc:sldMkLst>
        <pc:spChg chg="del mod">
          <ac:chgData name="Brynne Wilcox" userId="S::brynne.wilcox@wri.org::9ea332a5-72b0-4aba-9eed-02b5d0137144" providerId="AD" clId="Web-{F74A2620-EEDC-CA41-FAF4-BB536C828739}" dt="2023-01-10T20:00:45.669" v="448"/>
          <ac:spMkLst>
            <pc:docMk/>
            <pc:sldMk cId="3766195610" sldId="320"/>
            <ac:spMk id="9" creationId="{11C1E0E9-1DC9-79A3-5809-56DFAC3FD443}"/>
          </ac:spMkLst>
        </pc:spChg>
      </pc:sldChg>
      <pc:sldChg chg="delSp">
        <pc:chgData name="Brynne Wilcox" userId="S::brynne.wilcox@wri.org::9ea332a5-72b0-4aba-9eed-02b5d0137144" providerId="AD" clId="Web-{F74A2620-EEDC-CA41-FAF4-BB536C828739}" dt="2023-01-10T20:01:06.529" v="451"/>
        <pc:sldMkLst>
          <pc:docMk/>
          <pc:sldMk cId="4241890513" sldId="325"/>
        </pc:sldMkLst>
        <pc:spChg chg="del">
          <ac:chgData name="Brynne Wilcox" userId="S::brynne.wilcox@wri.org::9ea332a5-72b0-4aba-9eed-02b5d0137144" providerId="AD" clId="Web-{F74A2620-EEDC-CA41-FAF4-BB536C828739}" dt="2023-01-10T20:01:06.529" v="451"/>
          <ac:spMkLst>
            <pc:docMk/>
            <pc:sldMk cId="4241890513" sldId="325"/>
            <ac:spMk id="9" creationId="{11C1E0E9-1DC9-79A3-5809-56DFAC3FD443}"/>
          </ac:spMkLst>
        </pc:spChg>
      </pc:sldChg>
      <pc:sldChg chg="delSp">
        <pc:chgData name="Brynne Wilcox" userId="S::brynne.wilcox@wri.org::9ea332a5-72b0-4aba-9eed-02b5d0137144" providerId="AD" clId="Web-{F74A2620-EEDC-CA41-FAF4-BB536C828739}" dt="2023-01-10T20:00:58.310" v="450"/>
        <pc:sldMkLst>
          <pc:docMk/>
          <pc:sldMk cId="3348160202" sldId="327"/>
        </pc:sldMkLst>
        <pc:spChg chg="del">
          <ac:chgData name="Brynne Wilcox" userId="S::brynne.wilcox@wri.org::9ea332a5-72b0-4aba-9eed-02b5d0137144" providerId="AD" clId="Web-{F74A2620-EEDC-CA41-FAF4-BB536C828739}" dt="2023-01-10T20:00:58.310" v="450"/>
          <ac:spMkLst>
            <pc:docMk/>
            <pc:sldMk cId="3348160202" sldId="327"/>
            <ac:spMk id="9" creationId="{11C1E0E9-1DC9-79A3-5809-56DFAC3FD443}"/>
          </ac:spMkLst>
        </pc:spChg>
      </pc:sldChg>
      <pc:sldChg chg="delSp">
        <pc:chgData name="Brynne Wilcox" userId="S::brynne.wilcox@wri.org::9ea332a5-72b0-4aba-9eed-02b5d0137144" providerId="AD" clId="Web-{F74A2620-EEDC-CA41-FAF4-BB536C828739}" dt="2023-01-10T20:00:54.138" v="449"/>
        <pc:sldMkLst>
          <pc:docMk/>
          <pc:sldMk cId="3114292881" sldId="328"/>
        </pc:sldMkLst>
        <pc:spChg chg="del">
          <ac:chgData name="Brynne Wilcox" userId="S::brynne.wilcox@wri.org::9ea332a5-72b0-4aba-9eed-02b5d0137144" providerId="AD" clId="Web-{F74A2620-EEDC-CA41-FAF4-BB536C828739}" dt="2023-01-10T20:00:54.138" v="449"/>
          <ac:spMkLst>
            <pc:docMk/>
            <pc:sldMk cId="3114292881" sldId="328"/>
            <ac:spMk id="9" creationId="{11C1E0E9-1DC9-79A3-5809-56DFAC3FD443}"/>
          </ac:spMkLst>
        </pc:spChg>
      </pc:sldChg>
      <pc:sldChg chg="delSp">
        <pc:chgData name="Brynne Wilcox" userId="S::brynne.wilcox@wri.org::9ea332a5-72b0-4aba-9eed-02b5d0137144" providerId="AD" clId="Web-{F74A2620-EEDC-CA41-FAF4-BB536C828739}" dt="2023-01-10T20:00:39.419" v="446"/>
        <pc:sldMkLst>
          <pc:docMk/>
          <pc:sldMk cId="3755521093" sldId="329"/>
        </pc:sldMkLst>
        <pc:spChg chg="del">
          <ac:chgData name="Brynne Wilcox" userId="S::brynne.wilcox@wri.org::9ea332a5-72b0-4aba-9eed-02b5d0137144" providerId="AD" clId="Web-{F74A2620-EEDC-CA41-FAF4-BB536C828739}" dt="2023-01-10T20:00:39.419" v="446"/>
          <ac:spMkLst>
            <pc:docMk/>
            <pc:sldMk cId="3755521093" sldId="329"/>
            <ac:spMk id="9" creationId="{11C1E0E9-1DC9-79A3-5809-56DFAC3FD443}"/>
          </ac:spMkLst>
        </pc:spChg>
      </pc:sldChg>
      <pc:sldChg chg="delSp">
        <pc:chgData name="Brynne Wilcox" userId="S::brynne.wilcox@wri.org::9ea332a5-72b0-4aba-9eed-02b5d0137144" providerId="AD" clId="Web-{F74A2620-EEDC-CA41-FAF4-BB536C828739}" dt="2023-01-10T20:00:34.294" v="445"/>
        <pc:sldMkLst>
          <pc:docMk/>
          <pc:sldMk cId="1285167225" sldId="330"/>
        </pc:sldMkLst>
        <pc:spChg chg="del">
          <ac:chgData name="Brynne Wilcox" userId="S::brynne.wilcox@wri.org::9ea332a5-72b0-4aba-9eed-02b5d0137144" providerId="AD" clId="Web-{F74A2620-EEDC-CA41-FAF4-BB536C828739}" dt="2023-01-10T20:00:34.294" v="445"/>
          <ac:spMkLst>
            <pc:docMk/>
            <pc:sldMk cId="1285167225" sldId="330"/>
            <ac:spMk id="9" creationId="{11C1E0E9-1DC9-79A3-5809-56DFAC3FD443}"/>
          </ac:spMkLst>
        </pc:spChg>
      </pc:sldChg>
      <pc:sldChg chg="delSp">
        <pc:chgData name="Brynne Wilcox" userId="S::brynne.wilcox@wri.org::9ea332a5-72b0-4aba-9eed-02b5d0137144" providerId="AD" clId="Web-{F74A2620-EEDC-CA41-FAF4-BB536C828739}" dt="2023-01-10T20:00:30.513" v="444"/>
        <pc:sldMkLst>
          <pc:docMk/>
          <pc:sldMk cId="1549769920" sldId="331"/>
        </pc:sldMkLst>
        <pc:spChg chg="del">
          <ac:chgData name="Brynne Wilcox" userId="S::brynne.wilcox@wri.org::9ea332a5-72b0-4aba-9eed-02b5d0137144" providerId="AD" clId="Web-{F74A2620-EEDC-CA41-FAF4-BB536C828739}" dt="2023-01-10T20:00:30.513" v="444"/>
          <ac:spMkLst>
            <pc:docMk/>
            <pc:sldMk cId="1549769920" sldId="331"/>
            <ac:spMk id="9" creationId="{11C1E0E9-1DC9-79A3-5809-56DFAC3FD443}"/>
          </ac:spMkLst>
        </pc:spChg>
      </pc:sldChg>
      <pc:sldChg chg="delSp">
        <pc:chgData name="Brynne Wilcox" userId="S::brynne.wilcox@wri.org::9ea332a5-72b0-4aba-9eed-02b5d0137144" providerId="AD" clId="Web-{F74A2620-EEDC-CA41-FAF4-BB536C828739}" dt="2023-01-10T20:00:22.013" v="442"/>
        <pc:sldMkLst>
          <pc:docMk/>
          <pc:sldMk cId="3039462035" sldId="332"/>
        </pc:sldMkLst>
        <pc:spChg chg="del">
          <ac:chgData name="Brynne Wilcox" userId="S::brynne.wilcox@wri.org::9ea332a5-72b0-4aba-9eed-02b5d0137144" providerId="AD" clId="Web-{F74A2620-EEDC-CA41-FAF4-BB536C828739}" dt="2023-01-10T20:00:22.013" v="442"/>
          <ac:spMkLst>
            <pc:docMk/>
            <pc:sldMk cId="3039462035" sldId="332"/>
            <ac:spMk id="9" creationId="{11C1E0E9-1DC9-79A3-5809-56DFAC3FD443}"/>
          </ac:spMkLst>
        </pc:spChg>
      </pc:sldChg>
      <pc:sldChg chg="delSp">
        <pc:chgData name="Brynne Wilcox" userId="S::brynne.wilcox@wri.org::9ea332a5-72b0-4aba-9eed-02b5d0137144" providerId="AD" clId="Web-{F74A2620-EEDC-CA41-FAF4-BB536C828739}" dt="2023-01-10T20:00:25.450" v="443"/>
        <pc:sldMkLst>
          <pc:docMk/>
          <pc:sldMk cId="1132682737" sldId="333"/>
        </pc:sldMkLst>
        <pc:spChg chg="del">
          <ac:chgData name="Brynne Wilcox" userId="S::brynne.wilcox@wri.org::9ea332a5-72b0-4aba-9eed-02b5d0137144" providerId="AD" clId="Web-{F74A2620-EEDC-CA41-FAF4-BB536C828739}" dt="2023-01-10T20:00:25.450" v="443"/>
          <ac:spMkLst>
            <pc:docMk/>
            <pc:sldMk cId="1132682737" sldId="333"/>
            <ac:spMk id="9" creationId="{11C1E0E9-1DC9-79A3-5809-56DFAC3FD443}"/>
          </ac:spMkLst>
        </pc:spChg>
      </pc:sldChg>
      <pc:sldChg chg="delSp">
        <pc:chgData name="Brynne Wilcox" userId="S::brynne.wilcox@wri.org::9ea332a5-72b0-4aba-9eed-02b5d0137144" providerId="AD" clId="Web-{F74A2620-EEDC-CA41-FAF4-BB536C828739}" dt="2023-01-10T20:00:18.763" v="441"/>
        <pc:sldMkLst>
          <pc:docMk/>
          <pc:sldMk cId="1191466584" sldId="334"/>
        </pc:sldMkLst>
        <pc:spChg chg="del">
          <ac:chgData name="Brynne Wilcox" userId="S::brynne.wilcox@wri.org::9ea332a5-72b0-4aba-9eed-02b5d0137144" providerId="AD" clId="Web-{F74A2620-EEDC-CA41-FAF4-BB536C828739}" dt="2023-01-10T20:00:18.763" v="441"/>
          <ac:spMkLst>
            <pc:docMk/>
            <pc:sldMk cId="1191466584" sldId="334"/>
            <ac:spMk id="9" creationId="{11C1E0E9-1DC9-79A3-5809-56DFAC3FD443}"/>
          </ac:spMkLst>
        </pc:spChg>
      </pc:sldChg>
      <pc:sldChg chg="addSp delSp modSp">
        <pc:chgData name="Brynne Wilcox" userId="S::brynne.wilcox@wri.org::9ea332a5-72b0-4aba-9eed-02b5d0137144" providerId="AD" clId="Web-{F74A2620-EEDC-CA41-FAF4-BB536C828739}" dt="2023-01-10T19:43:40.238" v="208" actId="1076"/>
        <pc:sldMkLst>
          <pc:docMk/>
          <pc:sldMk cId="3736966986" sldId="337"/>
        </pc:sldMkLst>
        <pc:spChg chg="mod">
          <ac:chgData name="Brynne Wilcox" userId="S::brynne.wilcox@wri.org::9ea332a5-72b0-4aba-9eed-02b5d0137144" providerId="AD" clId="Web-{F74A2620-EEDC-CA41-FAF4-BB536C828739}" dt="2023-01-10T19:11:45.393" v="16" actId="1076"/>
          <ac:spMkLst>
            <pc:docMk/>
            <pc:sldMk cId="3736966986" sldId="337"/>
            <ac:spMk id="3" creationId="{03C141EF-8C9A-CB35-4693-00CC84B92538}"/>
          </ac:spMkLst>
        </pc:spChg>
        <pc:spChg chg="mod">
          <ac:chgData name="Brynne Wilcox" userId="S::brynne.wilcox@wri.org::9ea332a5-72b0-4aba-9eed-02b5d0137144" providerId="AD" clId="Web-{F74A2620-EEDC-CA41-FAF4-BB536C828739}" dt="2023-01-10T19:32:03.830" v="161" actId="20577"/>
          <ac:spMkLst>
            <pc:docMk/>
            <pc:sldMk cId="3736966986" sldId="337"/>
            <ac:spMk id="5" creationId="{CF1697FF-D40C-355E-CBD2-C45BF17839A0}"/>
          </ac:spMkLst>
        </pc:spChg>
        <pc:spChg chg="add del">
          <ac:chgData name="Brynne Wilcox" userId="S::brynne.wilcox@wri.org::9ea332a5-72b0-4aba-9eed-02b5d0137144" providerId="AD" clId="Web-{F74A2620-EEDC-CA41-FAF4-BB536C828739}" dt="2023-01-10T19:17:43.574" v="79"/>
          <ac:spMkLst>
            <pc:docMk/>
            <pc:sldMk cId="3736966986" sldId="337"/>
            <ac:spMk id="12" creationId="{1296B5A7-C3E9-0F14-14EA-2AC289C01C0F}"/>
          </ac:spMkLst>
        </pc:spChg>
        <pc:spChg chg="add mod">
          <ac:chgData name="Brynne Wilcox" userId="S::brynne.wilcox@wri.org::9ea332a5-72b0-4aba-9eed-02b5d0137144" providerId="AD" clId="Web-{F74A2620-EEDC-CA41-FAF4-BB536C828739}" dt="2023-01-10T19:29:08.888" v="94" actId="20577"/>
          <ac:spMkLst>
            <pc:docMk/>
            <pc:sldMk cId="3736966986" sldId="337"/>
            <ac:spMk id="13" creationId="{2FCFAE4E-454A-B1BA-EEB6-7017B58021E7}"/>
          </ac:spMkLst>
        </pc:spChg>
        <pc:spChg chg="add mod">
          <ac:chgData name="Brynne Wilcox" userId="S::brynne.wilcox@wri.org::9ea332a5-72b0-4aba-9eed-02b5d0137144" providerId="AD" clId="Web-{F74A2620-EEDC-CA41-FAF4-BB536C828739}" dt="2023-01-10T19:29:25.341" v="106" actId="20577"/>
          <ac:spMkLst>
            <pc:docMk/>
            <pc:sldMk cId="3736966986" sldId="337"/>
            <ac:spMk id="14" creationId="{3E39F04A-802C-57BA-D987-EC06F31DB908}"/>
          </ac:spMkLst>
        </pc:spChg>
        <pc:spChg chg="add mod">
          <ac:chgData name="Brynne Wilcox" userId="S::brynne.wilcox@wri.org::9ea332a5-72b0-4aba-9eed-02b5d0137144" providerId="AD" clId="Web-{F74A2620-EEDC-CA41-FAF4-BB536C828739}" dt="2023-01-10T19:29:31.732" v="110" actId="1076"/>
          <ac:spMkLst>
            <pc:docMk/>
            <pc:sldMk cId="3736966986" sldId="337"/>
            <ac:spMk id="15" creationId="{D8E5BE87-7D6D-6F5A-BB5E-CA7DC58A462F}"/>
          </ac:spMkLst>
        </pc:spChg>
        <pc:spChg chg="add mod">
          <ac:chgData name="Brynne Wilcox" userId="S::brynne.wilcox@wri.org::9ea332a5-72b0-4aba-9eed-02b5d0137144" providerId="AD" clId="Web-{F74A2620-EEDC-CA41-FAF4-BB536C828739}" dt="2023-01-10T19:43:40.238" v="208" actId="1076"/>
          <ac:spMkLst>
            <pc:docMk/>
            <pc:sldMk cId="3736966986" sldId="337"/>
            <ac:spMk id="17" creationId="{28160CCB-B8CD-1EBE-BEE9-26D5467AE234}"/>
          </ac:spMkLst>
        </pc:spChg>
        <pc:picChg chg="mod">
          <ac:chgData name="Brynne Wilcox" userId="S::brynne.wilcox@wri.org::9ea332a5-72b0-4aba-9eed-02b5d0137144" providerId="AD" clId="Web-{F74A2620-EEDC-CA41-FAF4-BB536C828739}" dt="2023-01-10T19:14:10.866" v="45" actId="1076"/>
          <ac:picMkLst>
            <pc:docMk/>
            <pc:sldMk cId="3736966986" sldId="337"/>
            <ac:picMk id="2" creationId="{0DD3833F-71C8-3B64-11F0-9C4CF651BFA1}"/>
          </ac:picMkLst>
        </pc:picChg>
        <pc:picChg chg="add mod modCrop">
          <ac:chgData name="Brynne Wilcox" userId="S::brynne.wilcox@wri.org::9ea332a5-72b0-4aba-9eed-02b5d0137144" providerId="AD" clId="Web-{F74A2620-EEDC-CA41-FAF4-BB536C828739}" dt="2023-01-10T19:14:44.366" v="53" actId="1076"/>
          <ac:picMkLst>
            <pc:docMk/>
            <pc:sldMk cId="3736966986" sldId="337"/>
            <ac:picMk id="4" creationId="{54BD8B20-A95D-B3F6-3029-427E0E5020B2}"/>
          </ac:picMkLst>
        </pc:picChg>
        <pc:picChg chg="mod">
          <ac:chgData name="Brynne Wilcox" userId="S::brynne.wilcox@wri.org::9ea332a5-72b0-4aba-9eed-02b5d0137144" providerId="AD" clId="Web-{F74A2620-EEDC-CA41-FAF4-BB536C828739}" dt="2023-01-10T19:13:59.662" v="43" actId="1076"/>
          <ac:picMkLst>
            <pc:docMk/>
            <pc:sldMk cId="3736966986" sldId="337"/>
            <ac:picMk id="6" creationId="{FEC1DCF4-DA1D-50D4-1B46-5B9C20B23FB9}"/>
          </ac:picMkLst>
        </pc:picChg>
        <pc:cxnChg chg="mod">
          <ac:chgData name="Brynne Wilcox" userId="S::brynne.wilcox@wri.org::9ea332a5-72b0-4aba-9eed-02b5d0137144" providerId="AD" clId="Web-{F74A2620-EEDC-CA41-FAF4-BB536C828739}" dt="2023-01-10T19:30:22.062" v="125" actId="1076"/>
          <ac:cxnSpMkLst>
            <pc:docMk/>
            <pc:sldMk cId="3736966986" sldId="337"/>
            <ac:cxnSpMk id="7" creationId="{165F650C-4489-B71E-3CB0-23E4BB6BC30F}"/>
          </ac:cxnSpMkLst>
        </pc:cxnChg>
        <pc:cxnChg chg="mod">
          <ac:chgData name="Brynne Wilcox" userId="S::brynne.wilcox@wri.org::9ea332a5-72b0-4aba-9eed-02b5d0137144" providerId="AD" clId="Web-{F74A2620-EEDC-CA41-FAF4-BB536C828739}" dt="2023-01-10T19:30:45.218" v="127" actId="14100"/>
          <ac:cxnSpMkLst>
            <pc:docMk/>
            <pc:sldMk cId="3736966986" sldId="337"/>
            <ac:cxnSpMk id="8" creationId="{E6AB689E-0E1D-2775-3AC6-6CD390D0AFF9}"/>
          </ac:cxnSpMkLst>
        </pc:cxnChg>
        <pc:cxnChg chg="add del mod">
          <ac:chgData name="Brynne Wilcox" userId="S::brynne.wilcox@wri.org::9ea332a5-72b0-4aba-9eed-02b5d0137144" providerId="AD" clId="Web-{F74A2620-EEDC-CA41-FAF4-BB536C828739}" dt="2023-01-10T19:16:17.775" v="69"/>
          <ac:cxnSpMkLst>
            <pc:docMk/>
            <pc:sldMk cId="3736966986" sldId="337"/>
            <ac:cxnSpMk id="9" creationId="{7B1EB336-0D03-8A4A-CC4A-E4D664EBC7BE}"/>
          </ac:cxnSpMkLst>
        </pc:cxnChg>
        <pc:cxnChg chg="add del mod">
          <ac:chgData name="Brynne Wilcox" userId="S::brynne.wilcox@wri.org::9ea332a5-72b0-4aba-9eed-02b5d0137144" providerId="AD" clId="Web-{F74A2620-EEDC-CA41-FAF4-BB536C828739}" dt="2023-01-10T19:16:14.337" v="68"/>
          <ac:cxnSpMkLst>
            <pc:docMk/>
            <pc:sldMk cId="3736966986" sldId="337"/>
            <ac:cxnSpMk id="10" creationId="{2FB7E57E-BDC4-A0C8-1BA4-77F50B94FE31}"/>
          </ac:cxnSpMkLst>
        </pc:cxnChg>
        <pc:cxnChg chg="add mod">
          <ac:chgData name="Brynne Wilcox" userId="S::brynne.wilcox@wri.org::9ea332a5-72b0-4aba-9eed-02b5d0137144" providerId="AD" clId="Web-{F74A2620-EEDC-CA41-FAF4-BB536C828739}" dt="2023-01-10T19:30:34.796" v="126" actId="14100"/>
          <ac:cxnSpMkLst>
            <pc:docMk/>
            <pc:sldMk cId="3736966986" sldId="337"/>
            <ac:cxnSpMk id="11" creationId="{C6945644-0A92-2622-721F-1FE9C19A6133}"/>
          </ac:cxnSpMkLst>
        </pc:cxnChg>
        <pc:cxnChg chg="add mod">
          <ac:chgData name="Brynne Wilcox" userId="S::brynne.wilcox@wri.org::9ea332a5-72b0-4aba-9eed-02b5d0137144" providerId="AD" clId="Web-{F74A2620-EEDC-CA41-FAF4-BB536C828739}" dt="2023-01-10T19:30:57.141" v="130" actId="14100"/>
          <ac:cxnSpMkLst>
            <pc:docMk/>
            <pc:sldMk cId="3736966986" sldId="337"/>
            <ac:cxnSpMk id="16" creationId="{37C21748-0B3F-C426-0E4D-F477181E072E}"/>
          </ac:cxnSpMkLst>
        </pc:cxnChg>
      </pc:sldChg>
      <pc:sldChg chg="delSp modSp add replId">
        <pc:chgData name="Brynne Wilcox" userId="S::brynne.wilcox@wri.org::9ea332a5-72b0-4aba-9eed-02b5d0137144" providerId="AD" clId="Web-{F74A2620-EEDC-CA41-FAF4-BB536C828739}" dt="2023-01-10T20:00:02.168" v="439"/>
        <pc:sldMkLst>
          <pc:docMk/>
          <pc:sldMk cId="934282592" sldId="338"/>
        </pc:sldMkLst>
        <pc:spChg chg="mod">
          <ac:chgData name="Brynne Wilcox" userId="S::brynne.wilcox@wri.org::9ea332a5-72b0-4aba-9eed-02b5d0137144" providerId="AD" clId="Web-{F74A2620-EEDC-CA41-FAF4-BB536C828739}" dt="2023-01-10T19:59:00.526" v="403" actId="1076"/>
          <ac:spMkLst>
            <pc:docMk/>
            <pc:sldMk cId="934282592" sldId="338"/>
            <ac:spMk id="2" creationId="{739E0B8E-250F-B9C1-737B-31AC28A33406}"/>
          </ac:spMkLst>
        </pc:spChg>
        <pc:spChg chg="del mod">
          <ac:chgData name="Brynne Wilcox" userId="S::brynne.wilcox@wri.org::9ea332a5-72b0-4aba-9eed-02b5d0137144" providerId="AD" clId="Web-{F74A2620-EEDC-CA41-FAF4-BB536C828739}" dt="2023-01-10T20:00:02.168" v="439"/>
          <ac:spMkLst>
            <pc:docMk/>
            <pc:sldMk cId="934282592" sldId="338"/>
            <ac:spMk id="9" creationId="{D31C97EA-DFDB-8FA6-C22E-DE90B5C0F42D}"/>
          </ac:spMkLst>
        </pc:spChg>
        <pc:picChg chg="del">
          <ac:chgData name="Brynne Wilcox" userId="S::brynne.wilcox@wri.org::9ea332a5-72b0-4aba-9eed-02b5d0137144" providerId="AD" clId="Web-{F74A2620-EEDC-CA41-FAF4-BB536C828739}" dt="2023-01-10T19:57:40.743" v="354"/>
          <ac:picMkLst>
            <pc:docMk/>
            <pc:sldMk cId="934282592" sldId="338"/>
            <ac:picMk id="10" creationId="{F2109296-BB78-FF3A-8DD9-332443D1B757}"/>
          </ac:picMkLst>
        </pc:picChg>
        <pc:picChg chg="mod">
          <ac:chgData name="Brynne Wilcox" userId="S::brynne.wilcox@wri.org::9ea332a5-72b0-4aba-9eed-02b5d0137144" providerId="AD" clId="Web-{F74A2620-EEDC-CA41-FAF4-BB536C828739}" dt="2023-01-10T19:58:53.651" v="402" actId="1076"/>
          <ac:picMkLst>
            <pc:docMk/>
            <pc:sldMk cId="934282592" sldId="338"/>
            <ac:picMk id="11" creationId="{F1F98C77-4D6F-CADF-CE23-B80C02886A55}"/>
          </ac:picMkLst>
        </pc:picChg>
      </pc:sldChg>
      <pc:sldChg chg="new del">
        <pc:chgData name="Brynne Wilcox" userId="S::brynne.wilcox@wri.org::9ea332a5-72b0-4aba-9eed-02b5d0137144" providerId="AD" clId="Web-{F74A2620-EEDC-CA41-FAF4-BB536C828739}" dt="2023-01-10T19:52:39.736" v="286"/>
        <pc:sldMkLst>
          <pc:docMk/>
          <pc:sldMk cId="1569086188" sldId="338"/>
        </pc:sldMkLst>
      </pc:sldChg>
    </pc:docChg>
  </pc:docChgLst>
  <pc:docChgLst>
    <pc:chgData name="Brynne Wilcox" userId="9ea332a5-72b0-4aba-9eed-02b5d0137144" providerId="ADAL" clId="{2817FBF9-44D2-4AF3-9F75-E1F9A4E81D7F}"/>
    <pc:docChg chg="undo redo custSel addSld delSld modSld sldOrd">
      <pc:chgData name="Brynne Wilcox" userId="9ea332a5-72b0-4aba-9eed-02b5d0137144" providerId="ADAL" clId="{2817FBF9-44D2-4AF3-9F75-E1F9A4E81D7F}" dt="2022-11-22T18:47:03.644" v="684" actId="20577"/>
      <pc:docMkLst>
        <pc:docMk/>
      </pc:docMkLst>
      <pc:sldChg chg="modSp mod modCm modNotesTx">
        <pc:chgData name="Brynne Wilcox" userId="9ea332a5-72b0-4aba-9eed-02b5d0137144" providerId="ADAL" clId="{2817FBF9-44D2-4AF3-9F75-E1F9A4E81D7F}" dt="2022-11-22T18:46:24.633" v="647"/>
        <pc:sldMkLst>
          <pc:docMk/>
          <pc:sldMk cId="4128084084" sldId="256"/>
        </pc:sldMkLst>
        <pc:spChg chg="mod ord">
          <ac:chgData name="Brynne Wilcox" userId="9ea332a5-72b0-4aba-9eed-02b5d0137144" providerId="ADAL" clId="{2817FBF9-44D2-4AF3-9F75-E1F9A4E81D7F}" dt="2022-11-22T18:26:30.754" v="490" actId="2085"/>
          <ac:spMkLst>
            <pc:docMk/>
            <pc:sldMk cId="4128084084" sldId="256"/>
            <ac:spMk id="7" creationId="{6B020808-044F-6EC0-3B5E-C241B02EE4D5}"/>
          </ac:spMkLst>
        </pc:spChg>
        <pc:picChg chg="mod">
          <ac:chgData name="Brynne Wilcox" userId="9ea332a5-72b0-4aba-9eed-02b5d0137144" providerId="ADAL" clId="{2817FBF9-44D2-4AF3-9F75-E1F9A4E81D7F}" dt="2022-11-22T16:51:36.419" v="310" actId="1076"/>
          <ac:picMkLst>
            <pc:docMk/>
            <pc:sldMk cId="4128084084" sldId="256"/>
            <ac:picMk id="3" creationId="{63A4140F-32F5-CEE7-78D1-2D7D66394BF1}"/>
          </ac:picMkLst>
        </pc:picChg>
      </pc:sldChg>
      <pc:sldChg chg="addSp modSp mod modCm modNotesTx">
        <pc:chgData name="Brynne Wilcox" userId="9ea332a5-72b0-4aba-9eed-02b5d0137144" providerId="ADAL" clId="{2817FBF9-44D2-4AF3-9F75-E1F9A4E81D7F}" dt="2022-11-22T18:47:03.644" v="684" actId="20577"/>
        <pc:sldMkLst>
          <pc:docMk/>
          <pc:sldMk cId="2339353278" sldId="265"/>
        </pc:sldMkLst>
        <pc:spChg chg="mod">
          <ac:chgData name="Brynne Wilcox" userId="9ea332a5-72b0-4aba-9eed-02b5d0137144" providerId="ADAL" clId="{2817FBF9-44D2-4AF3-9F75-E1F9A4E81D7F}" dt="2022-11-22T18:25:07.777" v="457" actId="207"/>
          <ac:spMkLst>
            <pc:docMk/>
            <pc:sldMk cId="2339353278" sldId="265"/>
            <ac:spMk id="5" creationId="{6F218069-F7DB-5444-AF47-53F4A57A6B19}"/>
          </ac:spMkLst>
        </pc:spChg>
        <pc:spChg chg="mod">
          <ac:chgData name="Brynne Wilcox" userId="9ea332a5-72b0-4aba-9eed-02b5d0137144" providerId="ADAL" clId="{2817FBF9-44D2-4AF3-9F75-E1F9A4E81D7F}" dt="2022-11-22T18:25:36.983" v="462" actId="207"/>
          <ac:spMkLst>
            <pc:docMk/>
            <pc:sldMk cId="2339353278" sldId="265"/>
            <ac:spMk id="6" creationId="{F9098D91-7D0B-E02C-8D3E-26F8221CEEA6}"/>
          </ac:spMkLst>
        </pc:spChg>
        <pc:spChg chg="mod">
          <ac:chgData name="Brynne Wilcox" userId="9ea332a5-72b0-4aba-9eed-02b5d0137144" providerId="ADAL" clId="{2817FBF9-44D2-4AF3-9F75-E1F9A4E81D7F}" dt="2022-11-22T18:25:31.661" v="461" actId="207"/>
          <ac:spMkLst>
            <pc:docMk/>
            <pc:sldMk cId="2339353278" sldId="265"/>
            <ac:spMk id="9" creationId="{3C77EB24-E147-9D04-41A2-C12B68A71DDF}"/>
          </ac:spMkLst>
        </pc:spChg>
        <pc:spChg chg="add mod ord">
          <ac:chgData name="Brynne Wilcox" userId="9ea332a5-72b0-4aba-9eed-02b5d0137144" providerId="ADAL" clId="{2817FBF9-44D2-4AF3-9F75-E1F9A4E81D7F}" dt="2022-11-22T18:31:51.408" v="518" actId="14100"/>
          <ac:spMkLst>
            <pc:docMk/>
            <pc:sldMk cId="2339353278" sldId="265"/>
            <ac:spMk id="12" creationId="{6CA5C976-A4EC-41FD-9038-A11692B92A54}"/>
          </ac:spMkLst>
        </pc:spChg>
        <pc:spChg chg="mod">
          <ac:chgData name="Brynne Wilcox" userId="9ea332a5-72b0-4aba-9eed-02b5d0137144" providerId="ADAL" clId="{2817FBF9-44D2-4AF3-9F75-E1F9A4E81D7F}" dt="2022-11-22T18:25:23.395" v="460" actId="207"/>
          <ac:spMkLst>
            <pc:docMk/>
            <pc:sldMk cId="2339353278" sldId="265"/>
            <ac:spMk id="13" creationId="{E4B09CEE-FC84-1AA8-D92E-04B4ABEA92BD}"/>
          </ac:spMkLst>
        </pc:spChg>
        <pc:picChg chg="add mod ord modCrop">
          <ac:chgData name="Brynne Wilcox" userId="9ea332a5-72b0-4aba-9eed-02b5d0137144" providerId="ADAL" clId="{2817FBF9-44D2-4AF3-9F75-E1F9A4E81D7F}" dt="2022-11-22T18:24:44.155" v="424" actId="167"/>
          <ac:picMkLst>
            <pc:docMk/>
            <pc:sldMk cId="2339353278" sldId="265"/>
            <ac:picMk id="11" creationId="{47320C46-C2FB-D75F-0386-A56B69E68CD5}"/>
          </ac:picMkLst>
        </pc:picChg>
      </pc:sldChg>
      <pc:sldChg chg="del">
        <pc:chgData name="Brynne Wilcox" userId="9ea332a5-72b0-4aba-9eed-02b5d0137144" providerId="ADAL" clId="{2817FBF9-44D2-4AF3-9F75-E1F9A4E81D7F}" dt="2022-11-22T16:50:04.427" v="255" actId="47"/>
        <pc:sldMkLst>
          <pc:docMk/>
          <pc:sldMk cId="3771786280" sldId="266"/>
        </pc:sldMkLst>
      </pc:sldChg>
      <pc:sldChg chg="addSp delSp modSp mod">
        <pc:chgData name="Brynne Wilcox" userId="9ea332a5-72b0-4aba-9eed-02b5d0137144" providerId="ADAL" clId="{2817FBF9-44D2-4AF3-9F75-E1F9A4E81D7F}" dt="2022-11-22T18:28:03.444" v="492" actId="732"/>
        <pc:sldMkLst>
          <pc:docMk/>
          <pc:sldMk cId="378059089" sldId="270"/>
        </pc:sldMkLst>
        <pc:spChg chg="mod">
          <ac:chgData name="Brynne Wilcox" userId="9ea332a5-72b0-4aba-9eed-02b5d0137144" providerId="ADAL" clId="{2817FBF9-44D2-4AF3-9F75-E1F9A4E81D7F}" dt="2022-11-22T17:43:20.681" v="367" actId="1076"/>
          <ac:spMkLst>
            <pc:docMk/>
            <pc:sldMk cId="378059089" sldId="270"/>
            <ac:spMk id="2" creationId="{28FE4E09-D4BF-35D6-99C9-C71FAF4F8A26}"/>
          </ac:spMkLst>
        </pc:spChg>
        <pc:spChg chg="mod">
          <ac:chgData name="Brynne Wilcox" userId="9ea332a5-72b0-4aba-9eed-02b5d0137144" providerId="ADAL" clId="{2817FBF9-44D2-4AF3-9F75-E1F9A4E81D7F}" dt="2022-11-22T17:44:16.887" v="387" actId="1076"/>
          <ac:spMkLst>
            <pc:docMk/>
            <pc:sldMk cId="378059089" sldId="270"/>
            <ac:spMk id="3" creationId="{870A31BE-BC86-0930-AF69-EDE4CAD036BF}"/>
          </ac:spMkLst>
        </pc:spChg>
        <pc:spChg chg="add ord">
          <ac:chgData name="Brynne Wilcox" userId="9ea332a5-72b0-4aba-9eed-02b5d0137144" providerId="ADAL" clId="{2817FBF9-44D2-4AF3-9F75-E1F9A4E81D7F}" dt="2022-11-22T17:41:30.455" v="335" actId="167"/>
          <ac:spMkLst>
            <pc:docMk/>
            <pc:sldMk cId="378059089" sldId="270"/>
            <ac:spMk id="7" creationId="{C27C1727-C944-31FC-BCE0-114556BA146D}"/>
          </ac:spMkLst>
        </pc:spChg>
        <pc:spChg chg="add mod ord">
          <ac:chgData name="Brynne Wilcox" userId="9ea332a5-72b0-4aba-9eed-02b5d0137144" providerId="ADAL" clId="{2817FBF9-44D2-4AF3-9F75-E1F9A4E81D7F}" dt="2022-11-22T18:05:59.493" v="404" actId="1038"/>
          <ac:spMkLst>
            <pc:docMk/>
            <pc:sldMk cId="378059089" sldId="270"/>
            <ac:spMk id="8" creationId="{096669C0-3DB3-51E6-1CD4-946A1443AB79}"/>
          </ac:spMkLst>
        </pc:spChg>
        <pc:picChg chg="add mod ord modCrop">
          <ac:chgData name="Brynne Wilcox" userId="9ea332a5-72b0-4aba-9eed-02b5d0137144" providerId="ADAL" clId="{2817FBF9-44D2-4AF3-9F75-E1F9A4E81D7F}" dt="2022-11-22T18:28:03.444" v="492" actId="732"/>
          <ac:picMkLst>
            <pc:docMk/>
            <pc:sldMk cId="378059089" sldId="270"/>
            <ac:picMk id="5" creationId="{A02CED7C-6C3F-4F8B-7E5B-D67939E3EAD1}"/>
          </ac:picMkLst>
        </pc:picChg>
        <pc:cxnChg chg="add del mod ord">
          <ac:chgData name="Brynne Wilcox" userId="9ea332a5-72b0-4aba-9eed-02b5d0137144" providerId="ADAL" clId="{2817FBF9-44D2-4AF3-9F75-E1F9A4E81D7F}" dt="2022-11-22T17:43:37.582" v="370" actId="478"/>
          <ac:cxnSpMkLst>
            <pc:docMk/>
            <pc:sldMk cId="378059089" sldId="270"/>
            <ac:cxnSpMk id="6" creationId="{58031234-CC5A-6FEB-1B52-7FEAAC41E43D}"/>
          </ac:cxnSpMkLst>
        </pc:cxnChg>
        <pc:cxnChg chg="add del mod">
          <ac:chgData name="Brynne Wilcox" userId="9ea332a5-72b0-4aba-9eed-02b5d0137144" providerId="ADAL" clId="{2817FBF9-44D2-4AF3-9F75-E1F9A4E81D7F}" dt="2022-11-22T17:43:57.664" v="374" actId="478"/>
          <ac:cxnSpMkLst>
            <pc:docMk/>
            <pc:sldMk cId="378059089" sldId="270"/>
            <ac:cxnSpMk id="9" creationId="{9E2ACA15-4B06-9C54-4D1F-6A677629A1CD}"/>
          </ac:cxnSpMkLst>
        </pc:cxnChg>
        <pc:cxnChg chg="add mod">
          <ac:chgData name="Brynne Wilcox" userId="9ea332a5-72b0-4aba-9eed-02b5d0137144" providerId="ADAL" clId="{2817FBF9-44D2-4AF3-9F75-E1F9A4E81D7F}" dt="2022-11-22T17:44:42.060" v="392" actId="14100"/>
          <ac:cxnSpMkLst>
            <pc:docMk/>
            <pc:sldMk cId="378059089" sldId="270"/>
            <ac:cxnSpMk id="10" creationId="{834B2036-7E54-56FE-98BF-DF7921DE0DBC}"/>
          </ac:cxnSpMkLst>
        </pc:cxnChg>
      </pc:sldChg>
      <pc:sldChg chg="modSp mod">
        <pc:chgData name="Brynne Wilcox" userId="9ea332a5-72b0-4aba-9eed-02b5d0137144" providerId="ADAL" clId="{2817FBF9-44D2-4AF3-9F75-E1F9A4E81D7F}" dt="2022-11-22T18:36:37.561" v="539" actId="1038"/>
        <pc:sldMkLst>
          <pc:docMk/>
          <pc:sldMk cId="345554034" sldId="281"/>
        </pc:sldMkLst>
        <pc:spChg chg="mod">
          <ac:chgData name="Brynne Wilcox" userId="9ea332a5-72b0-4aba-9eed-02b5d0137144" providerId="ADAL" clId="{2817FBF9-44D2-4AF3-9F75-E1F9A4E81D7F}" dt="2022-11-22T18:36:14.583" v="531" actId="255"/>
          <ac:spMkLst>
            <pc:docMk/>
            <pc:sldMk cId="345554034" sldId="281"/>
            <ac:spMk id="7" creationId="{BD2B419C-C7E2-A687-C970-3161B79C871E}"/>
          </ac:spMkLst>
        </pc:spChg>
        <pc:picChg chg="mod">
          <ac:chgData name="Brynne Wilcox" userId="9ea332a5-72b0-4aba-9eed-02b5d0137144" providerId="ADAL" clId="{2817FBF9-44D2-4AF3-9F75-E1F9A4E81D7F}" dt="2022-11-22T18:36:37.561" v="539" actId="1038"/>
          <ac:picMkLst>
            <pc:docMk/>
            <pc:sldMk cId="345554034" sldId="281"/>
            <ac:picMk id="15" creationId="{FC78D19E-EAA7-E63D-6987-753F89A1FBF4}"/>
          </ac:picMkLst>
        </pc:picChg>
        <pc:picChg chg="mod">
          <ac:chgData name="Brynne Wilcox" userId="9ea332a5-72b0-4aba-9eed-02b5d0137144" providerId="ADAL" clId="{2817FBF9-44D2-4AF3-9F75-E1F9A4E81D7F}" dt="2022-11-22T18:36:37.561" v="539" actId="1038"/>
          <ac:picMkLst>
            <pc:docMk/>
            <pc:sldMk cId="345554034" sldId="281"/>
            <ac:picMk id="16" creationId="{E1ACCBA4-7554-573A-0D2B-C0F3B7B98735}"/>
          </ac:picMkLst>
        </pc:picChg>
      </pc:sldChg>
      <pc:sldChg chg="delSp add del mod ord">
        <pc:chgData name="Brynne Wilcox" userId="9ea332a5-72b0-4aba-9eed-02b5d0137144" providerId="ADAL" clId="{2817FBF9-44D2-4AF3-9F75-E1F9A4E81D7F}" dt="2022-11-22T18:39:01.861" v="547"/>
        <pc:sldMkLst>
          <pc:docMk/>
          <pc:sldMk cId="3132966419" sldId="282"/>
        </pc:sldMkLst>
        <pc:spChg chg="del">
          <ac:chgData name="Brynne Wilcox" userId="9ea332a5-72b0-4aba-9eed-02b5d0137144" providerId="ADAL" clId="{2817FBF9-44D2-4AF3-9F75-E1F9A4E81D7F}" dt="2022-11-22T18:30:12.441" v="509" actId="478"/>
          <ac:spMkLst>
            <pc:docMk/>
            <pc:sldMk cId="3132966419" sldId="282"/>
            <ac:spMk id="9" creationId="{5633DD66-3BB2-38ED-3E97-26C696D56168}"/>
          </ac:spMkLst>
        </pc:spChg>
      </pc:sldChg>
      <pc:sldChg chg="del">
        <pc:chgData name="Brynne Wilcox" userId="9ea332a5-72b0-4aba-9eed-02b5d0137144" providerId="ADAL" clId="{2817FBF9-44D2-4AF3-9F75-E1F9A4E81D7F}" dt="2022-11-22T16:35:44.837" v="235" actId="47"/>
        <pc:sldMkLst>
          <pc:docMk/>
          <pc:sldMk cId="1860119544" sldId="283"/>
        </pc:sldMkLst>
      </pc:sldChg>
      <pc:sldChg chg="delSp mod ord">
        <pc:chgData name="Brynne Wilcox" userId="9ea332a5-72b0-4aba-9eed-02b5d0137144" providerId="ADAL" clId="{2817FBF9-44D2-4AF3-9F75-E1F9A4E81D7F}" dt="2022-11-22T18:39:01.861" v="547"/>
        <pc:sldMkLst>
          <pc:docMk/>
          <pc:sldMk cId="2390483015" sldId="284"/>
        </pc:sldMkLst>
        <pc:spChg chg="del">
          <ac:chgData name="Brynne Wilcox" userId="9ea332a5-72b0-4aba-9eed-02b5d0137144" providerId="ADAL" clId="{2817FBF9-44D2-4AF3-9F75-E1F9A4E81D7F}" dt="2022-11-22T18:30:15.771" v="510" actId="478"/>
          <ac:spMkLst>
            <pc:docMk/>
            <pc:sldMk cId="2390483015" sldId="284"/>
            <ac:spMk id="9" creationId="{5633DD66-3BB2-38ED-3E97-26C696D56168}"/>
          </ac:spMkLst>
        </pc:spChg>
      </pc:sldChg>
      <pc:sldChg chg="modSp mod modCm">
        <pc:chgData name="Brynne Wilcox" userId="9ea332a5-72b0-4aba-9eed-02b5d0137144" providerId="ADAL" clId="{2817FBF9-44D2-4AF3-9F75-E1F9A4E81D7F}" dt="2022-11-22T16:50:09.297" v="256"/>
        <pc:sldMkLst>
          <pc:docMk/>
          <pc:sldMk cId="3281024274" sldId="290"/>
        </pc:sldMkLst>
        <pc:spChg chg="mod">
          <ac:chgData name="Brynne Wilcox" userId="9ea332a5-72b0-4aba-9eed-02b5d0137144" providerId="ADAL" clId="{2817FBF9-44D2-4AF3-9F75-E1F9A4E81D7F}" dt="2022-11-22T16:49:40.084" v="254" actId="27636"/>
          <ac:spMkLst>
            <pc:docMk/>
            <pc:sldMk cId="3281024274" sldId="290"/>
            <ac:spMk id="4" creationId="{923894F4-91C8-0D6A-C2D5-B24C12552152}"/>
          </ac:spMkLst>
        </pc:spChg>
      </pc:sldChg>
      <pc:sldChg chg="modCm">
        <pc:chgData name="Brynne Wilcox" userId="9ea332a5-72b0-4aba-9eed-02b5d0137144" providerId="ADAL" clId="{2817FBF9-44D2-4AF3-9F75-E1F9A4E81D7F}" dt="2022-11-22T18:27:53.021" v="491"/>
        <pc:sldMkLst>
          <pc:docMk/>
          <pc:sldMk cId="662682289" sldId="291"/>
        </pc:sldMkLst>
      </pc:sldChg>
      <pc:sldChg chg="addSp delSp modSp add mod ord">
        <pc:chgData name="Brynne Wilcox" userId="9ea332a5-72b0-4aba-9eed-02b5d0137144" providerId="ADAL" clId="{2817FBF9-44D2-4AF3-9F75-E1F9A4E81D7F}" dt="2022-11-22T18:37:01.895" v="545" actId="1038"/>
        <pc:sldMkLst>
          <pc:docMk/>
          <pc:sldMk cId="1507054877" sldId="292"/>
        </pc:sldMkLst>
        <pc:spChg chg="del">
          <ac:chgData name="Brynne Wilcox" userId="9ea332a5-72b0-4aba-9eed-02b5d0137144" providerId="ADAL" clId="{2817FBF9-44D2-4AF3-9F75-E1F9A4E81D7F}" dt="2022-11-22T18:30:26.108" v="513" actId="478"/>
          <ac:spMkLst>
            <pc:docMk/>
            <pc:sldMk cId="1507054877" sldId="292"/>
            <ac:spMk id="9" creationId="{5633DD66-3BB2-38ED-3E97-26C696D56168}"/>
          </ac:spMkLst>
        </pc:spChg>
        <pc:spChg chg="mod">
          <ac:chgData name="Brynne Wilcox" userId="9ea332a5-72b0-4aba-9eed-02b5d0137144" providerId="ADAL" clId="{2817FBF9-44D2-4AF3-9F75-E1F9A4E81D7F}" dt="2022-11-22T18:36:19.316" v="532" actId="255"/>
          <ac:spMkLst>
            <pc:docMk/>
            <pc:sldMk cId="1507054877" sldId="292"/>
            <ac:spMk id="14" creationId="{5896C16A-2A46-4F25-0857-0C11A7C8228E}"/>
          </ac:spMkLst>
        </pc:spChg>
        <pc:picChg chg="del mod">
          <ac:chgData name="Brynne Wilcox" userId="9ea332a5-72b0-4aba-9eed-02b5d0137144" providerId="ADAL" clId="{2817FBF9-44D2-4AF3-9F75-E1F9A4E81D7F}" dt="2022-11-22T16:04:30.863" v="92" actId="478"/>
          <ac:picMkLst>
            <pc:docMk/>
            <pc:sldMk cId="1507054877" sldId="292"/>
            <ac:picMk id="5" creationId="{9BA0F20E-DD72-FDE4-AA73-67CF71506956}"/>
          </ac:picMkLst>
        </pc:picChg>
        <pc:picChg chg="del">
          <ac:chgData name="Brynne Wilcox" userId="9ea332a5-72b0-4aba-9eed-02b5d0137144" providerId="ADAL" clId="{2817FBF9-44D2-4AF3-9F75-E1F9A4E81D7F}" dt="2022-11-22T16:04:30.863" v="92" actId="478"/>
          <ac:picMkLst>
            <pc:docMk/>
            <pc:sldMk cId="1507054877" sldId="292"/>
            <ac:picMk id="6" creationId="{A4533B8C-1954-137F-ADC0-455D51CFDF8A}"/>
          </ac:picMkLst>
        </pc:picChg>
        <pc:picChg chg="del">
          <ac:chgData name="Brynne Wilcox" userId="9ea332a5-72b0-4aba-9eed-02b5d0137144" providerId="ADAL" clId="{2817FBF9-44D2-4AF3-9F75-E1F9A4E81D7F}" dt="2022-11-22T16:04:30.863" v="92" actId="478"/>
          <ac:picMkLst>
            <pc:docMk/>
            <pc:sldMk cId="1507054877" sldId="292"/>
            <ac:picMk id="7" creationId="{493A135F-505B-950D-329C-F14E9044A705}"/>
          </ac:picMkLst>
        </pc:picChg>
        <pc:picChg chg="del">
          <ac:chgData name="Brynne Wilcox" userId="9ea332a5-72b0-4aba-9eed-02b5d0137144" providerId="ADAL" clId="{2817FBF9-44D2-4AF3-9F75-E1F9A4E81D7F}" dt="2022-11-22T16:04:30.863" v="92" actId="478"/>
          <ac:picMkLst>
            <pc:docMk/>
            <pc:sldMk cId="1507054877" sldId="292"/>
            <ac:picMk id="8" creationId="{9249951E-3A1B-4CAA-0FB7-E37EB4D27B8E}"/>
          </ac:picMkLst>
        </pc:picChg>
        <pc:picChg chg="del">
          <ac:chgData name="Brynne Wilcox" userId="9ea332a5-72b0-4aba-9eed-02b5d0137144" providerId="ADAL" clId="{2817FBF9-44D2-4AF3-9F75-E1F9A4E81D7F}" dt="2022-11-22T16:04:30.863" v="92" actId="478"/>
          <ac:picMkLst>
            <pc:docMk/>
            <pc:sldMk cId="1507054877" sldId="292"/>
            <ac:picMk id="10" creationId="{91CE0118-F529-661C-F999-AF34B4CCB607}"/>
          </ac:picMkLst>
        </pc:picChg>
        <pc:picChg chg="del">
          <ac:chgData name="Brynne Wilcox" userId="9ea332a5-72b0-4aba-9eed-02b5d0137144" providerId="ADAL" clId="{2817FBF9-44D2-4AF3-9F75-E1F9A4E81D7F}" dt="2022-11-22T16:04:30.863" v="92" actId="478"/>
          <ac:picMkLst>
            <pc:docMk/>
            <pc:sldMk cId="1507054877" sldId="292"/>
            <ac:picMk id="11" creationId="{E5B1C521-E91C-E44F-3A68-3275C0E88D5A}"/>
          </ac:picMkLst>
        </pc:picChg>
        <pc:picChg chg="del">
          <ac:chgData name="Brynne Wilcox" userId="9ea332a5-72b0-4aba-9eed-02b5d0137144" providerId="ADAL" clId="{2817FBF9-44D2-4AF3-9F75-E1F9A4E81D7F}" dt="2022-11-22T16:04:30.863" v="92" actId="478"/>
          <ac:picMkLst>
            <pc:docMk/>
            <pc:sldMk cId="1507054877" sldId="292"/>
            <ac:picMk id="12" creationId="{4714C7F4-3EF3-B7C3-DC9A-FC93BDF8A29B}"/>
          </ac:picMkLst>
        </pc:picChg>
        <pc:picChg chg="add mod">
          <ac:chgData name="Brynne Wilcox" userId="9ea332a5-72b0-4aba-9eed-02b5d0137144" providerId="ADAL" clId="{2817FBF9-44D2-4AF3-9F75-E1F9A4E81D7F}" dt="2022-11-22T18:37:01.895" v="545" actId="1038"/>
          <ac:picMkLst>
            <pc:docMk/>
            <pc:sldMk cId="1507054877" sldId="292"/>
            <ac:picMk id="13" creationId="{E52988FB-64CA-F4ED-F273-846AA6DC29B1}"/>
          </ac:picMkLst>
        </pc:picChg>
        <pc:picChg chg="add del">
          <ac:chgData name="Brynne Wilcox" userId="9ea332a5-72b0-4aba-9eed-02b5d0137144" providerId="ADAL" clId="{2817FBF9-44D2-4AF3-9F75-E1F9A4E81D7F}" dt="2022-11-22T16:08:17.056" v="99" actId="478"/>
          <ac:picMkLst>
            <pc:docMk/>
            <pc:sldMk cId="1507054877" sldId="292"/>
            <ac:picMk id="16" creationId="{DB302CD4-9063-4507-D874-91CE0E5F879F}"/>
          </ac:picMkLst>
        </pc:picChg>
        <pc:picChg chg="add mod">
          <ac:chgData name="Brynne Wilcox" userId="9ea332a5-72b0-4aba-9eed-02b5d0137144" providerId="ADAL" clId="{2817FBF9-44D2-4AF3-9F75-E1F9A4E81D7F}" dt="2022-11-22T18:37:01.895" v="545" actId="1038"/>
          <ac:picMkLst>
            <pc:docMk/>
            <pc:sldMk cId="1507054877" sldId="292"/>
            <ac:picMk id="18" creationId="{F55AE01F-7195-64F5-CAC5-ACA04154AE6A}"/>
          </ac:picMkLst>
        </pc:picChg>
        <pc:picChg chg="add mod">
          <ac:chgData name="Brynne Wilcox" userId="9ea332a5-72b0-4aba-9eed-02b5d0137144" providerId="ADAL" clId="{2817FBF9-44D2-4AF3-9F75-E1F9A4E81D7F}" dt="2022-11-22T18:37:01.895" v="545" actId="1038"/>
          <ac:picMkLst>
            <pc:docMk/>
            <pc:sldMk cId="1507054877" sldId="292"/>
            <ac:picMk id="20" creationId="{6C6DFE38-B489-005E-D127-B0D906A5898D}"/>
          </ac:picMkLst>
        </pc:picChg>
        <pc:picChg chg="add mod">
          <ac:chgData name="Brynne Wilcox" userId="9ea332a5-72b0-4aba-9eed-02b5d0137144" providerId="ADAL" clId="{2817FBF9-44D2-4AF3-9F75-E1F9A4E81D7F}" dt="2022-11-22T18:37:01.895" v="545" actId="1038"/>
          <ac:picMkLst>
            <pc:docMk/>
            <pc:sldMk cId="1507054877" sldId="292"/>
            <ac:picMk id="22" creationId="{C95B301B-E66A-845D-F227-25EBC9480588}"/>
          </ac:picMkLst>
        </pc:picChg>
        <pc:picChg chg="add mod">
          <ac:chgData name="Brynne Wilcox" userId="9ea332a5-72b0-4aba-9eed-02b5d0137144" providerId="ADAL" clId="{2817FBF9-44D2-4AF3-9F75-E1F9A4E81D7F}" dt="2022-11-22T18:37:01.895" v="545" actId="1038"/>
          <ac:picMkLst>
            <pc:docMk/>
            <pc:sldMk cId="1507054877" sldId="292"/>
            <ac:picMk id="24" creationId="{1F764247-76F5-D561-C053-AE8013F38C1F}"/>
          </ac:picMkLst>
        </pc:picChg>
        <pc:cxnChg chg="del">
          <ac:chgData name="Brynne Wilcox" userId="9ea332a5-72b0-4aba-9eed-02b5d0137144" providerId="ADAL" clId="{2817FBF9-44D2-4AF3-9F75-E1F9A4E81D7F}" dt="2022-11-22T16:54:36.846" v="313" actId="478"/>
          <ac:cxnSpMkLst>
            <pc:docMk/>
            <pc:sldMk cId="1507054877" sldId="292"/>
            <ac:cxnSpMk id="4" creationId="{9531BC06-AB5E-DF2C-97C0-37FEC4B5E868}"/>
          </ac:cxnSpMkLst>
        </pc:cxnChg>
        <pc:cxnChg chg="add mod">
          <ac:chgData name="Brynne Wilcox" userId="9ea332a5-72b0-4aba-9eed-02b5d0137144" providerId="ADAL" clId="{2817FBF9-44D2-4AF3-9F75-E1F9A4E81D7F}" dt="2022-11-22T16:54:37.694" v="314"/>
          <ac:cxnSpMkLst>
            <pc:docMk/>
            <pc:sldMk cId="1507054877" sldId="292"/>
            <ac:cxnSpMk id="25" creationId="{7A7BCF9C-655F-C471-D4D4-CD0CD54CE008}"/>
          </ac:cxnSpMkLst>
        </pc:cxnChg>
      </pc:sldChg>
      <pc:sldChg chg="addSp delSp modSp add mod ord">
        <pc:chgData name="Brynne Wilcox" userId="9ea332a5-72b0-4aba-9eed-02b5d0137144" providerId="ADAL" clId="{2817FBF9-44D2-4AF3-9F75-E1F9A4E81D7F}" dt="2022-11-22T18:30:21.090" v="512" actId="478"/>
        <pc:sldMkLst>
          <pc:docMk/>
          <pc:sldMk cId="1173925090" sldId="293"/>
        </pc:sldMkLst>
        <pc:spChg chg="del mod">
          <ac:chgData name="Brynne Wilcox" userId="9ea332a5-72b0-4aba-9eed-02b5d0137144" providerId="ADAL" clId="{2817FBF9-44D2-4AF3-9F75-E1F9A4E81D7F}" dt="2022-11-22T18:30:21.090" v="512" actId="478"/>
          <ac:spMkLst>
            <pc:docMk/>
            <pc:sldMk cId="1173925090" sldId="293"/>
            <ac:spMk id="9" creationId="{5633DD66-3BB2-38ED-3E97-26C696D56168}"/>
          </ac:spMkLst>
        </pc:spChg>
        <pc:picChg chg="del">
          <ac:chgData name="Brynne Wilcox" userId="9ea332a5-72b0-4aba-9eed-02b5d0137144" providerId="ADAL" clId="{2817FBF9-44D2-4AF3-9F75-E1F9A4E81D7F}" dt="2022-11-22T16:21:58.897" v="177" actId="478"/>
          <ac:picMkLst>
            <pc:docMk/>
            <pc:sldMk cId="1173925090" sldId="293"/>
            <ac:picMk id="2" creationId="{DF47F34F-EFC3-56E8-A345-8459CCD29BA9}"/>
          </ac:picMkLst>
        </pc:picChg>
        <pc:picChg chg="del">
          <ac:chgData name="Brynne Wilcox" userId="9ea332a5-72b0-4aba-9eed-02b5d0137144" providerId="ADAL" clId="{2817FBF9-44D2-4AF3-9F75-E1F9A4E81D7F}" dt="2022-11-22T16:21:51.266" v="171" actId="478"/>
          <ac:picMkLst>
            <pc:docMk/>
            <pc:sldMk cId="1173925090" sldId="293"/>
            <ac:picMk id="4" creationId="{7794A620-10B4-9C04-D600-20BA7C2BBCA5}"/>
          </ac:picMkLst>
        </pc:picChg>
        <pc:picChg chg="add mod">
          <ac:chgData name="Brynne Wilcox" userId="9ea332a5-72b0-4aba-9eed-02b5d0137144" providerId="ADAL" clId="{2817FBF9-44D2-4AF3-9F75-E1F9A4E81D7F}" dt="2022-11-22T18:28:23.660" v="508" actId="1035"/>
          <ac:picMkLst>
            <pc:docMk/>
            <pc:sldMk cId="1173925090" sldId="293"/>
            <ac:picMk id="5" creationId="{D35C08DC-A3A8-9FEE-AEBE-6A965A402610}"/>
          </ac:picMkLst>
        </pc:picChg>
        <pc:picChg chg="del">
          <ac:chgData name="Brynne Wilcox" userId="9ea332a5-72b0-4aba-9eed-02b5d0137144" providerId="ADAL" clId="{2817FBF9-44D2-4AF3-9F75-E1F9A4E81D7F}" dt="2022-11-22T16:21:49" v="170" actId="478"/>
          <ac:picMkLst>
            <pc:docMk/>
            <pc:sldMk cId="1173925090" sldId="293"/>
            <ac:picMk id="6" creationId="{5F123C37-1700-CBA2-9009-446D7E165351}"/>
          </ac:picMkLst>
        </pc:picChg>
        <pc:picChg chg="del">
          <ac:chgData name="Brynne Wilcox" userId="9ea332a5-72b0-4aba-9eed-02b5d0137144" providerId="ADAL" clId="{2817FBF9-44D2-4AF3-9F75-E1F9A4E81D7F}" dt="2022-11-22T16:21:54.381" v="173" actId="478"/>
          <ac:picMkLst>
            <pc:docMk/>
            <pc:sldMk cId="1173925090" sldId="293"/>
            <ac:picMk id="8" creationId="{A15997A2-9E0A-B39D-D17B-1ED67B7342C3}"/>
          </ac:picMkLst>
        </pc:picChg>
        <pc:picChg chg="del">
          <ac:chgData name="Brynne Wilcox" userId="9ea332a5-72b0-4aba-9eed-02b5d0137144" providerId="ADAL" clId="{2817FBF9-44D2-4AF3-9F75-E1F9A4E81D7F}" dt="2022-11-22T16:21:52.615" v="172" actId="478"/>
          <ac:picMkLst>
            <pc:docMk/>
            <pc:sldMk cId="1173925090" sldId="293"/>
            <ac:picMk id="10" creationId="{A8E16EC0-D134-09E6-E8B1-5E75238F5F14}"/>
          </ac:picMkLst>
        </pc:picChg>
        <pc:picChg chg="del">
          <ac:chgData name="Brynne Wilcox" userId="9ea332a5-72b0-4aba-9eed-02b5d0137144" providerId="ADAL" clId="{2817FBF9-44D2-4AF3-9F75-E1F9A4E81D7F}" dt="2022-11-22T16:21:55.650" v="174" actId="478"/>
          <ac:picMkLst>
            <pc:docMk/>
            <pc:sldMk cId="1173925090" sldId="293"/>
            <ac:picMk id="11" creationId="{D7BAB9B3-4CE1-5D2C-C5CD-2DE697CA3D9E}"/>
          </ac:picMkLst>
        </pc:picChg>
        <pc:picChg chg="del">
          <ac:chgData name="Brynne Wilcox" userId="9ea332a5-72b0-4aba-9eed-02b5d0137144" providerId="ADAL" clId="{2817FBF9-44D2-4AF3-9F75-E1F9A4E81D7F}" dt="2022-11-22T16:21:56.709" v="175" actId="478"/>
          <ac:picMkLst>
            <pc:docMk/>
            <pc:sldMk cId="1173925090" sldId="293"/>
            <ac:picMk id="12" creationId="{35B6EF54-2F92-18C2-AE2A-0AF808426D71}"/>
          </ac:picMkLst>
        </pc:picChg>
        <pc:picChg chg="del">
          <ac:chgData name="Brynne Wilcox" userId="9ea332a5-72b0-4aba-9eed-02b5d0137144" providerId="ADAL" clId="{2817FBF9-44D2-4AF3-9F75-E1F9A4E81D7F}" dt="2022-11-22T16:21:57.920" v="176" actId="478"/>
          <ac:picMkLst>
            <pc:docMk/>
            <pc:sldMk cId="1173925090" sldId="293"/>
            <ac:picMk id="13" creationId="{5DFE107B-BDC7-F608-31DA-B0468AD9EA26}"/>
          </ac:picMkLst>
        </pc:picChg>
        <pc:picChg chg="del">
          <ac:chgData name="Brynne Wilcox" userId="9ea332a5-72b0-4aba-9eed-02b5d0137144" providerId="ADAL" clId="{2817FBF9-44D2-4AF3-9F75-E1F9A4E81D7F}" dt="2022-11-22T16:22:00.123" v="178" actId="478"/>
          <ac:picMkLst>
            <pc:docMk/>
            <pc:sldMk cId="1173925090" sldId="293"/>
            <ac:picMk id="16" creationId="{0B4E73FD-7D92-85EC-F98E-77325F964FA6}"/>
          </ac:picMkLst>
        </pc:picChg>
        <pc:picChg chg="del">
          <ac:chgData name="Brynne Wilcox" userId="9ea332a5-72b0-4aba-9eed-02b5d0137144" providerId="ADAL" clId="{2817FBF9-44D2-4AF3-9F75-E1F9A4E81D7F}" dt="2022-11-22T16:22:01.173" v="179" actId="478"/>
          <ac:picMkLst>
            <pc:docMk/>
            <pc:sldMk cId="1173925090" sldId="293"/>
            <ac:picMk id="17" creationId="{3A616E5A-70C0-54BF-9E59-0282F0CC8239}"/>
          </ac:picMkLst>
        </pc:picChg>
        <pc:picChg chg="add mod">
          <ac:chgData name="Brynne Wilcox" userId="9ea332a5-72b0-4aba-9eed-02b5d0137144" providerId="ADAL" clId="{2817FBF9-44D2-4AF3-9F75-E1F9A4E81D7F}" dt="2022-11-22T18:28:23.660" v="508" actId="1035"/>
          <ac:picMkLst>
            <pc:docMk/>
            <pc:sldMk cId="1173925090" sldId="293"/>
            <ac:picMk id="18" creationId="{4C85C622-B4D3-111F-28B9-A6F568CCC5B3}"/>
          </ac:picMkLst>
        </pc:picChg>
        <pc:picChg chg="add mod">
          <ac:chgData name="Brynne Wilcox" userId="9ea332a5-72b0-4aba-9eed-02b5d0137144" providerId="ADAL" clId="{2817FBF9-44D2-4AF3-9F75-E1F9A4E81D7F}" dt="2022-11-22T18:28:23.660" v="508" actId="1035"/>
          <ac:picMkLst>
            <pc:docMk/>
            <pc:sldMk cId="1173925090" sldId="293"/>
            <ac:picMk id="20" creationId="{8FA88017-94E1-BE35-4964-7AA7BC988002}"/>
          </ac:picMkLst>
        </pc:picChg>
        <pc:cxnChg chg="del">
          <ac:chgData name="Brynne Wilcox" userId="9ea332a5-72b0-4aba-9eed-02b5d0137144" providerId="ADAL" clId="{2817FBF9-44D2-4AF3-9F75-E1F9A4E81D7F}" dt="2022-11-22T16:54:40.679" v="315" actId="478"/>
          <ac:cxnSpMkLst>
            <pc:docMk/>
            <pc:sldMk cId="1173925090" sldId="293"/>
            <ac:cxnSpMk id="15" creationId="{0F45EA2E-22F9-FF22-FB78-1BC97FCC14E2}"/>
          </ac:cxnSpMkLst>
        </pc:cxnChg>
        <pc:cxnChg chg="add mod">
          <ac:chgData name="Brynne Wilcox" userId="9ea332a5-72b0-4aba-9eed-02b5d0137144" providerId="ADAL" clId="{2817FBF9-44D2-4AF3-9F75-E1F9A4E81D7F}" dt="2022-11-22T16:54:41.433" v="316"/>
          <ac:cxnSpMkLst>
            <pc:docMk/>
            <pc:sldMk cId="1173925090" sldId="293"/>
            <ac:cxnSpMk id="21" creationId="{3953DBEA-FC66-2B45-F097-53EF284D737B}"/>
          </ac:cxnSpMkLst>
        </pc:cxnChg>
      </pc:sldChg>
    </pc:docChg>
  </pc:docChgLst>
  <pc:docChgLst>
    <pc:chgData name="Brynne Wilcox" userId="S::brynne.wilcox@wri.org::9ea332a5-72b0-4aba-9eed-02b5d0137144" providerId="AD" clId="Web-{8154AB3B-E02D-DD2C-120F-3A3EC9440A45}"/>
    <pc:docChg chg="mod modSld">
      <pc:chgData name="Brynne Wilcox" userId="S::brynne.wilcox@wri.org::9ea332a5-72b0-4aba-9eed-02b5d0137144" providerId="AD" clId="Web-{8154AB3B-E02D-DD2C-120F-3A3EC9440A45}" dt="2022-11-17T21:30:30.852" v="92"/>
      <pc:docMkLst>
        <pc:docMk/>
      </pc:docMkLst>
      <pc:sldChg chg="addSp delSp modSp">
        <pc:chgData name="Brynne Wilcox" userId="S::brynne.wilcox@wri.org::9ea332a5-72b0-4aba-9eed-02b5d0137144" providerId="AD" clId="Web-{8154AB3B-E02D-DD2C-120F-3A3EC9440A45}" dt="2022-11-17T21:30:30.852" v="92"/>
        <pc:sldMkLst>
          <pc:docMk/>
          <pc:sldMk cId="2339353278" sldId="265"/>
        </pc:sldMkLst>
        <pc:spChg chg="add mod">
          <ac:chgData name="Brynne Wilcox" userId="S::brynne.wilcox@wri.org::9ea332a5-72b0-4aba-9eed-02b5d0137144" providerId="AD" clId="Web-{8154AB3B-E02D-DD2C-120F-3A3EC9440A45}" dt="2022-11-17T21:30:30.821" v="89"/>
          <ac:spMkLst>
            <pc:docMk/>
            <pc:sldMk cId="2339353278" sldId="265"/>
            <ac:spMk id="3" creationId="{E8E8BB03-7A8E-E100-9BF5-6A863BA87E26}"/>
          </ac:spMkLst>
        </pc:spChg>
        <pc:spChg chg="add mod">
          <ac:chgData name="Brynne Wilcox" userId="S::brynne.wilcox@wri.org::9ea332a5-72b0-4aba-9eed-02b5d0137144" providerId="AD" clId="Web-{8154AB3B-E02D-DD2C-120F-3A3EC9440A45}" dt="2022-11-17T21:30:30.836" v="90"/>
          <ac:spMkLst>
            <pc:docMk/>
            <pc:sldMk cId="2339353278" sldId="265"/>
            <ac:spMk id="4" creationId="{D3098D07-6B09-F950-F63A-75E74D5E92D5}"/>
          </ac:spMkLst>
        </pc:spChg>
        <pc:spChg chg="mod">
          <ac:chgData name="Brynne Wilcox" userId="S::brynne.wilcox@wri.org::9ea332a5-72b0-4aba-9eed-02b5d0137144" providerId="AD" clId="Web-{8154AB3B-E02D-DD2C-120F-3A3EC9440A45}" dt="2022-11-17T21:16:26.473" v="50" actId="1076"/>
          <ac:spMkLst>
            <pc:docMk/>
            <pc:sldMk cId="2339353278" sldId="265"/>
            <ac:spMk id="5" creationId="{6F218069-F7DB-5444-AF47-53F4A57A6B19}"/>
          </ac:spMkLst>
        </pc:spChg>
        <pc:spChg chg="mod">
          <ac:chgData name="Brynne Wilcox" userId="S::brynne.wilcox@wri.org::9ea332a5-72b0-4aba-9eed-02b5d0137144" providerId="AD" clId="Web-{8154AB3B-E02D-DD2C-120F-3A3EC9440A45}" dt="2022-11-17T21:16:32.567" v="51" actId="1076"/>
          <ac:spMkLst>
            <pc:docMk/>
            <pc:sldMk cId="2339353278" sldId="265"/>
            <ac:spMk id="6" creationId="{F9098D91-7D0B-E02C-8D3E-26F8221CEEA6}"/>
          </ac:spMkLst>
        </pc:spChg>
        <pc:spChg chg="add mod">
          <ac:chgData name="Brynne Wilcox" userId="S::brynne.wilcox@wri.org::9ea332a5-72b0-4aba-9eed-02b5d0137144" providerId="AD" clId="Web-{8154AB3B-E02D-DD2C-120F-3A3EC9440A45}" dt="2022-11-17T21:30:30.836" v="91"/>
          <ac:spMkLst>
            <pc:docMk/>
            <pc:sldMk cId="2339353278" sldId="265"/>
            <ac:spMk id="7" creationId="{EA7223EA-7BC3-EF26-AD2B-83EA9685094A}"/>
          </ac:spMkLst>
        </pc:spChg>
        <pc:spChg chg="add mod">
          <ac:chgData name="Brynne Wilcox" userId="S::brynne.wilcox@wri.org::9ea332a5-72b0-4aba-9eed-02b5d0137144" providerId="AD" clId="Web-{8154AB3B-E02D-DD2C-120F-3A3EC9440A45}" dt="2022-11-17T21:30:30.852" v="92"/>
          <ac:spMkLst>
            <pc:docMk/>
            <pc:sldMk cId="2339353278" sldId="265"/>
            <ac:spMk id="8" creationId="{52006BC0-6E62-5BCE-E5C7-2BDC4565A8BC}"/>
          </ac:spMkLst>
        </pc:spChg>
        <pc:spChg chg="mod">
          <ac:chgData name="Brynne Wilcox" userId="S::brynne.wilcox@wri.org::9ea332a5-72b0-4aba-9eed-02b5d0137144" providerId="AD" clId="Web-{8154AB3B-E02D-DD2C-120F-3A3EC9440A45}" dt="2022-11-17T21:16:19.739" v="49" actId="1076"/>
          <ac:spMkLst>
            <pc:docMk/>
            <pc:sldMk cId="2339353278" sldId="265"/>
            <ac:spMk id="13" creationId="{E4B09CEE-FC84-1AA8-D92E-04B4ABEA92BD}"/>
          </ac:spMkLst>
        </pc:spChg>
        <pc:picChg chg="del">
          <ac:chgData name="Brynne Wilcox" userId="S::brynne.wilcox@wri.org::9ea332a5-72b0-4aba-9eed-02b5d0137144" providerId="AD" clId="Web-{8154AB3B-E02D-DD2C-120F-3A3EC9440A45}" dt="2022-11-17T21:12:28.655" v="0"/>
          <ac:picMkLst>
            <pc:docMk/>
            <pc:sldMk cId="2339353278" sldId="265"/>
            <ac:picMk id="22" creationId="{A972E8A3-CAC2-E2EE-D90D-431C6650AC90}"/>
          </ac:picMkLst>
        </pc:picChg>
        <pc:picChg chg="del">
          <ac:chgData name="Brynne Wilcox" userId="S::brynne.wilcox@wri.org::9ea332a5-72b0-4aba-9eed-02b5d0137144" providerId="AD" clId="Web-{8154AB3B-E02D-DD2C-120F-3A3EC9440A45}" dt="2022-11-17T21:12:34.671" v="3"/>
          <ac:picMkLst>
            <pc:docMk/>
            <pc:sldMk cId="2339353278" sldId="265"/>
            <ac:picMk id="23" creationId="{B4912F48-9AB8-517B-D530-4C621CBECA2F}"/>
          </ac:picMkLst>
        </pc:picChg>
        <pc:picChg chg="del">
          <ac:chgData name="Brynne Wilcox" userId="S::brynne.wilcox@wri.org::9ea332a5-72b0-4aba-9eed-02b5d0137144" providerId="AD" clId="Web-{8154AB3B-E02D-DD2C-120F-3A3EC9440A45}" dt="2022-11-17T21:12:30.609" v="1"/>
          <ac:picMkLst>
            <pc:docMk/>
            <pc:sldMk cId="2339353278" sldId="265"/>
            <ac:picMk id="24" creationId="{A8B4E760-B219-BE80-A0AF-903447646F9B}"/>
          </ac:picMkLst>
        </pc:picChg>
        <pc:picChg chg="del">
          <ac:chgData name="Brynne Wilcox" userId="S::brynne.wilcox@wri.org::9ea332a5-72b0-4aba-9eed-02b5d0137144" providerId="AD" clId="Web-{8154AB3B-E02D-DD2C-120F-3A3EC9440A45}" dt="2022-11-17T21:12:32.234" v="2"/>
          <ac:picMkLst>
            <pc:docMk/>
            <pc:sldMk cId="2339353278" sldId="265"/>
            <ac:picMk id="25" creationId="{7EDD7F3A-A908-EB77-A775-4F93F672CE35}"/>
          </ac:picMkLst>
        </pc:picChg>
      </pc:sldChg>
      <pc:sldChg chg="addSp modSp modCm">
        <pc:chgData name="Brynne Wilcox" userId="S::brynne.wilcox@wri.org::9ea332a5-72b0-4aba-9eed-02b5d0137144" providerId="AD" clId="Web-{8154AB3B-E02D-DD2C-120F-3A3EC9440A45}" dt="2022-11-17T21:23:45.327" v="78" actId="20577"/>
        <pc:sldMkLst>
          <pc:docMk/>
          <pc:sldMk cId="3132966419" sldId="282"/>
        </pc:sldMkLst>
        <pc:spChg chg="mod">
          <ac:chgData name="Brynne Wilcox" userId="S::brynne.wilcox@wri.org::9ea332a5-72b0-4aba-9eed-02b5d0137144" providerId="AD" clId="Web-{8154AB3B-E02D-DD2C-120F-3A3EC9440A45}" dt="2022-11-17T21:22:00.731" v="59" actId="1076"/>
          <ac:spMkLst>
            <pc:docMk/>
            <pc:sldMk cId="3132966419" sldId="282"/>
            <ac:spMk id="3" creationId="{564563DF-1529-8895-0F9E-0E470C894DB9}"/>
          </ac:spMkLst>
        </pc:spChg>
        <pc:spChg chg="add mod">
          <ac:chgData name="Brynne Wilcox" userId="S::brynne.wilcox@wri.org::9ea332a5-72b0-4aba-9eed-02b5d0137144" providerId="AD" clId="Web-{8154AB3B-E02D-DD2C-120F-3A3EC9440A45}" dt="2022-11-17T21:23:45.327" v="78" actId="20577"/>
          <ac:spMkLst>
            <pc:docMk/>
            <pc:sldMk cId="3132966419" sldId="282"/>
            <ac:spMk id="14" creationId="{5896C16A-2A46-4F25-0857-0C11A7C8228E}"/>
          </ac:spMkLst>
        </pc:spChg>
        <pc:cxnChg chg="add mod">
          <ac:chgData name="Brynne Wilcox" userId="S::brynne.wilcox@wri.org::9ea332a5-72b0-4aba-9eed-02b5d0137144" providerId="AD" clId="Web-{8154AB3B-E02D-DD2C-120F-3A3EC9440A45}" dt="2022-11-17T21:22:43.998" v="65" actId="1076"/>
          <ac:cxnSpMkLst>
            <pc:docMk/>
            <pc:sldMk cId="3132966419" sldId="282"/>
            <ac:cxnSpMk id="4" creationId="{9531BC06-AB5E-DF2C-97C0-37FEC4B5E868}"/>
          </ac:cxnSpMkLst>
        </pc:cxnChg>
      </pc:sldChg>
      <pc:sldChg chg="addSp delSp modSp">
        <pc:chgData name="Brynne Wilcox" userId="S::brynne.wilcox@wri.org::9ea332a5-72b0-4aba-9eed-02b5d0137144" providerId="AD" clId="Web-{8154AB3B-E02D-DD2C-120F-3A3EC9440A45}" dt="2022-11-17T21:24:03.234" v="80"/>
        <pc:sldMkLst>
          <pc:docMk/>
          <pc:sldMk cId="2390483015" sldId="284"/>
        </pc:sldMkLst>
        <pc:spChg chg="del">
          <ac:chgData name="Brynne Wilcox" userId="S::brynne.wilcox@wri.org::9ea332a5-72b0-4aba-9eed-02b5d0137144" providerId="AD" clId="Web-{8154AB3B-E02D-DD2C-120F-3A3EC9440A45}" dt="2022-11-17T21:22:27.669" v="62"/>
          <ac:spMkLst>
            <pc:docMk/>
            <pc:sldMk cId="2390483015" sldId="284"/>
            <ac:spMk id="3" creationId="{564563DF-1529-8895-0F9E-0E470C894DB9}"/>
          </ac:spMkLst>
        </pc:spChg>
        <pc:spChg chg="add">
          <ac:chgData name="Brynne Wilcox" userId="S::brynne.wilcox@wri.org::9ea332a5-72b0-4aba-9eed-02b5d0137144" providerId="AD" clId="Web-{8154AB3B-E02D-DD2C-120F-3A3EC9440A45}" dt="2022-11-17T21:22:24.247" v="60"/>
          <ac:spMkLst>
            <pc:docMk/>
            <pc:sldMk cId="2390483015" sldId="284"/>
            <ac:spMk id="7" creationId="{041D438A-0B68-45AA-9BF2-2413296CB695}"/>
          </ac:spMkLst>
        </pc:spChg>
        <pc:spChg chg="add del mod">
          <ac:chgData name="Brynne Wilcox" userId="S::brynne.wilcox@wri.org::9ea332a5-72b0-4aba-9eed-02b5d0137144" providerId="AD" clId="Web-{8154AB3B-E02D-DD2C-120F-3A3EC9440A45}" dt="2022-11-17T21:22:30.700" v="63"/>
          <ac:spMkLst>
            <pc:docMk/>
            <pc:sldMk cId="2390483015" sldId="284"/>
            <ac:spMk id="19" creationId="{286F364C-5F2A-66FA-7254-730A4F68E343}"/>
          </ac:spMkLst>
        </pc:spChg>
        <pc:spChg chg="add del">
          <ac:chgData name="Brynne Wilcox" userId="S::brynne.wilcox@wri.org::9ea332a5-72b0-4aba-9eed-02b5d0137144" providerId="AD" clId="Web-{8154AB3B-E02D-DD2C-120F-3A3EC9440A45}" dt="2022-11-17T21:24:03.234" v="80"/>
          <ac:spMkLst>
            <pc:docMk/>
            <pc:sldMk cId="2390483015" sldId="284"/>
            <ac:spMk id="21" creationId="{0E8370C6-B3DB-B142-AC0E-E34A46BC4682}"/>
          </ac:spMkLst>
        </pc:spChg>
        <pc:cxnChg chg="add mod">
          <ac:chgData name="Brynne Wilcox" userId="S::brynne.wilcox@wri.org::9ea332a5-72b0-4aba-9eed-02b5d0137144" providerId="AD" clId="Web-{8154AB3B-E02D-DD2C-120F-3A3EC9440A45}" dt="2022-11-17T21:22:38.669" v="64" actId="1076"/>
          <ac:cxnSpMkLst>
            <pc:docMk/>
            <pc:sldMk cId="2390483015" sldId="284"/>
            <ac:cxnSpMk id="15" creationId="{0F45EA2E-22F9-FF22-FB78-1BC97FCC14E2}"/>
          </ac:cxnSpMkLst>
        </pc:cxnChg>
      </pc:sldChg>
    </pc:docChg>
  </pc:docChgLst>
  <pc:docChgLst>
    <pc:chgData name="Sarah Huckins (She/Her/Hers)" userId="S::sarah.huckins@wri.org::fbd65ce4-4a6a-43c8-89c1-6ac450890843" providerId="AD" clId="Web-{66BB5367-6838-8AC2-A138-334C5536E81B}"/>
    <pc:docChg chg="mod modSld">
      <pc:chgData name="Sarah Huckins (She/Her/Hers)" userId="S::sarah.huckins@wri.org::fbd65ce4-4a6a-43c8-89c1-6ac450890843" providerId="AD" clId="Web-{66BB5367-6838-8AC2-A138-334C5536E81B}" dt="2023-08-11T18:50:31.565" v="35" actId="20577"/>
      <pc:docMkLst>
        <pc:docMk/>
      </pc:docMkLst>
      <pc:sldChg chg="modSp">
        <pc:chgData name="Sarah Huckins (She/Her/Hers)" userId="S::sarah.huckins@wri.org::fbd65ce4-4a6a-43c8-89c1-6ac450890843" providerId="AD" clId="Web-{66BB5367-6838-8AC2-A138-334C5536E81B}" dt="2023-08-11T18:46:51.606" v="9" actId="20577"/>
        <pc:sldMkLst>
          <pc:docMk/>
          <pc:sldMk cId="2339353278" sldId="265"/>
        </pc:sldMkLst>
        <pc:spChg chg="mod">
          <ac:chgData name="Sarah Huckins (She/Her/Hers)" userId="S::sarah.huckins@wri.org::fbd65ce4-4a6a-43c8-89c1-6ac450890843" providerId="AD" clId="Web-{66BB5367-6838-8AC2-A138-334C5536E81B}" dt="2023-08-11T18:46:51.606" v="9" actId="20577"/>
          <ac:spMkLst>
            <pc:docMk/>
            <pc:sldMk cId="2339353278" sldId="265"/>
            <ac:spMk id="2" creationId="{F3F9FD21-1F48-43EF-873E-98DA636603F7}"/>
          </ac:spMkLst>
        </pc:spChg>
      </pc:sldChg>
      <pc:sldChg chg="modSp">
        <pc:chgData name="Sarah Huckins (She/Her/Hers)" userId="S::sarah.huckins@wri.org::fbd65ce4-4a6a-43c8-89c1-6ac450890843" providerId="AD" clId="Web-{66BB5367-6838-8AC2-A138-334C5536E81B}" dt="2023-08-11T18:46:58.700" v="12" actId="20577"/>
        <pc:sldMkLst>
          <pc:docMk/>
          <pc:sldMk cId="345554034" sldId="281"/>
        </pc:sldMkLst>
        <pc:spChg chg="mod">
          <ac:chgData name="Sarah Huckins (She/Her/Hers)" userId="S::sarah.huckins@wri.org::fbd65ce4-4a6a-43c8-89c1-6ac450890843" providerId="AD" clId="Web-{66BB5367-6838-8AC2-A138-334C5536E81B}" dt="2023-08-11T18:46:58.700" v="12" actId="20577"/>
          <ac:spMkLst>
            <pc:docMk/>
            <pc:sldMk cId="345554034" sldId="281"/>
            <ac:spMk id="3" creationId="{564563DF-1529-8895-0F9E-0E470C894DB9}"/>
          </ac:spMkLst>
        </pc:spChg>
      </pc:sldChg>
      <pc:sldChg chg="modSp">
        <pc:chgData name="Sarah Huckins (She/Her/Hers)" userId="S::sarah.huckins@wri.org::fbd65ce4-4a6a-43c8-89c1-6ac450890843" providerId="AD" clId="Web-{66BB5367-6838-8AC2-A138-334C5536E81B}" dt="2023-08-11T18:47:01.934" v="14" actId="20577"/>
        <pc:sldMkLst>
          <pc:docMk/>
          <pc:sldMk cId="1507054877" sldId="292"/>
        </pc:sldMkLst>
        <pc:spChg chg="mod">
          <ac:chgData name="Sarah Huckins (She/Her/Hers)" userId="S::sarah.huckins@wri.org::fbd65ce4-4a6a-43c8-89c1-6ac450890843" providerId="AD" clId="Web-{66BB5367-6838-8AC2-A138-334C5536E81B}" dt="2023-08-11T18:47:01.934" v="14" actId="20577"/>
          <ac:spMkLst>
            <pc:docMk/>
            <pc:sldMk cId="1507054877" sldId="292"/>
            <ac:spMk id="3" creationId="{564563DF-1529-8895-0F9E-0E470C894DB9}"/>
          </ac:spMkLst>
        </pc:spChg>
      </pc:sldChg>
      <pc:sldChg chg="modSp">
        <pc:chgData name="Sarah Huckins (She/Her/Hers)" userId="S::sarah.huckins@wri.org::fbd65ce4-4a6a-43c8-89c1-6ac450890843" providerId="AD" clId="Web-{66BB5367-6838-8AC2-A138-334C5536E81B}" dt="2023-08-11T18:47:04.747" v="15" actId="20577"/>
        <pc:sldMkLst>
          <pc:docMk/>
          <pc:sldMk cId="1173925090" sldId="293"/>
        </pc:sldMkLst>
        <pc:spChg chg="mod">
          <ac:chgData name="Sarah Huckins (She/Her/Hers)" userId="S::sarah.huckins@wri.org::fbd65ce4-4a6a-43c8-89c1-6ac450890843" providerId="AD" clId="Web-{66BB5367-6838-8AC2-A138-334C5536E81B}" dt="2023-08-11T18:47:04.747" v="15" actId="20577"/>
          <ac:spMkLst>
            <pc:docMk/>
            <pc:sldMk cId="1173925090" sldId="293"/>
            <ac:spMk id="3" creationId="{9ADE1639-86B9-8AED-968F-8D66BEEB6436}"/>
          </ac:spMkLst>
        </pc:spChg>
      </pc:sldChg>
      <pc:sldChg chg="modSp">
        <pc:chgData name="Sarah Huckins (She/Her/Hers)" userId="S::sarah.huckins@wri.org::fbd65ce4-4a6a-43c8-89c1-6ac450890843" providerId="AD" clId="Web-{66BB5367-6838-8AC2-A138-334C5536E81B}" dt="2023-08-11T18:46:01.792" v="1" actId="20577"/>
        <pc:sldMkLst>
          <pc:docMk/>
          <pc:sldMk cId="2208039676" sldId="340"/>
        </pc:sldMkLst>
        <pc:spChg chg="mod">
          <ac:chgData name="Sarah Huckins (She/Her/Hers)" userId="S::sarah.huckins@wri.org::fbd65ce4-4a6a-43c8-89c1-6ac450890843" providerId="AD" clId="Web-{66BB5367-6838-8AC2-A138-334C5536E81B}" dt="2023-08-11T18:46:01.792" v="1" actId="20577"/>
          <ac:spMkLst>
            <pc:docMk/>
            <pc:sldMk cId="2208039676" sldId="340"/>
            <ac:spMk id="2" creationId="{1A9D09BB-9E0D-C515-F06F-3E4B173CB923}"/>
          </ac:spMkLst>
        </pc:spChg>
      </pc:sldChg>
      <pc:sldChg chg="modSp">
        <pc:chgData name="Sarah Huckins (She/Her/Hers)" userId="S::sarah.huckins@wri.org::fbd65ce4-4a6a-43c8-89c1-6ac450890843" providerId="AD" clId="Web-{66BB5367-6838-8AC2-A138-334C5536E81B}" dt="2023-08-11T18:46:25.215" v="4" actId="20577"/>
        <pc:sldMkLst>
          <pc:docMk/>
          <pc:sldMk cId="396183552" sldId="350"/>
        </pc:sldMkLst>
        <pc:spChg chg="mod">
          <ac:chgData name="Sarah Huckins (She/Her/Hers)" userId="S::sarah.huckins@wri.org::fbd65ce4-4a6a-43c8-89c1-6ac450890843" providerId="AD" clId="Web-{66BB5367-6838-8AC2-A138-334C5536E81B}" dt="2023-08-11T18:46:25.215" v="4" actId="20577"/>
          <ac:spMkLst>
            <pc:docMk/>
            <pc:sldMk cId="396183552" sldId="350"/>
            <ac:spMk id="2" creationId="{1A9D09BB-9E0D-C515-F06F-3E4B173CB923}"/>
          </ac:spMkLst>
        </pc:spChg>
      </pc:sldChg>
      <pc:sldChg chg="modSp">
        <pc:chgData name="Sarah Huckins (She/Her/Hers)" userId="S::sarah.huckins@wri.org::fbd65ce4-4a6a-43c8-89c1-6ac450890843" providerId="AD" clId="Web-{66BB5367-6838-8AC2-A138-334C5536E81B}" dt="2023-08-11T18:50:31.565" v="35" actId="20577"/>
        <pc:sldMkLst>
          <pc:docMk/>
          <pc:sldMk cId="3062528865" sldId="352"/>
        </pc:sldMkLst>
        <pc:spChg chg="mod">
          <ac:chgData name="Sarah Huckins (She/Her/Hers)" userId="S::sarah.huckins@wri.org::fbd65ce4-4a6a-43c8-89c1-6ac450890843" providerId="AD" clId="Web-{66BB5367-6838-8AC2-A138-334C5536E81B}" dt="2023-08-11T18:50:31.565" v="35" actId="20577"/>
          <ac:spMkLst>
            <pc:docMk/>
            <pc:sldMk cId="3062528865" sldId="352"/>
            <ac:spMk id="2" creationId="{1A9D09BB-9E0D-C515-F06F-3E4B173CB923}"/>
          </ac:spMkLst>
        </pc:spChg>
      </pc:sldChg>
      <pc:sldChg chg="modSp">
        <pc:chgData name="Sarah Huckins (She/Her/Hers)" userId="S::sarah.huckins@wri.org::fbd65ce4-4a6a-43c8-89c1-6ac450890843" providerId="AD" clId="Web-{66BB5367-6838-8AC2-A138-334C5536E81B}" dt="2023-08-11T18:50:18.986" v="30" actId="20577"/>
        <pc:sldMkLst>
          <pc:docMk/>
          <pc:sldMk cId="3075908830" sldId="353"/>
        </pc:sldMkLst>
        <pc:spChg chg="mod">
          <ac:chgData name="Sarah Huckins (She/Her/Hers)" userId="S::sarah.huckins@wri.org::fbd65ce4-4a6a-43c8-89c1-6ac450890843" providerId="AD" clId="Web-{66BB5367-6838-8AC2-A138-334C5536E81B}" dt="2023-08-11T18:50:18.986" v="30" actId="20577"/>
          <ac:spMkLst>
            <pc:docMk/>
            <pc:sldMk cId="3075908830" sldId="353"/>
            <ac:spMk id="2" creationId="{1A9D09BB-9E0D-C515-F06F-3E4B173CB923}"/>
          </ac:spMkLst>
        </pc:spChg>
      </pc:sldChg>
      <pc:sldChg chg="modSp addCm">
        <pc:chgData name="Sarah Huckins (She/Her/Hers)" userId="S::sarah.huckins@wri.org::fbd65ce4-4a6a-43c8-89c1-6ac450890843" providerId="AD" clId="Web-{66BB5367-6838-8AC2-A138-334C5536E81B}" dt="2023-08-11T18:50:08.080" v="25" actId="20577"/>
        <pc:sldMkLst>
          <pc:docMk/>
          <pc:sldMk cId="1519012777" sldId="354"/>
        </pc:sldMkLst>
        <pc:spChg chg="mod">
          <ac:chgData name="Sarah Huckins (She/Her/Hers)" userId="S::sarah.huckins@wri.org::fbd65ce4-4a6a-43c8-89c1-6ac450890843" providerId="AD" clId="Web-{66BB5367-6838-8AC2-A138-334C5536E81B}" dt="2023-08-11T18:50:08.080" v="25" actId="20577"/>
          <ac:spMkLst>
            <pc:docMk/>
            <pc:sldMk cId="1519012777" sldId="354"/>
            <ac:spMk id="37" creationId="{20B0A7D6-688A-09B0-4A41-9E45FDB170D5}"/>
          </ac:spMkLst>
        </pc:spChg>
      </pc:sldChg>
      <pc:sldChg chg="modSp">
        <pc:chgData name="Sarah Huckins (She/Her/Hers)" userId="S::sarah.huckins@wri.org::fbd65ce4-4a6a-43c8-89c1-6ac450890843" providerId="AD" clId="Web-{66BB5367-6838-8AC2-A138-334C5536E81B}" dt="2023-08-11T18:49:18.641" v="19" actId="20577"/>
        <pc:sldMkLst>
          <pc:docMk/>
          <pc:sldMk cId="2254763516" sldId="355"/>
        </pc:sldMkLst>
        <pc:spChg chg="mod">
          <ac:chgData name="Sarah Huckins (She/Her/Hers)" userId="S::sarah.huckins@wri.org::fbd65ce4-4a6a-43c8-89c1-6ac450890843" providerId="AD" clId="Web-{66BB5367-6838-8AC2-A138-334C5536E81B}" dt="2023-08-11T18:49:18.641" v="19" actId="20577"/>
          <ac:spMkLst>
            <pc:docMk/>
            <pc:sldMk cId="2254763516" sldId="355"/>
            <ac:spMk id="2" creationId="{1A9D09BB-9E0D-C515-F06F-3E4B173CB923}"/>
          </ac:spMkLst>
        </pc:spChg>
      </pc:sldChg>
    </pc:docChg>
  </pc:docChgLst>
  <pc:docChgLst>
    <pc:chgData name="Brynne Wilcox" userId="9ea332a5-72b0-4aba-9eed-02b5d0137144" providerId="ADAL" clId="{20FADDC8-8F59-4DE4-855B-9368F95377D1}"/>
    <pc:docChg chg="undo custSel modSld delMainMaster modMainMaster">
      <pc:chgData name="Brynne Wilcox" userId="9ea332a5-72b0-4aba-9eed-02b5d0137144" providerId="ADAL" clId="{20FADDC8-8F59-4DE4-855B-9368F95377D1}" dt="2023-08-29T16:50:09.822" v="560" actId="478"/>
      <pc:docMkLst>
        <pc:docMk/>
      </pc:docMkLst>
      <pc:sldChg chg="modSp mod delCm modCm">
        <pc:chgData name="Brynne Wilcox" userId="9ea332a5-72b0-4aba-9eed-02b5d0137144" providerId="ADAL" clId="{20FADDC8-8F59-4DE4-855B-9368F95377D1}" dt="2023-08-23T17:22:27.566" v="20" actId="947"/>
        <pc:sldMkLst>
          <pc:docMk/>
          <pc:sldMk cId="4128084084" sldId="256"/>
        </pc:sldMkLst>
        <pc:spChg chg="mod">
          <ac:chgData name="Brynne Wilcox" userId="9ea332a5-72b0-4aba-9eed-02b5d0137144" providerId="ADAL" clId="{20FADDC8-8F59-4DE4-855B-9368F95377D1}" dt="2023-08-23T17:22:27.566" v="20" actId="947"/>
          <ac:spMkLst>
            <pc:docMk/>
            <pc:sldMk cId="4128084084" sldId="256"/>
            <ac:spMk id="5" creationId="{DE73AB74-C0B5-796A-A3FA-DD47630587C2}"/>
          </ac:spMkLst>
        </pc:spChg>
      </pc:sldChg>
      <pc:sldChg chg="modSp mod">
        <pc:chgData name="Brynne Wilcox" userId="9ea332a5-72b0-4aba-9eed-02b5d0137144" providerId="ADAL" clId="{20FADDC8-8F59-4DE4-855B-9368F95377D1}" dt="2023-08-29T16:38:33.046" v="554" actId="1076"/>
        <pc:sldMkLst>
          <pc:docMk/>
          <pc:sldMk cId="2339353278" sldId="265"/>
        </pc:sldMkLst>
        <pc:picChg chg="mod">
          <ac:chgData name="Brynne Wilcox" userId="9ea332a5-72b0-4aba-9eed-02b5d0137144" providerId="ADAL" clId="{20FADDC8-8F59-4DE4-855B-9368F95377D1}" dt="2023-08-29T16:38:33.046" v="554" actId="1076"/>
          <ac:picMkLst>
            <pc:docMk/>
            <pc:sldMk cId="2339353278" sldId="265"/>
            <ac:picMk id="14" creationId="{C753C389-F7D0-922B-8995-F163D2872FA0}"/>
          </ac:picMkLst>
        </pc:picChg>
      </pc:sldChg>
      <pc:sldChg chg="addSp delSp modSp mod">
        <pc:chgData name="Brynne Wilcox" userId="9ea332a5-72b0-4aba-9eed-02b5d0137144" providerId="ADAL" clId="{20FADDC8-8F59-4DE4-855B-9368F95377D1}" dt="2023-08-23T18:09:43.939" v="426" actId="1076"/>
        <pc:sldMkLst>
          <pc:docMk/>
          <pc:sldMk cId="345554034" sldId="281"/>
        </pc:sldMkLst>
        <pc:grpChg chg="del mod">
          <ac:chgData name="Brynne Wilcox" userId="9ea332a5-72b0-4aba-9eed-02b5d0137144" providerId="ADAL" clId="{20FADDC8-8F59-4DE4-855B-9368F95377D1}" dt="2023-08-23T18:09:16.446" v="423" actId="165"/>
          <ac:grpSpMkLst>
            <pc:docMk/>
            <pc:sldMk cId="345554034" sldId="281"/>
            <ac:grpSpMk id="4" creationId="{0959F14A-D313-12CF-E62C-060F7FD56A91}"/>
          </ac:grpSpMkLst>
        </pc:grpChg>
        <pc:grpChg chg="add mod">
          <ac:chgData name="Brynne Wilcox" userId="9ea332a5-72b0-4aba-9eed-02b5d0137144" providerId="ADAL" clId="{20FADDC8-8F59-4DE4-855B-9368F95377D1}" dt="2023-08-23T18:09:43.939" v="426" actId="1076"/>
          <ac:grpSpMkLst>
            <pc:docMk/>
            <pc:sldMk cId="345554034" sldId="281"/>
            <ac:grpSpMk id="5" creationId="{50E49F18-B0FA-E034-3AE4-3673BC71740D}"/>
          </ac:grpSpMkLst>
        </pc:grpChg>
        <pc:picChg chg="mod topLvl">
          <ac:chgData name="Brynne Wilcox" userId="9ea332a5-72b0-4aba-9eed-02b5d0137144" providerId="ADAL" clId="{20FADDC8-8F59-4DE4-855B-9368F95377D1}" dt="2023-08-23T18:09:37.022" v="425" actId="164"/>
          <ac:picMkLst>
            <pc:docMk/>
            <pc:sldMk cId="345554034" sldId="281"/>
            <ac:picMk id="15" creationId="{FC78D19E-EAA7-E63D-6987-753F89A1FBF4}"/>
          </ac:picMkLst>
        </pc:picChg>
        <pc:picChg chg="mod topLvl modCrop">
          <ac:chgData name="Brynne Wilcox" userId="9ea332a5-72b0-4aba-9eed-02b5d0137144" providerId="ADAL" clId="{20FADDC8-8F59-4DE4-855B-9368F95377D1}" dt="2023-08-23T18:09:37.022" v="425" actId="164"/>
          <ac:picMkLst>
            <pc:docMk/>
            <pc:sldMk cId="345554034" sldId="281"/>
            <ac:picMk id="16" creationId="{E1ACCBA4-7554-573A-0D2B-C0F3B7B98735}"/>
          </ac:picMkLst>
        </pc:picChg>
      </pc:sldChg>
      <pc:sldChg chg="addSp delSp modSp mod delCm">
        <pc:chgData name="Brynne Wilcox" userId="9ea332a5-72b0-4aba-9eed-02b5d0137144" providerId="ADAL" clId="{20FADDC8-8F59-4DE4-855B-9368F95377D1}" dt="2023-08-23T18:34:16.701" v="490" actId="164"/>
        <pc:sldMkLst>
          <pc:docMk/>
          <pc:sldMk cId="1507054877" sldId="292"/>
        </pc:sldMkLst>
        <pc:spChg chg="add mod ord topLvl">
          <ac:chgData name="Brynne Wilcox" userId="9ea332a5-72b0-4aba-9eed-02b5d0137144" providerId="ADAL" clId="{20FADDC8-8F59-4DE4-855B-9368F95377D1}" dt="2023-08-23T18:34:16.701" v="490" actId="164"/>
          <ac:spMkLst>
            <pc:docMk/>
            <pc:sldMk cId="1507054877" sldId="292"/>
            <ac:spMk id="6" creationId="{4EA10D2F-388D-400A-3E1E-0997107CD863}"/>
          </ac:spMkLst>
        </pc:spChg>
        <pc:spChg chg="mod">
          <ac:chgData name="Brynne Wilcox" userId="9ea332a5-72b0-4aba-9eed-02b5d0137144" providerId="ADAL" clId="{20FADDC8-8F59-4DE4-855B-9368F95377D1}" dt="2023-08-23T17:23:12.445" v="25" actId="14100"/>
          <ac:spMkLst>
            <pc:docMk/>
            <pc:sldMk cId="1507054877" sldId="292"/>
            <ac:spMk id="14" creationId="{5896C16A-2A46-4F25-0857-0C11A7C8228E}"/>
          </ac:spMkLst>
        </pc:spChg>
        <pc:grpChg chg="del mod">
          <ac:chgData name="Brynne Wilcox" userId="9ea332a5-72b0-4aba-9eed-02b5d0137144" providerId="ADAL" clId="{20FADDC8-8F59-4DE4-855B-9368F95377D1}" dt="2023-08-23T18:09:51.383" v="427" actId="165"/>
          <ac:grpSpMkLst>
            <pc:docMk/>
            <pc:sldMk cId="1507054877" sldId="292"/>
            <ac:grpSpMk id="2" creationId="{97B9B747-D80B-5685-AEFD-79AC890DDC55}"/>
          </ac:grpSpMkLst>
        </pc:grpChg>
        <pc:grpChg chg="add mod topLvl">
          <ac:chgData name="Brynne Wilcox" userId="9ea332a5-72b0-4aba-9eed-02b5d0137144" providerId="ADAL" clId="{20FADDC8-8F59-4DE4-855B-9368F95377D1}" dt="2023-08-23T18:34:16.701" v="490" actId="164"/>
          <ac:grpSpMkLst>
            <pc:docMk/>
            <pc:sldMk cId="1507054877" sldId="292"/>
            <ac:grpSpMk id="4" creationId="{6EEB67FF-1B09-B6E7-72D4-632A92493264}"/>
          </ac:grpSpMkLst>
        </pc:grpChg>
        <pc:grpChg chg="add del mod">
          <ac:chgData name="Brynne Wilcox" userId="9ea332a5-72b0-4aba-9eed-02b5d0137144" providerId="ADAL" clId="{20FADDC8-8F59-4DE4-855B-9368F95377D1}" dt="2023-08-23T18:34:09.524" v="489" actId="165"/>
          <ac:grpSpMkLst>
            <pc:docMk/>
            <pc:sldMk cId="1507054877" sldId="292"/>
            <ac:grpSpMk id="7" creationId="{F292D325-7F4C-5398-866C-78D11A134851}"/>
          </ac:grpSpMkLst>
        </pc:grpChg>
        <pc:grpChg chg="add mod">
          <ac:chgData name="Brynne Wilcox" userId="9ea332a5-72b0-4aba-9eed-02b5d0137144" providerId="ADAL" clId="{20FADDC8-8F59-4DE4-855B-9368F95377D1}" dt="2023-08-23T18:34:16.701" v="490" actId="164"/>
          <ac:grpSpMkLst>
            <pc:docMk/>
            <pc:sldMk cId="1507054877" sldId="292"/>
            <ac:grpSpMk id="8" creationId="{445DF357-ACA9-147D-DFE0-B9456E36D193}"/>
          </ac:grpSpMkLst>
        </pc:grpChg>
        <pc:picChg chg="add mod topLvl">
          <ac:chgData name="Brynne Wilcox" userId="9ea332a5-72b0-4aba-9eed-02b5d0137144" providerId="ADAL" clId="{20FADDC8-8F59-4DE4-855B-9368F95377D1}" dt="2023-08-23T18:34:16.701" v="490" actId="164"/>
          <ac:picMkLst>
            <pc:docMk/>
            <pc:sldMk cId="1507054877" sldId="292"/>
            <ac:picMk id="5" creationId="{230EE69D-EF32-70B9-C70C-2B703B315E51}"/>
          </ac:picMkLst>
        </pc:picChg>
        <pc:picChg chg="mod topLvl">
          <ac:chgData name="Brynne Wilcox" userId="9ea332a5-72b0-4aba-9eed-02b5d0137144" providerId="ADAL" clId="{20FADDC8-8F59-4DE4-855B-9368F95377D1}" dt="2023-08-23T18:34:09.524" v="489" actId="165"/>
          <ac:picMkLst>
            <pc:docMk/>
            <pc:sldMk cId="1507054877" sldId="292"/>
            <ac:picMk id="13" creationId="{E52988FB-64CA-F4ED-F273-846AA6DC29B1}"/>
          </ac:picMkLst>
        </pc:picChg>
        <pc:picChg chg="mod topLvl">
          <ac:chgData name="Brynne Wilcox" userId="9ea332a5-72b0-4aba-9eed-02b5d0137144" providerId="ADAL" clId="{20FADDC8-8F59-4DE4-855B-9368F95377D1}" dt="2023-08-23T18:34:09.524" v="489" actId="165"/>
          <ac:picMkLst>
            <pc:docMk/>
            <pc:sldMk cId="1507054877" sldId="292"/>
            <ac:picMk id="18" creationId="{F55AE01F-7195-64F5-CAC5-ACA04154AE6A}"/>
          </ac:picMkLst>
        </pc:picChg>
        <pc:picChg chg="mod topLvl">
          <ac:chgData name="Brynne Wilcox" userId="9ea332a5-72b0-4aba-9eed-02b5d0137144" providerId="ADAL" clId="{20FADDC8-8F59-4DE4-855B-9368F95377D1}" dt="2023-08-23T18:34:09.524" v="489" actId="165"/>
          <ac:picMkLst>
            <pc:docMk/>
            <pc:sldMk cId="1507054877" sldId="292"/>
            <ac:picMk id="20" creationId="{6C6DFE38-B489-005E-D127-B0D906A5898D}"/>
          </ac:picMkLst>
        </pc:picChg>
        <pc:picChg chg="mod topLvl">
          <ac:chgData name="Brynne Wilcox" userId="9ea332a5-72b0-4aba-9eed-02b5d0137144" providerId="ADAL" clId="{20FADDC8-8F59-4DE4-855B-9368F95377D1}" dt="2023-08-23T18:34:09.524" v="489" actId="165"/>
          <ac:picMkLst>
            <pc:docMk/>
            <pc:sldMk cId="1507054877" sldId="292"/>
            <ac:picMk id="22" creationId="{C95B301B-E66A-845D-F227-25EBC9480588}"/>
          </ac:picMkLst>
        </pc:picChg>
        <pc:picChg chg="mod topLvl">
          <ac:chgData name="Brynne Wilcox" userId="9ea332a5-72b0-4aba-9eed-02b5d0137144" providerId="ADAL" clId="{20FADDC8-8F59-4DE4-855B-9368F95377D1}" dt="2023-08-23T18:34:09.524" v="489" actId="165"/>
          <ac:picMkLst>
            <pc:docMk/>
            <pc:sldMk cId="1507054877" sldId="292"/>
            <ac:picMk id="24" creationId="{1F764247-76F5-D561-C053-AE8013F38C1F}"/>
          </ac:picMkLst>
        </pc:picChg>
      </pc:sldChg>
      <pc:sldChg chg="addSp modSp mod">
        <pc:chgData name="Brynne Wilcox" userId="9ea332a5-72b0-4aba-9eed-02b5d0137144" providerId="ADAL" clId="{20FADDC8-8F59-4DE4-855B-9368F95377D1}" dt="2023-08-23T18:21:50.561" v="488" actId="164"/>
        <pc:sldMkLst>
          <pc:docMk/>
          <pc:sldMk cId="1173925090" sldId="293"/>
        </pc:sldMkLst>
        <pc:spChg chg="add mod">
          <ac:chgData name="Brynne Wilcox" userId="9ea332a5-72b0-4aba-9eed-02b5d0137144" providerId="ADAL" clId="{20FADDC8-8F59-4DE4-855B-9368F95377D1}" dt="2023-08-23T18:21:50.561" v="488" actId="164"/>
          <ac:spMkLst>
            <pc:docMk/>
            <pc:sldMk cId="1173925090" sldId="293"/>
            <ac:spMk id="7" creationId="{C8398F42-A6AE-A64D-C068-523E42677A44}"/>
          </ac:spMkLst>
        </pc:spChg>
        <pc:grpChg chg="mod">
          <ac:chgData name="Brynne Wilcox" userId="9ea332a5-72b0-4aba-9eed-02b5d0137144" providerId="ADAL" clId="{20FADDC8-8F59-4DE4-855B-9368F95377D1}" dt="2023-08-23T18:21:50.561" v="488" actId="164"/>
          <ac:grpSpMkLst>
            <pc:docMk/>
            <pc:sldMk cId="1173925090" sldId="293"/>
            <ac:grpSpMk id="2" creationId="{7ED3006E-A681-7D14-CA49-29130D5CCDB5}"/>
          </ac:grpSpMkLst>
        </pc:grpChg>
        <pc:grpChg chg="add mod">
          <ac:chgData name="Brynne Wilcox" userId="9ea332a5-72b0-4aba-9eed-02b5d0137144" providerId="ADAL" clId="{20FADDC8-8F59-4DE4-855B-9368F95377D1}" dt="2023-08-23T18:21:50.561" v="488" actId="164"/>
          <ac:grpSpMkLst>
            <pc:docMk/>
            <pc:sldMk cId="1173925090" sldId="293"/>
            <ac:grpSpMk id="8" creationId="{8CCB20C2-AC97-4265-40C7-538FDC80BCEE}"/>
          </ac:grpSpMkLst>
        </pc:grpChg>
        <pc:picChg chg="add mod">
          <ac:chgData name="Brynne Wilcox" userId="9ea332a5-72b0-4aba-9eed-02b5d0137144" providerId="ADAL" clId="{20FADDC8-8F59-4DE4-855B-9368F95377D1}" dt="2023-08-23T18:21:50.561" v="488" actId="164"/>
          <ac:picMkLst>
            <pc:docMk/>
            <pc:sldMk cId="1173925090" sldId="293"/>
            <ac:picMk id="4" creationId="{D3A52C1B-4AF3-CB79-AE32-316204878AAB}"/>
          </ac:picMkLst>
        </pc:picChg>
      </pc:sldChg>
      <pc:sldChg chg="modNotesTx">
        <pc:chgData name="Brynne Wilcox" userId="9ea332a5-72b0-4aba-9eed-02b5d0137144" providerId="ADAL" clId="{20FADDC8-8F59-4DE4-855B-9368F95377D1}" dt="2023-08-23T17:24:52.059" v="45" actId="5793"/>
        <pc:sldMkLst>
          <pc:docMk/>
          <pc:sldMk cId="2132246883" sldId="294"/>
        </pc:sldMkLst>
      </pc:sldChg>
      <pc:sldChg chg="modSp mod">
        <pc:chgData name="Brynne Wilcox" userId="9ea332a5-72b0-4aba-9eed-02b5d0137144" providerId="ADAL" clId="{20FADDC8-8F59-4DE4-855B-9368F95377D1}" dt="2023-08-29T16:50:01.113" v="559" actId="1076"/>
        <pc:sldMkLst>
          <pc:docMk/>
          <pc:sldMk cId="3659024102" sldId="295"/>
        </pc:sldMkLst>
        <pc:picChg chg="mod">
          <ac:chgData name="Brynne Wilcox" userId="9ea332a5-72b0-4aba-9eed-02b5d0137144" providerId="ADAL" clId="{20FADDC8-8F59-4DE4-855B-9368F95377D1}" dt="2023-08-29T16:50:01.113" v="559" actId="1076"/>
          <ac:picMkLst>
            <pc:docMk/>
            <pc:sldMk cId="3659024102" sldId="295"/>
            <ac:picMk id="8" creationId="{E533A18E-E5F6-8046-250A-B2D3311D8835}"/>
          </ac:picMkLst>
        </pc:picChg>
        <pc:cxnChg chg="mod">
          <ac:chgData name="Brynne Wilcox" userId="9ea332a5-72b0-4aba-9eed-02b5d0137144" providerId="ADAL" clId="{20FADDC8-8F59-4DE4-855B-9368F95377D1}" dt="2023-08-29T16:50:00.850" v="558" actId="1076"/>
          <ac:cxnSpMkLst>
            <pc:docMk/>
            <pc:sldMk cId="3659024102" sldId="295"/>
            <ac:cxnSpMk id="6" creationId="{67B81CE3-0C6F-43C2-7D7C-17DA86B8796A}"/>
          </ac:cxnSpMkLst>
        </pc:cxnChg>
      </pc:sldChg>
      <pc:sldChg chg="addSp modSp">
        <pc:chgData name="Brynne Wilcox" userId="9ea332a5-72b0-4aba-9eed-02b5d0137144" providerId="ADAL" clId="{20FADDC8-8F59-4DE4-855B-9368F95377D1}" dt="2023-08-23T18:39:15.333" v="491"/>
        <pc:sldMkLst>
          <pc:docMk/>
          <pc:sldMk cId="61318306" sldId="309"/>
        </pc:sldMkLst>
        <pc:picChg chg="add mod">
          <ac:chgData name="Brynne Wilcox" userId="9ea332a5-72b0-4aba-9eed-02b5d0137144" providerId="ADAL" clId="{20FADDC8-8F59-4DE4-855B-9368F95377D1}" dt="2023-08-23T18:39:15.333" v="491"/>
          <ac:picMkLst>
            <pc:docMk/>
            <pc:sldMk cId="61318306" sldId="309"/>
            <ac:picMk id="2" creationId="{1BCEF2A2-21C6-0858-53B8-C1D765223D77}"/>
          </ac:picMkLst>
        </pc:picChg>
      </pc:sldChg>
      <pc:sldChg chg="delCm">
        <pc:chgData name="Brynne Wilcox" userId="9ea332a5-72b0-4aba-9eed-02b5d0137144" providerId="ADAL" clId="{20FADDC8-8F59-4DE4-855B-9368F95377D1}" dt="2023-08-23T17:33:53.486" v="299"/>
        <pc:sldMkLst>
          <pc:docMk/>
          <pc:sldMk cId="3316694592" sldId="316"/>
        </pc:sldMkLst>
      </pc:sldChg>
      <pc:sldChg chg="delCm">
        <pc:chgData name="Brynne Wilcox" userId="9ea332a5-72b0-4aba-9eed-02b5d0137144" providerId="ADAL" clId="{20FADDC8-8F59-4DE4-855B-9368F95377D1}" dt="2023-08-23T17:33:47.489" v="298"/>
        <pc:sldMkLst>
          <pc:docMk/>
          <pc:sldMk cId="1218836672" sldId="317"/>
        </pc:sldMkLst>
      </pc:sldChg>
      <pc:sldChg chg="modSp mod">
        <pc:chgData name="Brynne Wilcox" userId="9ea332a5-72b0-4aba-9eed-02b5d0137144" providerId="ADAL" clId="{20FADDC8-8F59-4DE4-855B-9368F95377D1}" dt="2023-08-23T21:27:42.009" v="504" actId="14100"/>
        <pc:sldMkLst>
          <pc:docMk/>
          <pc:sldMk cId="956902516" sldId="318"/>
        </pc:sldMkLst>
        <pc:spChg chg="mod">
          <ac:chgData name="Brynne Wilcox" userId="9ea332a5-72b0-4aba-9eed-02b5d0137144" providerId="ADAL" clId="{20FADDC8-8F59-4DE4-855B-9368F95377D1}" dt="2023-08-23T21:27:42.009" v="504" actId="14100"/>
          <ac:spMkLst>
            <pc:docMk/>
            <pc:sldMk cId="956902516" sldId="318"/>
            <ac:spMk id="2" creationId="{C0D24446-4275-4F50-3F64-2AA22BAEA697}"/>
          </ac:spMkLst>
        </pc:spChg>
        <pc:picChg chg="mod">
          <ac:chgData name="Brynne Wilcox" userId="9ea332a5-72b0-4aba-9eed-02b5d0137144" providerId="ADAL" clId="{20FADDC8-8F59-4DE4-855B-9368F95377D1}" dt="2023-08-23T17:33:23.804" v="297" actId="1076"/>
          <ac:picMkLst>
            <pc:docMk/>
            <pc:sldMk cId="956902516" sldId="318"/>
            <ac:picMk id="8" creationId="{4E30B9E2-975B-2497-CB48-1C75C0A7AE48}"/>
          </ac:picMkLst>
        </pc:picChg>
      </pc:sldChg>
      <pc:sldChg chg="modSp mod">
        <pc:chgData name="Brynne Wilcox" userId="9ea332a5-72b0-4aba-9eed-02b5d0137144" providerId="ADAL" clId="{20FADDC8-8F59-4DE4-855B-9368F95377D1}" dt="2023-08-23T17:38:16.393" v="303" actId="207"/>
        <pc:sldMkLst>
          <pc:docMk/>
          <pc:sldMk cId="3766195610" sldId="320"/>
        </pc:sldMkLst>
        <pc:spChg chg="mod">
          <ac:chgData name="Brynne Wilcox" userId="9ea332a5-72b0-4aba-9eed-02b5d0137144" providerId="ADAL" clId="{20FADDC8-8F59-4DE4-855B-9368F95377D1}" dt="2023-08-23T17:38:16.393" v="303" actId="207"/>
          <ac:spMkLst>
            <pc:docMk/>
            <pc:sldMk cId="3766195610" sldId="320"/>
            <ac:spMk id="5" creationId="{D0BF9240-4137-8596-80B0-D0277460A38B}"/>
          </ac:spMkLst>
        </pc:spChg>
        <pc:cxnChg chg="mod">
          <ac:chgData name="Brynne Wilcox" userId="9ea332a5-72b0-4aba-9eed-02b5d0137144" providerId="ADAL" clId="{20FADDC8-8F59-4DE4-855B-9368F95377D1}" dt="2023-08-23T17:38:04.907" v="301" actId="692"/>
          <ac:cxnSpMkLst>
            <pc:docMk/>
            <pc:sldMk cId="3766195610" sldId="320"/>
            <ac:cxnSpMk id="7" creationId="{AFBA14A3-41FF-460A-97EE-07479023E49C}"/>
          </ac:cxnSpMkLst>
        </pc:cxnChg>
        <pc:cxnChg chg="mod">
          <ac:chgData name="Brynne Wilcox" userId="9ea332a5-72b0-4aba-9eed-02b5d0137144" providerId="ADAL" clId="{20FADDC8-8F59-4DE4-855B-9368F95377D1}" dt="2023-08-23T17:38:09.044" v="302" actId="692"/>
          <ac:cxnSpMkLst>
            <pc:docMk/>
            <pc:sldMk cId="3766195610" sldId="320"/>
            <ac:cxnSpMk id="12" creationId="{4F46F8B2-4B50-EE16-FABD-60289F30F235}"/>
          </ac:cxnSpMkLst>
        </pc:cxnChg>
      </pc:sldChg>
      <pc:sldChg chg="delCm">
        <pc:chgData name="Brynne Wilcox" userId="9ea332a5-72b0-4aba-9eed-02b5d0137144" providerId="ADAL" clId="{20FADDC8-8F59-4DE4-855B-9368F95377D1}" dt="2023-08-23T17:34:00.968" v="300"/>
        <pc:sldMkLst>
          <pc:docMk/>
          <pc:sldMk cId="3348160202" sldId="327"/>
        </pc:sldMkLst>
      </pc:sldChg>
      <pc:sldChg chg="addSp modSp mod">
        <pc:chgData name="Brynne Wilcox" userId="9ea332a5-72b0-4aba-9eed-02b5d0137144" providerId="ADAL" clId="{20FADDC8-8F59-4DE4-855B-9368F95377D1}" dt="2023-08-23T18:39:22.428" v="493"/>
        <pc:sldMkLst>
          <pc:docMk/>
          <pc:sldMk cId="1191466584" sldId="334"/>
        </pc:sldMkLst>
        <pc:picChg chg="mod">
          <ac:chgData name="Brynne Wilcox" userId="9ea332a5-72b0-4aba-9eed-02b5d0137144" providerId="ADAL" clId="{20FADDC8-8F59-4DE4-855B-9368F95377D1}" dt="2023-08-23T17:50:04.556" v="319" actId="1076"/>
          <ac:picMkLst>
            <pc:docMk/>
            <pc:sldMk cId="1191466584" sldId="334"/>
            <ac:picMk id="3" creationId="{195E351A-ACBE-2822-B07D-18B9D9FF2537}"/>
          </ac:picMkLst>
        </pc:picChg>
        <pc:picChg chg="add mod">
          <ac:chgData name="Brynne Wilcox" userId="9ea332a5-72b0-4aba-9eed-02b5d0137144" providerId="ADAL" clId="{20FADDC8-8F59-4DE4-855B-9368F95377D1}" dt="2023-08-23T18:39:22.428" v="493"/>
          <ac:picMkLst>
            <pc:docMk/>
            <pc:sldMk cId="1191466584" sldId="334"/>
            <ac:picMk id="4" creationId="{09B27A02-4C78-D8DD-EEB7-68C53712F5F3}"/>
          </ac:picMkLst>
        </pc:picChg>
      </pc:sldChg>
      <pc:sldChg chg="addSp modSp mod">
        <pc:chgData name="Brynne Wilcox" userId="9ea332a5-72b0-4aba-9eed-02b5d0137144" providerId="ADAL" clId="{20FADDC8-8F59-4DE4-855B-9368F95377D1}" dt="2023-08-24T13:37:03.120" v="546" actId="164"/>
        <pc:sldMkLst>
          <pc:docMk/>
          <pc:sldMk cId="2208039676" sldId="340"/>
        </pc:sldMkLst>
        <pc:spChg chg="mod">
          <ac:chgData name="Brynne Wilcox" userId="9ea332a5-72b0-4aba-9eed-02b5d0137144" providerId="ADAL" clId="{20FADDC8-8F59-4DE4-855B-9368F95377D1}" dt="2023-08-23T17:22:45.739" v="22" actId="1076"/>
          <ac:spMkLst>
            <pc:docMk/>
            <pc:sldMk cId="2208039676" sldId="340"/>
            <ac:spMk id="2" creationId="{1A9D09BB-9E0D-C515-F06F-3E4B173CB923}"/>
          </ac:spMkLst>
        </pc:spChg>
        <pc:grpChg chg="mod">
          <ac:chgData name="Brynne Wilcox" userId="9ea332a5-72b0-4aba-9eed-02b5d0137144" providerId="ADAL" clId="{20FADDC8-8F59-4DE4-855B-9368F95377D1}" dt="2023-08-24T13:37:03.120" v="546" actId="164"/>
          <ac:grpSpMkLst>
            <pc:docMk/>
            <pc:sldMk cId="2208039676" sldId="340"/>
            <ac:grpSpMk id="9" creationId="{C6535F9B-EDFC-95F6-6FC9-4ECACAC466B4}"/>
          </ac:grpSpMkLst>
        </pc:grpChg>
        <pc:grpChg chg="mod">
          <ac:chgData name="Brynne Wilcox" userId="9ea332a5-72b0-4aba-9eed-02b5d0137144" providerId="ADAL" clId="{20FADDC8-8F59-4DE4-855B-9368F95377D1}" dt="2023-08-24T13:37:03.120" v="546" actId="164"/>
          <ac:grpSpMkLst>
            <pc:docMk/>
            <pc:sldMk cId="2208039676" sldId="340"/>
            <ac:grpSpMk id="10" creationId="{B0F4C128-B56C-F2A6-4F1E-1DF190468502}"/>
          </ac:grpSpMkLst>
        </pc:grpChg>
        <pc:grpChg chg="add mod">
          <ac:chgData name="Brynne Wilcox" userId="9ea332a5-72b0-4aba-9eed-02b5d0137144" providerId="ADAL" clId="{20FADDC8-8F59-4DE4-855B-9368F95377D1}" dt="2023-08-24T13:37:03.120" v="546" actId="164"/>
          <ac:grpSpMkLst>
            <pc:docMk/>
            <pc:sldMk cId="2208039676" sldId="340"/>
            <ac:grpSpMk id="11" creationId="{034815E7-7C8B-23BC-481E-200210BF2F82}"/>
          </ac:grpSpMkLst>
        </pc:grpChg>
        <pc:grpChg chg="mod">
          <ac:chgData name="Brynne Wilcox" userId="9ea332a5-72b0-4aba-9eed-02b5d0137144" providerId="ADAL" clId="{20FADDC8-8F59-4DE4-855B-9368F95377D1}" dt="2023-08-24T13:37:03.120" v="546" actId="164"/>
          <ac:grpSpMkLst>
            <pc:docMk/>
            <pc:sldMk cId="2208039676" sldId="340"/>
            <ac:grpSpMk id="31" creationId="{12258B87-71FE-2C42-228A-8DC4778FEB93}"/>
          </ac:grpSpMkLst>
        </pc:grpChg>
        <pc:grpChg chg="mod">
          <ac:chgData name="Brynne Wilcox" userId="9ea332a5-72b0-4aba-9eed-02b5d0137144" providerId="ADAL" clId="{20FADDC8-8F59-4DE4-855B-9368F95377D1}" dt="2023-08-24T13:37:03.120" v="546" actId="164"/>
          <ac:grpSpMkLst>
            <pc:docMk/>
            <pc:sldMk cId="2208039676" sldId="340"/>
            <ac:grpSpMk id="33" creationId="{90A48B4D-BA72-59C6-301B-16ECF66F0CEC}"/>
          </ac:grpSpMkLst>
        </pc:grpChg>
        <pc:grpChg chg="mod">
          <ac:chgData name="Brynne Wilcox" userId="9ea332a5-72b0-4aba-9eed-02b5d0137144" providerId="ADAL" clId="{20FADDC8-8F59-4DE4-855B-9368F95377D1}" dt="2023-08-24T13:37:03.120" v="546" actId="164"/>
          <ac:grpSpMkLst>
            <pc:docMk/>
            <pc:sldMk cId="2208039676" sldId="340"/>
            <ac:grpSpMk id="60" creationId="{CC772664-33F8-FF1C-275E-73D6000CE163}"/>
          </ac:grpSpMkLst>
        </pc:grpChg>
        <pc:grpChg chg="mod">
          <ac:chgData name="Brynne Wilcox" userId="9ea332a5-72b0-4aba-9eed-02b5d0137144" providerId="ADAL" clId="{20FADDC8-8F59-4DE4-855B-9368F95377D1}" dt="2023-08-24T13:37:03.120" v="546" actId="164"/>
          <ac:grpSpMkLst>
            <pc:docMk/>
            <pc:sldMk cId="2208039676" sldId="340"/>
            <ac:grpSpMk id="62" creationId="{B2DC3C87-E75C-A188-CBF2-EB4916B300C9}"/>
          </ac:grpSpMkLst>
        </pc:grpChg>
        <pc:grpChg chg="mod">
          <ac:chgData name="Brynne Wilcox" userId="9ea332a5-72b0-4aba-9eed-02b5d0137144" providerId="ADAL" clId="{20FADDC8-8F59-4DE4-855B-9368F95377D1}" dt="2023-08-24T13:37:03.120" v="546" actId="164"/>
          <ac:grpSpMkLst>
            <pc:docMk/>
            <pc:sldMk cId="2208039676" sldId="340"/>
            <ac:grpSpMk id="66" creationId="{E6DAD5C9-A163-563B-0FD9-8234455383F5}"/>
          </ac:grpSpMkLst>
        </pc:grpChg>
        <pc:grpChg chg="mod">
          <ac:chgData name="Brynne Wilcox" userId="9ea332a5-72b0-4aba-9eed-02b5d0137144" providerId="ADAL" clId="{20FADDC8-8F59-4DE4-855B-9368F95377D1}" dt="2023-08-24T13:37:03.120" v="546" actId="164"/>
          <ac:grpSpMkLst>
            <pc:docMk/>
            <pc:sldMk cId="2208039676" sldId="340"/>
            <ac:grpSpMk id="67" creationId="{67A38288-8848-CCB6-78FA-5B82B388FB7E}"/>
          </ac:grpSpMkLst>
        </pc:grpChg>
        <pc:grpChg chg="mod">
          <ac:chgData name="Brynne Wilcox" userId="9ea332a5-72b0-4aba-9eed-02b5d0137144" providerId="ADAL" clId="{20FADDC8-8F59-4DE4-855B-9368F95377D1}" dt="2023-08-24T13:37:03.120" v="546" actId="164"/>
          <ac:grpSpMkLst>
            <pc:docMk/>
            <pc:sldMk cId="2208039676" sldId="340"/>
            <ac:grpSpMk id="69" creationId="{3ADBBB1A-8971-65CD-FBF2-BDB7CD7DA3F6}"/>
          </ac:grpSpMkLst>
        </pc:grpChg>
        <pc:grpChg chg="mod">
          <ac:chgData name="Brynne Wilcox" userId="9ea332a5-72b0-4aba-9eed-02b5d0137144" providerId="ADAL" clId="{20FADDC8-8F59-4DE4-855B-9368F95377D1}" dt="2023-08-24T13:37:03.120" v="546" actId="164"/>
          <ac:grpSpMkLst>
            <pc:docMk/>
            <pc:sldMk cId="2208039676" sldId="340"/>
            <ac:grpSpMk id="73" creationId="{2D728612-8F9F-7906-4A13-DF569EEFC743}"/>
          </ac:grpSpMkLst>
        </pc:grpChg>
        <pc:grpChg chg="mod">
          <ac:chgData name="Brynne Wilcox" userId="9ea332a5-72b0-4aba-9eed-02b5d0137144" providerId="ADAL" clId="{20FADDC8-8F59-4DE4-855B-9368F95377D1}" dt="2023-08-24T13:37:03.120" v="546" actId="164"/>
          <ac:grpSpMkLst>
            <pc:docMk/>
            <pc:sldMk cId="2208039676" sldId="340"/>
            <ac:grpSpMk id="74" creationId="{CD926228-974C-7D41-DB85-B418FDAAE83D}"/>
          </ac:grpSpMkLst>
        </pc:grpChg>
        <pc:grpChg chg="mod">
          <ac:chgData name="Brynne Wilcox" userId="9ea332a5-72b0-4aba-9eed-02b5d0137144" providerId="ADAL" clId="{20FADDC8-8F59-4DE4-855B-9368F95377D1}" dt="2023-08-24T13:37:03.120" v="546" actId="164"/>
          <ac:grpSpMkLst>
            <pc:docMk/>
            <pc:sldMk cId="2208039676" sldId="340"/>
            <ac:grpSpMk id="76" creationId="{AB3D7B11-EE82-948A-AC24-03B3D3EEEC9E}"/>
          </ac:grpSpMkLst>
        </pc:grpChg>
        <pc:grpChg chg="mod">
          <ac:chgData name="Brynne Wilcox" userId="9ea332a5-72b0-4aba-9eed-02b5d0137144" providerId="ADAL" clId="{20FADDC8-8F59-4DE4-855B-9368F95377D1}" dt="2023-08-24T13:37:03.120" v="546" actId="164"/>
          <ac:grpSpMkLst>
            <pc:docMk/>
            <pc:sldMk cId="2208039676" sldId="340"/>
            <ac:grpSpMk id="78" creationId="{C52CF02A-C890-4A2D-A264-8F4BD5F6EB98}"/>
          </ac:grpSpMkLst>
        </pc:grpChg>
        <pc:grpChg chg="mod">
          <ac:chgData name="Brynne Wilcox" userId="9ea332a5-72b0-4aba-9eed-02b5d0137144" providerId="ADAL" clId="{20FADDC8-8F59-4DE4-855B-9368F95377D1}" dt="2023-08-24T13:37:03.120" v="546" actId="164"/>
          <ac:grpSpMkLst>
            <pc:docMk/>
            <pc:sldMk cId="2208039676" sldId="340"/>
            <ac:grpSpMk id="82" creationId="{6A8F7F15-56FD-33BF-769E-DBD8F622A0F6}"/>
          </ac:grpSpMkLst>
        </pc:grpChg>
        <pc:grpChg chg="mod">
          <ac:chgData name="Brynne Wilcox" userId="9ea332a5-72b0-4aba-9eed-02b5d0137144" providerId="ADAL" clId="{20FADDC8-8F59-4DE4-855B-9368F95377D1}" dt="2023-08-24T13:37:03.120" v="546" actId="164"/>
          <ac:grpSpMkLst>
            <pc:docMk/>
            <pc:sldMk cId="2208039676" sldId="340"/>
            <ac:grpSpMk id="84" creationId="{44D5C068-0527-DC08-C350-4B7A6D52E917}"/>
          </ac:grpSpMkLst>
        </pc:grpChg>
      </pc:sldChg>
      <pc:sldChg chg="addSp modSp">
        <pc:chgData name="Brynne Wilcox" userId="9ea332a5-72b0-4aba-9eed-02b5d0137144" providerId="ADAL" clId="{20FADDC8-8F59-4DE4-855B-9368F95377D1}" dt="2023-08-23T18:39:18.796" v="492"/>
        <pc:sldMkLst>
          <pc:docMk/>
          <pc:sldMk cId="4157900297" sldId="346"/>
        </pc:sldMkLst>
        <pc:picChg chg="add mod">
          <ac:chgData name="Brynne Wilcox" userId="9ea332a5-72b0-4aba-9eed-02b5d0137144" providerId="ADAL" clId="{20FADDC8-8F59-4DE4-855B-9368F95377D1}" dt="2023-08-23T18:39:18.796" v="492"/>
          <ac:picMkLst>
            <pc:docMk/>
            <pc:sldMk cId="4157900297" sldId="346"/>
            <ac:picMk id="2" creationId="{5FA58B82-3A78-5A72-A3B7-942398310C68}"/>
          </ac:picMkLst>
        </pc:picChg>
      </pc:sldChg>
      <pc:sldChg chg="addSp delSp modSp mod delCm">
        <pc:chgData name="Brynne Wilcox" userId="9ea332a5-72b0-4aba-9eed-02b5d0137144" providerId="ADAL" clId="{20FADDC8-8F59-4DE4-855B-9368F95377D1}" dt="2023-08-23T18:08:27.095" v="407" actId="164"/>
        <pc:sldMkLst>
          <pc:docMk/>
          <pc:sldMk cId="396183552" sldId="350"/>
        </pc:sldMkLst>
        <pc:spChg chg="add mod ord topLvl">
          <ac:chgData name="Brynne Wilcox" userId="9ea332a5-72b0-4aba-9eed-02b5d0137144" providerId="ADAL" clId="{20FADDC8-8F59-4DE4-855B-9368F95377D1}" dt="2023-08-23T18:08:27.095" v="407" actId="164"/>
          <ac:spMkLst>
            <pc:docMk/>
            <pc:sldMk cId="396183552" sldId="350"/>
            <ac:spMk id="3" creationId="{06D6CF76-8DCA-09D2-0398-B24E90240792}"/>
          </ac:spMkLst>
        </pc:spChg>
        <pc:grpChg chg="add del mod">
          <ac:chgData name="Brynne Wilcox" userId="9ea332a5-72b0-4aba-9eed-02b5d0137144" providerId="ADAL" clId="{20FADDC8-8F59-4DE4-855B-9368F95377D1}" dt="2023-08-23T18:08:17.270" v="405" actId="165"/>
          <ac:grpSpMkLst>
            <pc:docMk/>
            <pc:sldMk cId="396183552" sldId="350"/>
            <ac:grpSpMk id="5" creationId="{244EF304-16C9-A021-1078-530CDCAC523E}"/>
          </ac:grpSpMkLst>
        </pc:grpChg>
        <pc:grpChg chg="add mod">
          <ac:chgData name="Brynne Wilcox" userId="9ea332a5-72b0-4aba-9eed-02b5d0137144" providerId="ADAL" clId="{20FADDC8-8F59-4DE4-855B-9368F95377D1}" dt="2023-08-23T18:08:27.095" v="407" actId="164"/>
          <ac:grpSpMkLst>
            <pc:docMk/>
            <pc:sldMk cId="396183552" sldId="350"/>
            <ac:grpSpMk id="7" creationId="{E86DE3C0-26D7-EEA2-1FCD-B8E359FB0611}"/>
          </ac:grpSpMkLst>
        </pc:grpChg>
        <pc:picChg chg="mod topLvl">
          <ac:chgData name="Brynne Wilcox" userId="9ea332a5-72b0-4aba-9eed-02b5d0137144" providerId="ADAL" clId="{20FADDC8-8F59-4DE4-855B-9368F95377D1}" dt="2023-08-23T18:08:27.095" v="407" actId="164"/>
          <ac:picMkLst>
            <pc:docMk/>
            <pc:sldMk cId="396183552" sldId="350"/>
            <ac:picMk id="8" creationId="{00640560-3F25-01BD-5C40-E4BD19F4418F}"/>
          </ac:picMkLst>
        </pc:picChg>
      </pc:sldChg>
      <pc:sldChg chg="modSp mod">
        <pc:chgData name="Brynne Wilcox" userId="9ea332a5-72b0-4aba-9eed-02b5d0137144" providerId="ADAL" clId="{20FADDC8-8F59-4DE4-855B-9368F95377D1}" dt="2023-08-24T13:25:53.876" v="545" actId="1035"/>
        <pc:sldMkLst>
          <pc:docMk/>
          <pc:sldMk cId="625308209" sldId="351"/>
        </pc:sldMkLst>
        <pc:spChg chg="mod">
          <ac:chgData name="Brynne Wilcox" userId="9ea332a5-72b0-4aba-9eed-02b5d0137144" providerId="ADAL" clId="{20FADDC8-8F59-4DE4-855B-9368F95377D1}" dt="2023-08-24T13:25:53.876" v="545" actId="1035"/>
          <ac:spMkLst>
            <pc:docMk/>
            <pc:sldMk cId="625308209" sldId="351"/>
            <ac:spMk id="2" creationId="{1A9D09BB-9E0D-C515-F06F-3E4B173CB923}"/>
          </ac:spMkLst>
        </pc:spChg>
      </pc:sldChg>
      <pc:sldChg chg="modSp mod">
        <pc:chgData name="Brynne Wilcox" userId="9ea332a5-72b0-4aba-9eed-02b5d0137144" providerId="ADAL" clId="{20FADDC8-8F59-4DE4-855B-9368F95377D1}" dt="2023-08-24T13:25:44.146" v="540" actId="1035"/>
        <pc:sldMkLst>
          <pc:docMk/>
          <pc:sldMk cId="3062528865" sldId="352"/>
        </pc:sldMkLst>
        <pc:spChg chg="mod">
          <ac:chgData name="Brynne Wilcox" userId="9ea332a5-72b0-4aba-9eed-02b5d0137144" providerId="ADAL" clId="{20FADDC8-8F59-4DE4-855B-9368F95377D1}" dt="2023-08-24T13:25:44.146" v="540" actId="1035"/>
          <ac:spMkLst>
            <pc:docMk/>
            <pc:sldMk cId="3062528865" sldId="352"/>
            <ac:spMk id="2" creationId="{1A9D09BB-9E0D-C515-F06F-3E4B173CB923}"/>
          </ac:spMkLst>
        </pc:spChg>
      </pc:sldChg>
      <pc:sldChg chg="modSp mod">
        <pc:chgData name="Brynne Wilcox" userId="9ea332a5-72b0-4aba-9eed-02b5d0137144" providerId="ADAL" clId="{20FADDC8-8F59-4DE4-855B-9368F95377D1}" dt="2023-08-24T13:25:37.536" v="535" actId="1035"/>
        <pc:sldMkLst>
          <pc:docMk/>
          <pc:sldMk cId="3075908830" sldId="353"/>
        </pc:sldMkLst>
        <pc:spChg chg="mod">
          <ac:chgData name="Brynne Wilcox" userId="9ea332a5-72b0-4aba-9eed-02b5d0137144" providerId="ADAL" clId="{20FADDC8-8F59-4DE4-855B-9368F95377D1}" dt="2023-08-24T13:25:37.536" v="535" actId="1035"/>
          <ac:spMkLst>
            <pc:docMk/>
            <pc:sldMk cId="3075908830" sldId="353"/>
            <ac:spMk id="2" creationId="{1A9D09BB-9E0D-C515-F06F-3E4B173CB923}"/>
          </ac:spMkLst>
        </pc:spChg>
      </pc:sldChg>
      <pc:sldChg chg="modSp mod">
        <pc:chgData name="Brynne Wilcox" userId="9ea332a5-72b0-4aba-9eed-02b5d0137144" providerId="ADAL" clId="{20FADDC8-8F59-4DE4-855B-9368F95377D1}" dt="2023-08-24T13:25:31.321" v="530" actId="1035"/>
        <pc:sldMkLst>
          <pc:docMk/>
          <pc:sldMk cId="2254763516" sldId="355"/>
        </pc:sldMkLst>
        <pc:spChg chg="mod">
          <ac:chgData name="Brynne Wilcox" userId="9ea332a5-72b0-4aba-9eed-02b5d0137144" providerId="ADAL" clId="{20FADDC8-8F59-4DE4-855B-9368F95377D1}" dt="2023-08-24T13:25:31.321" v="530" actId="1035"/>
          <ac:spMkLst>
            <pc:docMk/>
            <pc:sldMk cId="2254763516" sldId="355"/>
            <ac:spMk id="2" creationId="{1A9D09BB-9E0D-C515-F06F-3E4B173CB923}"/>
          </ac:spMkLst>
        </pc:spChg>
      </pc:sldChg>
      <pc:sldChg chg="addSp delSp modSp mod modClrScheme chgLayout">
        <pc:chgData name="Brynne Wilcox" userId="9ea332a5-72b0-4aba-9eed-02b5d0137144" providerId="ADAL" clId="{20FADDC8-8F59-4DE4-855B-9368F95377D1}" dt="2023-08-24T13:23:53.783" v="507" actId="1035"/>
        <pc:sldMkLst>
          <pc:docMk/>
          <pc:sldMk cId="1019643130" sldId="356"/>
        </pc:sldMkLst>
        <pc:spChg chg="mod ord">
          <ac:chgData name="Brynne Wilcox" userId="9ea332a5-72b0-4aba-9eed-02b5d0137144" providerId="ADAL" clId="{20FADDC8-8F59-4DE4-855B-9368F95377D1}" dt="2023-08-24T13:23:53.783" v="507" actId="1035"/>
          <ac:spMkLst>
            <pc:docMk/>
            <pc:sldMk cId="1019643130" sldId="356"/>
            <ac:spMk id="2" creationId="{1A9D09BB-9E0D-C515-F06F-3E4B173CB923}"/>
          </ac:spMkLst>
        </pc:spChg>
        <pc:spChg chg="add del mod ord topLvl">
          <ac:chgData name="Brynne Wilcox" userId="9ea332a5-72b0-4aba-9eed-02b5d0137144" providerId="ADAL" clId="{20FADDC8-8F59-4DE4-855B-9368F95377D1}" dt="2023-08-23T18:13:08.710" v="448" actId="478"/>
          <ac:spMkLst>
            <pc:docMk/>
            <pc:sldMk cId="1019643130" sldId="356"/>
            <ac:spMk id="3" creationId="{9D59F2E8-7CC1-50F3-540B-F4F20877D27B}"/>
          </ac:spMkLst>
        </pc:spChg>
        <pc:spChg chg="add del mod ord">
          <ac:chgData name="Brynne Wilcox" userId="9ea332a5-72b0-4aba-9eed-02b5d0137144" providerId="ADAL" clId="{20FADDC8-8F59-4DE4-855B-9368F95377D1}" dt="2023-08-23T18:13:29.708" v="450" actId="478"/>
          <ac:spMkLst>
            <pc:docMk/>
            <pc:sldMk cId="1019643130" sldId="356"/>
            <ac:spMk id="6" creationId="{79665913-DE5D-0B22-D0E6-91950266AC63}"/>
          </ac:spMkLst>
        </pc:spChg>
        <pc:spChg chg="add mod ord">
          <ac:chgData name="Brynne Wilcox" userId="9ea332a5-72b0-4aba-9eed-02b5d0137144" providerId="ADAL" clId="{20FADDC8-8F59-4DE4-855B-9368F95377D1}" dt="2023-08-23T18:13:25.077" v="449" actId="700"/>
          <ac:spMkLst>
            <pc:docMk/>
            <pc:sldMk cId="1019643130" sldId="356"/>
            <ac:spMk id="8" creationId="{68EF9DF2-40B2-D05E-92FA-FBF3DC8CE92A}"/>
          </ac:spMkLst>
        </pc:spChg>
        <pc:grpChg chg="add del mod">
          <ac:chgData name="Brynne Wilcox" userId="9ea332a5-72b0-4aba-9eed-02b5d0137144" providerId="ADAL" clId="{20FADDC8-8F59-4DE4-855B-9368F95377D1}" dt="2023-08-23T18:13:05.366" v="447" actId="165"/>
          <ac:grpSpMkLst>
            <pc:docMk/>
            <pc:sldMk cId="1019643130" sldId="356"/>
            <ac:grpSpMk id="5" creationId="{BF05BC02-9A92-FDBC-379A-20A71E225EE0}"/>
          </ac:grpSpMkLst>
        </pc:grpChg>
        <pc:picChg chg="mod topLvl">
          <ac:chgData name="Brynne Wilcox" userId="9ea332a5-72b0-4aba-9eed-02b5d0137144" providerId="ADAL" clId="{20FADDC8-8F59-4DE4-855B-9368F95377D1}" dt="2023-08-23T18:13:05.366" v="447" actId="165"/>
          <ac:picMkLst>
            <pc:docMk/>
            <pc:sldMk cId="1019643130" sldId="356"/>
            <ac:picMk id="7" creationId="{214B5F11-1D9C-1646-5366-E9646FF282D7}"/>
          </ac:picMkLst>
        </pc:picChg>
      </pc:sldChg>
      <pc:sldChg chg="addSp delSp modSp mod modClrScheme chgLayout">
        <pc:chgData name="Brynne Wilcox" userId="9ea332a5-72b0-4aba-9eed-02b5d0137144" providerId="ADAL" clId="{20FADDC8-8F59-4DE4-855B-9368F95377D1}" dt="2023-08-24T13:24:03.497" v="512" actId="1036"/>
        <pc:sldMkLst>
          <pc:docMk/>
          <pc:sldMk cId="3239003717" sldId="357"/>
        </pc:sldMkLst>
        <pc:spChg chg="mod ord">
          <ac:chgData name="Brynne Wilcox" userId="9ea332a5-72b0-4aba-9eed-02b5d0137144" providerId="ADAL" clId="{20FADDC8-8F59-4DE4-855B-9368F95377D1}" dt="2023-08-24T13:24:03.497" v="512" actId="1036"/>
          <ac:spMkLst>
            <pc:docMk/>
            <pc:sldMk cId="3239003717" sldId="357"/>
            <ac:spMk id="2" creationId="{1A9D09BB-9E0D-C515-F06F-3E4B173CB923}"/>
          </ac:spMkLst>
        </pc:spChg>
        <pc:spChg chg="add del mod ord topLvl">
          <ac:chgData name="Brynne Wilcox" userId="9ea332a5-72b0-4aba-9eed-02b5d0137144" providerId="ADAL" clId="{20FADDC8-8F59-4DE4-855B-9368F95377D1}" dt="2023-08-23T18:12:59.434" v="446" actId="478"/>
          <ac:spMkLst>
            <pc:docMk/>
            <pc:sldMk cId="3239003717" sldId="357"/>
            <ac:spMk id="5" creationId="{C47FE2A6-5B47-A989-1976-DF14636D49D7}"/>
          </ac:spMkLst>
        </pc:spChg>
        <pc:spChg chg="add mod ord">
          <ac:chgData name="Brynne Wilcox" userId="9ea332a5-72b0-4aba-9eed-02b5d0137144" providerId="ADAL" clId="{20FADDC8-8F59-4DE4-855B-9368F95377D1}" dt="2023-08-23T18:14:07.718" v="455" actId="700"/>
          <ac:spMkLst>
            <pc:docMk/>
            <pc:sldMk cId="3239003717" sldId="357"/>
            <ac:spMk id="7" creationId="{04A30742-DC12-BA54-F0CE-272C0E302546}"/>
          </ac:spMkLst>
        </pc:spChg>
        <pc:spChg chg="add mod ord">
          <ac:chgData name="Brynne Wilcox" userId="9ea332a5-72b0-4aba-9eed-02b5d0137144" providerId="ADAL" clId="{20FADDC8-8F59-4DE4-855B-9368F95377D1}" dt="2023-08-23T18:14:07.718" v="455" actId="700"/>
          <ac:spMkLst>
            <pc:docMk/>
            <pc:sldMk cId="3239003717" sldId="357"/>
            <ac:spMk id="8" creationId="{AD6FFE95-071E-0C87-F31C-00BC7C5683DB}"/>
          </ac:spMkLst>
        </pc:spChg>
        <pc:grpChg chg="add del mod">
          <ac:chgData name="Brynne Wilcox" userId="9ea332a5-72b0-4aba-9eed-02b5d0137144" providerId="ADAL" clId="{20FADDC8-8F59-4DE4-855B-9368F95377D1}" dt="2023-08-23T18:12:56.231" v="445" actId="165"/>
          <ac:grpSpMkLst>
            <pc:docMk/>
            <pc:sldMk cId="3239003717" sldId="357"/>
            <ac:grpSpMk id="6" creationId="{145F1D2E-0C89-AE4B-A56F-1D1A3E477180}"/>
          </ac:grpSpMkLst>
        </pc:grpChg>
        <pc:picChg chg="mod topLvl">
          <ac:chgData name="Brynne Wilcox" userId="9ea332a5-72b0-4aba-9eed-02b5d0137144" providerId="ADAL" clId="{20FADDC8-8F59-4DE4-855B-9368F95377D1}" dt="2023-08-23T18:12:56.231" v="445" actId="165"/>
          <ac:picMkLst>
            <pc:docMk/>
            <pc:sldMk cId="3239003717" sldId="357"/>
            <ac:picMk id="3" creationId="{83307BA5-DBF7-3F0C-DCF7-F3CA4FA5A446}"/>
          </ac:picMkLst>
        </pc:picChg>
      </pc:sldChg>
      <pc:sldChg chg="addSp delSp modSp mod modClrScheme chgLayout">
        <pc:chgData name="Brynne Wilcox" userId="9ea332a5-72b0-4aba-9eed-02b5d0137144" providerId="ADAL" clId="{20FADDC8-8F59-4DE4-855B-9368F95377D1}" dt="2023-08-24T13:24:47.044" v="519" actId="1035"/>
        <pc:sldMkLst>
          <pc:docMk/>
          <pc:sldMk cId="2345678786" sldId="358"/>
        </pc:sldMkLst>
        <pc:spChg chg="mod ord">
          <ac:chgData name="Brynne Wilcox" userId="9ea332a5-72b0-4aba-9eed-02b5d0137144" providerId="ADAL" clId="{20FADDC8-8F59-4DE4-855B-9368F95377D1}" dt="2023-08-24T13:24:47.044" v="519" actId="1035"/>
          <ac:spMkLst>
            <pc:docMk/>
            <pc:sldMk cId="2345678786" sldId="358"/>
            <ac:spMk id="2" creationId="{1A9D09BB-9E0D-C515-F06F-3E4B173CB923}"/>
          </ac:spMkLst>
        </pc:spChg>
        <pc:spChg chg="add del mod ord">
          <ac:chgData name="Brynne Wilcox" userId="9ea332a5-72b0-4aba-9eed-02b5d0137144" providerId="ADAL" clId="{20FADDC8-8F59-4DE4-855B-9368F95377D1}" dt="2023-08-23T18:12:50.159" v="444" actId="478"/>
          <ac:spMkLst>
            <pc:docMk/>
            <pc:sldMk cId="2345678786" sldId="358"/>
            <ac:spMk id="3" creationId="{16882186-2BCC-1B14-587F-250001C04F2A}"/>
          </ac:spMkLst>
        </pc:spChg>
        <pc:spChg chg="add del mod ord">
          <ac:chgData name="Brynne Wilcox" userId="9ea332a5-72b0-4aba-9eed-02b5d0137144" providerId="ADAL" clId="{20FADDC8-8F59-4DE4-855B-9368F95377D1}" dt="2023-08-23T18:15:03.906" v="462" actId="478"/>
          <ac:spMkLst>
            <pc:docMk/>
            <pc:sldMk cId="2345678786" sldId="358"/>
            <ac:spMk id="6" creationId="{FCAE351E-0734-FAC2-812B-AEED76236EF4}"/>
          </ac:spMkLst>
        </pc:spChg>
        <pc:spChg chg="add mod ord">
          <ac:chgData name="Brynne Wilcox" userId="9ea332a5-72b0-4aba-9eed-02b5d0137144" providerId="ADAL" clId="{20FADDC8-8F59-4DE4-855B-9368F95377D1}" dt="2023-08-23T18:14:56.538" v="461" actId="700"/>
          <ac:spMkLst>
            <pc:docMk/>
            <pc:sldMk cId="2345678786" sldId="358"/>
            <ac:spMk id="7" creationId="{E9453A4E-8325-81A3-E0DE-C4AE4FA90D5D}"/>
          </ac:spMkLst>
        </pc:spChg>
      </pc:sldChg>
      <pc:sldChg chg="addSp delSp modSp mod modClrScheme chgLayout">
        <pc:chgData name="Brynne Wilcox" userId="9ea332a5-72b0-4aba-9eed-02b5d0137144" providerId="ADAL" clId="{20FADDC8-8F59-4DE4-855B-9368F95377D1}" dt="2023-08-24T13:24:57.829" v="523" actId="1035"/>
        <pc:sldMkLst>
          <pc:docMk/>
          <pc:sldMk cId="3759260381" sldId="359"/>
        </pc:sldMkLst>
        <pc:spChg chg="mod ord">
          <ac:chgData name="Brynne Wilcox" userId="9ea332a5-72b0-4aba-9eed-02b5d0137144" providerId="ADAL" clId="{20FADDC8-8F59-4DE4-855B-9368F95377D1}" dt="2023-08-24T13:24:57.829" v="523" actId="1035"/>
          <ac:spMkLst>
            <pc:docMk/>
            <pc:sldMk cId="3759260381" sldId="359"/>
            <ac:spMk id="2" creationId="{1A9D09BB-9E0D-C515-F06F-3E4B173CB923}"/>
          </ac:spMkLst>
        </pc:spChg>
        <pc:spChg chg="add del mod ord">
          <ac:chgData name="Brynne Wilcox" userId="9ea332a5-72b0-4aba-9eed-02b5d0137144" providerId="ADAL" clId="{20FADDC8-8F59-4DE4-855B-9368F95377D1}" dt="2023-08-23T18:15:38.698" v="466" actId="478"/>
          <ac:spMkLst>
            <pc:docMk/>
            <pc:sldMk cId="3759260381" sldId="359"/>
            <ac:spMk id="5" creationId="{5B183EDC-CBF6-3C43-E8FE-62518D5E45EC}"/>
          </ac:spMkLst>
        </pc:spChg>
        <pc:spChg chg="add mod ord">
          <ac:chgData name="Brynne Wilcox" userId="9ea332a5-72b0-4aba-9eed-02b5d0137144" providerId="ADAL" clId="{20FADDC8-8F59-4DE4-855B-9368F95377D1}" dt="2023-08-23T18:15:33.655" v="465" actId="700"/>
          <ac:spMkLst>
            <pc:docMk/>
            <pc:sldMk cId="3759260381" sldId="359"/>
            <ac:spMk id="6" creationId="{F7094129-DE4D-871C-745E-FD83CED61A20}"/>
          </ac:spMkLst>
        </pc:spChg>
      </pc:sldChg>
      <pc:sldChg chg="addSp delSp modSp mod modClrScheme chgLayout">
        <pc:chgData name="Brynne Wilcox" userId="9ea332a5-72b0-4aba-9eed-02b5d0137144" providerId="ADAL" clId="{20FADDC8-8F59-4DE4-855B-9368F95377D1}" dt="2023-08-24T13:25:13.800" v="526" actId="1035"/>
        <pc:sldMkLst>
          <pc:docMk/>
          <pc:sldMk cId="2461518390" sldId="360"/>
        </pc:sldMkLst>
        <pc:spChg chg="mod ord">
          <ac:chgData name="Brynne Wilcox" userId="9ea332a5-72b0-4aba-9eed-02b5d0137144" providerId="ADAL" clId="{20FADDC8-8F59-4DE4-855B-9368F95377D1}" dt="2023-08-24T13:25:13.800" v="526" actId="1035"/>
          <ac:spMkLst>
            <pc:docMk/>
            <pc:sldMk cId="2461518390" sldId="360"/>
            <ac:spMk id="2" creationId="{1A9D09BB-9E0D-C515-F06F-3E4B173CB923}"/>
          </ac:spMkLst>
        </pc:spChg>
        <pc:spChg chg="add del mod ord">
          <ac:chgData name="Brynne Wilcox" userId="9ea332a5-72b0-4aba-9eed-02b5d0137144" providerId="ADAL" clId="{20FADDC8-8F59-4DE4-855B-9368F95377D1}" dt="2023-08-23T18:16:08.827" v="471" actId="478"/>
          <ac:spMkLst>
            <pc:docMk/>
            <pc:sldMk cId="2461518390" sldId="360"/>
            <ac:spMk id="3" creationId="{4E5AA6B7-06C0-3662-BD3A-5ECDEFEBC2C2}"/>
          </ac:spMkLst>
        </pc:spChg>
        <pc:spChg chg="add mod ord">
          <ac:chgData name="Brynne Wilcox" userId="9ea332a5-72b0-4aba-9eed-02b5d0137144" providerId="ADAL" clId="{20FADDC8-8F59-4DE4-855B-9368F95377D1}" dt="2023-08-23T18:16:03.807" v="470" actId="700"/>
          <ac:spMkLst>
            <pc:docMk/>
            <pc:sldMk cId="2461518390" sldId="360"/>
            <ac:spMk id="6" creationId="{FB75FC8F-CD4F-2B21-1F69-E1B1DCB55914}"/>
          </ac:spMkLst>
        </pc:spChg>
      </pc:sldChg>
      <pc:sldMasterChg chg="addSldLayout modSldLayout">
        <pc:chgData name="Brynne Wilcox" userId="9ea332a5-72b0-4aba-9eed-02b5d0137144" providerId="ADAL" clId="{20FADDC8-8F59-4DE4-855B-9368F95377D1}" dt="2023-08-29T16:50:09.822" v="560" actId="478"/>
        <pc:sldMasterMkLst>
          <pc:docMk/>
          <pc:sldMasterMk cId="1723504814" sldId="2147483648"/>
        </pc:sldMasterMkLst>
        <pc:sldLayoutChg chg="addSp delSp modSp mod setBg">
          <pc:chgData name="Brynne Wilcox" userId="9ea332a5-72b0-4aba-9eed-02b5d0137144" providerId="ADAL" clId="{20FADDC8-8F59-4DE4-855B-9368F95377D1}" dt="2023-08-29T16:50:09.822" v="560" actId="478"/>
          <pc:sldLayoutMkLst>
            <pc:docMk/>
            <pc:sldMasterMk cId="1723504814" sldId="2147483648"/>
            <pc:sldLayoutMk cId="1418323856" sldId="2147483649"/>
          </pc:sldLayoutMkLst>
          <pc:spChg chg="del">
            <ac:chgData name="Brynne Wilcox" userId="9ea332a5-72b0-4aba-9eed-02b5d0137144" providerId="ADAL" clId="{20FADDC8-8F59-4DE4-855B-9368F95377D1}" dt="2023-08-29T16:35:36.989" v="547" actId="478"/>
            <ac:spMkLst>
              <pc:docMk/>
              <pc:sldMasterMk cId="1723504814" sldId="2147483648"/>
              <pc:sldLayoutMk cId="1418323856" sldId="2147483649"/>
              <ac:spMk id="17" creationId="{94DA6C38-BA4B-BF44-2996-1E2382899EF0}"/>
            </ac:spMkLst>
          </pc:spChg>
          <pc:picChg chg="add mod">
            <ac:chgData name="Brynne Wilcox" userId="9ea332a5-72b0-4aba-9eed-02b5d0137144" providerId="ADAL" clId="{20FADDC8-8F59-4DE4-855B-9368F95377D1}" dt="2023-08-23T17:58:23.930" v="321"/>
            <ac:picMkLst>
              <pc:docMk/>
              <pc:sldMasterMk cId="1723504814" sldId="2147483648"/>
              <pc:sldLayoutMk cId="1418323856" sldId="2147483649"/>
              <ac:picMk id="4" creationId="{1A09386A-137A-CCB6-5C64-DFFB2AE19992}"/>
            </ac:picMkLst>
          </pc:picChg>
          <pc:picChg chg="del">
            <ac:chgData name="Brynne Wilcox" userId="9ea332a5-72b0-4aba-9eed-02b5d0137144" providerId="ADAL" clId="{20FADDC8-8F59-4DE4-855B-9368F95377D1}" dt="2023-08-29T16:35:38.333" v="548" actId="478"/>
            <ac:picMkLst>
              <pc:docMk/>
              <pc:sldMasterMk cId="1723504814" sldId="2147483648"/>
              <pc:sldLayoutMk cId="1418323856" sldId="2147483649"/>
              <ac:picMk id="15" creationId="{AACB2DDA-81C5-A367-BED8-12535B85AECF}"/>
            </ac:picMkLst>
          </pc:picChg>
          <pc:cxnChg chg="del">
            <ac:chgData name="Brynne Wilcox" userId="9ea332a5-72b0-4aba-9eed-02b5d0137144" providerId="ADAL" clId="{20FADDC8-8F59-4DE4-855B-9368F95377D1}" dt="2023-08-29T16:50:09.822" v="560" actId="478"/>
            <ac:cxnSpMkLst>
              <pc:docMk/>
              <pc:sldMasterMk cId="1723504814" sldId="2147483648"/>
              <pc:sldLayoutMk cId="1418323856" sldId="2147483649"/>
              <ac:cxnSpMk id="12" creationId="{8D08E8F3-6EBD-BC52-A027-E823D30AF124}"/>
            </ac:cxnSpMkLst>
          </pc:cxnChg>
        </pc:sldLayoutChg>
        <pc:sldLayoutChg chg="addSp delSp modSp mod">
          <pc:chgData name="Brynne Wilcox" userId="9ea332a5-72b0-4aba-9eed-02b5d0137144" providerId="ADAL" clId="{20FADDC8-8F59-4DE4-855B-9368F95377D1}" dt="2023-08-23T18:00:03.807" v="350"/>
          <pc:sldLayoutMkLst>
            <pc:docMk/>
            <pc:sldMasterMk cId="1723504814" sldId="2147483648"/>
            <pc:sldLayoutMk cId="3216082169" sldId="2147483650"/>
          </pc:sldLayoutMkLst>
          <pc:spChg chg="del">
            <ac:chgData name="Brynne Wilcox" userId="9ea332a5-72b0-4aba-9eed-02b5d0137144" providerId="ADAL" clId="{20FADDC8-8F59-4DE4-855B-9368F95377D1}" dt="2023-08-23T18:00:03.545" v="349" actId="478"/>
            <ac:spMkLst>
              <pc:docMk/>
              <pc:sldMasterMk cId="1723504814" sldId="2147483648"/>
              <pc:sldLayoutMk cId="3216082169" sldId="2147483650"/>
              <ac:spMk id="4" creationId="{4F121A55-2370-712E-5679-6C3F2202EFA7}"/>
            </ac:spMkLst>
          </pc:spChg>
          <pc:picChg chg="add mod">
            <ac:chgData name="Brynne Wilcox" userId="9ea332a5-72b0-4aba-9eed-02b5d0137144" providerId="ADAL" clId="{20FADDC8-8F59-4DE4-855B-9368F95377D1}" dt="2023-08-23T18:00:03.807" v="350"/>
            <ac:picMkLst>
              <pc:docMk/>
              <pc:sldMasterMk cId="1723504814" sldId="2147483648"/>
              <pc:sldLayoutMk cId="3216082169" sldId="2147483650"/>
              <ac:picMk id="5" creationId="{A60F0ED7-C391-5215-320F-DDBD5F638D63}"/>
            </ac:picMkLst>
          </pc:picChg>
        </pc:sldLayoutChg>
        <pc:sldLayoutChg chg="addSp delSp modSp mod">
          <pc:chgData name="Brynne Wilcox" userId="9ea332a5-72b0-4aba-9eed-02b5d0137144" providerId="ADAL" clId="{20FADDC8-8F59-4DE4-855B-9368F95377D1}" dt="2023-08-23T18:00:46.656" v="360"/>
          <pc:sldLayoutMkLst>
            <pc:docMk/>
            <pc:sldMasterMk cId="1723504814" sldId="2147483648"/>
            <pc:sldLayoutMk cId="3904971272" sldId="2147483652"/>
          </pc:sldLayoutMkLst>
          <pc:spChg chg="del">
            <ac:chgData name="Brynne Wilcox" userId="9ea332a5-72b0-4aba-9eed-02b5d0137144" providerId="ADAL" clId="{20FADDC8-8F59-4DE4-855B-9368F95377D1}" dt="2023-08-23T18:00:36.245" v="359" actId="478"/>
            <ac:spMkLst>
              <pc:docMk/>
              <pc:sldMasterMk cId="1723504814" sldId="2147483648"/>
              <pc:sldLayoutMk cId="3904971272" sldId="2147483652"/>
              <ac:spMk id="2" creationId="{B34E5441-1194-7591-A117-BB0FED8E2843}"/>
            </ac:spMkLst>
          </pc:spChg>
          <pc:picChg chg="add mod">
            <ac:chgData name="Brynne Wilcox" userId="9ea332a5-72b0-4aba-9eed-02b5d0137144" providerId="ADAL" clId="{20FADDC8-8F59-4DE4-855B-9368F95377D1}" dt="2023-08-23T18:00:46.656" v="360"/>
            <ac:picMkLst>
              <pc:docMk/>
              <pc:sldMasterMk cId="1723504814" sldId="2147483648"/>
              <pc:sldLayoutMk cId="3904971272" sldId="2147483652"/>
              <ac:picMk id="4" creationId="{41CEDF88-2034-51CC-CA3C-B9027CA3D29F}"/>
            </ac:picMkLst>
          </pc:picChg>
        </pc:sldLayoutChg>
        <pc:sldLayoutChg chg="addSp delSp modSp mod">
          <pc:chgData name="Brynne Wilcox" userId="9ea332a5-72b0-4aba-9eed-02b5d0137144" providerId="ADAL" clId="{20FADDC8-8F59-4DE4-855B-9368F95377D1}" dt="2023-08-23T17:59:34.220" v="338"/>
          <pc:sldLayoutMkLst>
            <pc:docMk/>
            <pc:sldMasterMk cId="1723504814" sldId="2147483648"/>
            <pc:sldLayoutMk cId="4110391588" sldId="2147483656"/>
          </pc:sldLayoutMkLst>
          <pc:spChg chg="del">
            <ac:chgData name="Brynne Wilcox" userId="9ea332a5-72b0-4aba-9eed-02b5d0137144" providerId="ADAL" clId="{20FADDC8-8F59-4DE4-855B-9368F95377D1}" dt="2023-08-23T17:59:33.050" v="337" actId="478"/>
            <ac:spMkLst>
              <pc:docMk/>
              <pc:sldMasterMk cId="1723504814" sldId="2147483648"/>
              <pc:sldLayoutMk cId="4110391588" sldId="2147483656"/>
              <ac:spMk id="5" creationId="{440FC81F-3BC1-100B-F6F6-9DDDE032AAA9}"/>
            </ac:spMkLst>
          </pc:spChg>
          <pc:picChg chg="add mod">
            <ac:chgData name="Brynne Wilcox" userId="9ea332a5-72b0-4aba-9eed-02b5d0137144" providerId="ADAL" clId="{20FADDC8-8F59-4DE4-855B-9368F95377D1}" dt="2023-08-23T17:59:34.220" v="338"/>
            <ac:picMkLst>
              <pc:docMk/>
              <pc:sldMasterMk cId="1723504814" sldId="2147483648"/>
              <pc:sldLayoutMk cId="4110391588" sldId="2147483656"/>
              <ac:picMk id="7" creationId="{C6327C71-6803-70DB-9C78-9E5268AB11F6}"/>
            </ac:picMkLst>
          </pc:picChg>
        </pc:sldLayoutChg>
        <pc:sldLayoutChg chg="addSp delSp modSp mod">
          <pc:chgData name="Brynne Wilcox" userId="9ea332a5-72b0-4aba-9eed-02b5d0137144" providerId="ADAL" clId="{20FADDC8-8F59-4DE4-855B-9368F95377D1}" dt="2023-08-23T17:59:37.544" v="340"/>
          <pc:sldLayoutMkLst>
            <pc:docMk/>
            <pc:sldMasterMk cId="1723504814" sldId="2147483648"/>
            <pc:sldLayoutMk cId="275842833" sldId="2147483660"/>
          </pc:sldLayoutMkLst>
          <pc:spChg chg="del">
            <ac:chgData name="Brynne Wilcox" userId="9ea332a5-72b0-4aba-9eed-02b5d0137144" providerId="ADAL" clId="{20FADDC8-8F59-4DE4-855B-9368F95377D1}" dt="2023-08-23T17:59:37.288" v="339" actId="478"/>
            <ac:spMkLst>
              <pc:docMk/>
              <pc:sldMasterMk cId="1723504814" sldId="2147483648"/>
              <pc:sldLayoutMk cId="275842833" sldId="2147483660"/>
              <ac:spMk id="6" creationId="{5BFF7992-C6D3-68F0-E0BE-68B78510618F}"/>
            </ac:spMkLst>
          </pc:spChg>
          <pc:picChg chg="add mod">
            <ac:chgData name="Brynne Wilcox" userId="9ea332a5-72b0-4aba-9eed-02b5d0137144" providerId="ADAL" clId="{20FADDC8-8F59-4DE4-855B-9368F95377D1}" dt="2023-08-23T17:59:37.544" v="340"/>
            <ac:picMkLst>
              <pc:docMk/>
              <pc:sldMasterMk cId="1723504814" sldId="2147483648"/>
              <pc:sldLayoutMk cId="275842833" sldId="2147483660"/>
              <ac:picMk id="5" creationId="{B1A8E64D-AC55-3D0B-89B5-AABA8A467F4D}"/>
            </ac:picMkLst>
          </pc:picChg>
        </pc:sldLayoutChg>
        <pc:sldLayoutChg chg="addSp delSp modSp mod">
          <pc:chgData name="Brynne Wilcox" userId="9ea332a5-72b0-4aba-9eed-02b5d0137144" providerId="ADAL" clId="{20FADDC8-8F59-4DE4-855B-9368F95377D1}" dt="2023-08-23T18:00:32.333" v="358"/>
          <pc:sldLayoutMkLst>
            <pc:docMk/>
            <pc:sldMasterMk cId="1723504814" sldId="2147483648"/>
            <pc:sldLayoutMk cId="432555412" sldId="2147483661"/>
          </pc:sldLayoutMkLst>
          <pc:spChg chg="del">
            <ac:chgData name="Brynne Wilcox" userId="9ea332a5-72b0-4aba-9eed-02b5d0137144" providerId="ADAL" clId="{20FADDC8-8F59-4DE4-855B-9368F95377D1}" dt="2023-08-23T18:00:32.097" v="357" actId="478"/>
            <ac:spMkLst>
              <pc:docMk/>
              <pc:sldMasterMk cId="1723504814" sldId="2147483648"/>
              <pc:sldLayoutMk cId="432555412" sldId="2147483661"/>
              <ac:spMk id="6" creationId="{BFA8C10C-8540-150C-79FC-8D538ABF0262}"/>
            </ac:spMkLst>
          </pc:spChg>
          <pc:picChg chg="add mod">
            <ac:chgData name="Brynne Wilcox" userId="9ea332a5-72b0-4aba-9eed-02b5d0137144" providerId="ADAL" clId="{20FADDC8-8F59-4DE4-855B-9368F95377D1}" dt="2023-08-23T18:00:32.333" v="358"/>
            <ac:picMkLst>
              <pc:docMk/>
              <pc:sldMasterMk cId="1723504814" sldId="2147483648"/>
              <pc:sldLayoutMk cId="432555412" sldId="2147483661"/>
              <ac:picMk id="7" creationId="{7E83AB81-0607-B470-A18E-A9F898F31B67}"/>
            </ac:picMkLst>
          </pc:picChg>
        </pc:sldLayoutChg>
        <pc:sldLayoutChg chg="addSp delSp modSp mod">
          <pc:chgData name="Brynne Wilcox" userId="9ea332a5-72b0-4aba-9eed-02b5d0137144" providerId="ADAL" clId="{20FADDC8-8F59-4DE4-855B-9368F95377D1}" dt="2023-08-23T18:00:17.285" v="352"/>
          <pc:sldLayoutMkLst>
            <pc:docMk/>
            <pc:sldMasterMk cId="1723504814" sldId="2147483648"/>
            <pc:sldLayoutMk cId="657067522" sldId="2147483662"/>
          </pc:sldLayoutMkLst>
          <pc:spChg chg="del">
            <ac:chgData name="Brynne Wilcox" userId="9ea332a5-72b0-4aba-9eed-02b5d0137144" providerId="ADAL" clId="{20FADDC8-8F59-4DE4-855B-9368F95377D1}" dt="2023-08-23T18:00:08.211" v="351" actId="478"/>
            <ac:spMkLst>
              <pc:docMk/>
              <pc:sldMasterMk cId="1723504814" sldId="2147483648"/>
              <pc:sldLayoutMk cId="657067522" sldId="2147483662"/>
              <ac:spMk id="3" creationId="{F1B1FCC4-FAA8-AF74-CAA7-F8BF9CB047EB}"/>
            </ac:spMkLst>
          </pc:spChg>
          <pc:picChg chg="add mod">
            <ac:chgData name="Brynne Wilcox" userId="9ea332a5-72b0-4aba-9eed-02b5d0137144" providerId="ADAL" clId="{20FADDC8-8F59-4DE4-855B-9368F95377D1}" dt="2023-08-23T18:00:17.285" v="352"/>
            <ac:picMkLst>
              <pc:docMk/>
              <pc:sldMasterMk cId="1723504814" sldId="2147483648"/>
              <pc:sldLayoutMk cId="657067522" sldId="2147483662"/>
              <ac:picMk id="5" creationId="{5624D7AD-D564-E5DB-FB9F-1714A9A9D12D}"/>
            </ac:picMkLst>
          </pc:picChg>
        </pc:sldLayoutChg>
        <pc:sldLayoutChg chg="addSp delSp modSp mod">
          <pc:chgData name="Brynne Wilcox" userId="9ea332a5-72b0-4aba-9eed-02b5d0137144" providerId="ADAL" clId="{20FADDC8-8F59-4DE4-855B-9368F95377D1}" dt="2023-08-23T17:59:42.476" v="342"/>
          <pc:sldLayoutMkLst>
            <pc:docMk/>
            <pc:sldMasterMk cId="1723504814" sldId="2147483648"/>
            <pc:sldLayoutMk cId="1692971117" sldId="2147483663"/>
          </pc:sldLayoutMkLst>
          <pc:spChg chg="del">
            <ac:chgData name="Brynne Wilcox" userId="9ea332a5-72b0-4aba-9eed-02b5d0137144" providerId="ADAL" clId="{20FADDC8-8F59-4DE4-855B-9368F95377D1}" dt="2023-08-23T17:59:42.119" v="341" actId="478"/>
            <ac:spMkLst>
              <pc:docMk/>
              <pc:sldMasterMk cId="1723504814" sldId="2147483648"/>
              <pc:sldLayoutMk cId="1692971117" sldId="2147483663"/>
              <ac:spMk id="6" creationId="{0BC4985B-37F6-9FDD-0B5B-23A12491ED76}"/>
            </ac:spMkLst>
          </pc:spChg>
          <pc:picChg chg="add mod">
            <ac:chgData name="Brynne Wilcox" userId="9ea332a5-72b0-4aba-9eed-02b5d0137144" providerId="ADAL" clId="{20FADDC8-8F59-4DE4-855B-9368F95377D1}" dt="2023-08-23T17:59:42.476" v="342"/>
            <ac:picMkLst>
              <pc:docMk/>
              <pc:sldMasterMk cId="1723504814" sldId="2147483648"/>
              <pc:sldLayoutMk cId="1692971117" sldId="2147483663"/>
              <ac:picMk id="5" creationId="{6C284495-23F0-E142-24AD-13116C688057}"/>
            </ac:picMkLst>
          </pc:picChg>
        </pc:sldLayoutChg>
        <pc:sldLayoutChg chg="addSp delSp modSp mod setBg">
          <pc:chgData name="Brynne Wilcox" userId="9ea332a5-72b0-4aba-9eed-02b5d0137144" providerId="ADAL" clId="{20FADDC8-8F59-4DE4-855B-9368F95377D1}" dt="2023-08-23T18:07:49.582" v="402"/>
          <pc:sldLayoutMkLst>
            <pc:docMk/>
            <pc:sldMasterMk cId="1723504814" sldId="2147483648"/>
            <pc:sldLayoutMk cId="2353641277" sldId="2147483664"/>
          </pc:sldLayoutMkLst>
          <pc:spChg chg="mod">
            <ac:chgData name="Brynne Wilcox" userId="9ea332a5-72b0-4aba-9eed-02b5d0137144" providerId="ADAL" clId="{20FADDC8-8F59-4DE4-855B-9368F95377D1}" dt="2023-08-23T18:07:40.696" v="398" actId="207"/>
            <ac:spMkLst>
              <pc:docMk/>
              <pc:sldMasterMk cId="1723504814" sldId="2147483648"/>
              <pc:sldLayoutMk cId="2353641277" sldId="2147483664"/>
              <ac:spMk id="2" creationId="{DB55EBA4-DE6A-B060-5AE0-DD030B439F79}"/>
            </ac:spMkLst>
          </pc:spChg>
          <pc:spChg chg="del">
            <ac:chgData name="Brynne Wilcox" userId="9ea332a5-72b0-4aba-9eed-02b5d0137144" providerId="ADAL" clId="{20FADDC8-8F59-4DE4-855B-9368F95377D1}" dt="2023-08-23T18:01:58.270" v="381" actId="478"/>
            <ac:spMkLst>
              <pc:docMk/>
              <pc:sldMasterMk cId="1723504814" sldId="2147483648"/>
              <pc:sldLayoutMk cId="2353641277" sldId="2147483664"/>
              <ac:spMk id="3" creationId="{57A9CBFB-E34C-9CAF-87B8-E2B5747B7D80}"/>
            </ac:spMkLst>
          </pc:spChg>
          <pc:spChg chg="mod">
            <ac:chgData name="Brynne Wilcox" userId="9ea332a5-72b0-4aba-9eed-02b5d0137144" providerId="ADAL" clId="{20FADDC8-8F59-4DE4-855B-9368F95377D1}" dt="2023-08-23T18:07:44.636" v="400"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20FADDC8-8F59-4DE4-855B-9368F95377D1}" dt="2023-08-23T18:07:42.749" v="399" actId="207"/>
            <ac:spMkLst>
              <pc:docMk/>
              <pc:sldMasterMk cId="1723504814" sldId="2147483648"/>
              <pc:sldLayoutMk cId="2353641277" sldId="2147483664"/>
              <ac:spMk id="7" creationId="{7FE4DEA9-4FF8-BE3B-EB11-E42FFBDB6A25}"/>
            </ac:spMkLst>
          </pc:spChg>
          <pc:picChg chg="add del mod">
            <ac:chgData name="Brynne Wilcox" userId="9ea332a5-72b0-4aba-9eed-02b5d0137144" providerId="ADAL" clId="{20FADDC8-8F59-4DE4-855B-9368F95377D1}" dt="2023-08-23T18:07:48.820" v="401" actId="478"/>
            <ac:picMkLst>
              <pc:docMk/>
              <pc:sldMasterMk cId="1723504814" sldId="2147483648"/>
              <pc:sldLayoutMk cId="2353641277" sldId="2147483664"/>
              <ac:picMk id="5" creationId="{35BA6838-ED31-5CFB-1ED1-EDD55FBB4DB6}"/>
            </ac:picMkLst>
          </pc:picChg>
          <pc:picChg chg="add mod">
            <ac:chgData name="Brynne Wilcox" userId="9ea332a5-72b0-4aba-9eed-02b5d0137144" providerId="ADAL" clId="{20FADDC8-8F59-4DE4-855B-9368F95377D1}" dt="2023-08-23T18:07:49.582" v="402"/>
            <ac:picMkLst>
              <pc:docMk/>
              <pc:sldMasterMk cId="1723504814" sldId="2147483648"/>
              <pc:sldLayoutMk cId="2353641277" sldId="2147483664"/>
              <ac:picMk id="6" creationId="{852523E0-2600-F2F9-1A83-A9D8B49700AE}"/>
            </ac:picMkLst>
          </pc:picChg>
        </pc:sldLayoutChg>
        <pc:sldLayoutChg chg="addSp delSp modSp mod setBg">
          <pc:chgData name="Brynne Wilcox" userId="9ea332a5-72b0-4aba-9eed-02b5d0137144" providerId="ADAL" clId="{20FADDC8-8F59-4DE4-855B-9368F95377D1}" dt="2023-08-29T16:38:12.885" v="553"/>
          <pc:sldLayoutMkLst>
            <pc:docMk/>
            <pc:sldMasterMk cId="1723504814" sldId="2147483648"/>
            <pc:sldLayoutMk cId="1935214953" sldId="2147483665"/>
          </pc:sldLayoutMkLst>
          <pc:spChg chg="del">
            <ac:chgData name="Brynne Wilcox" userId="9ea332a5-72b0-4aba-9eed-02b5d0137144" providerId="ADAL" clId="{20FADDC8-8F59-4DE4-855B-9368F95377D1}" dt="2023-08-23T17:58:54.996" v="332" actId="478"/>
            <ac:spMkLst>
              <pc:docMk/>
              <pc:sldMasterMk cId="1723504814" sldId="2147483648"/>
              <pc:sldLayoutMk cId="1935214953" sldId="2147483665"/>
              <ac:spMk id="2" creationId="{7EF75496-A003-692A-E715-71E2914F6DE9}"/>
            </ac:spMkLst>
          </pc:spChg>
          <pc:spChg chg="del">
            <ac:chgData name="Brynne Wilcox" userId="9ea332a5-72b0-4aba-9eed-02b5d0137144" providerId="ADAL" clId="{20FADDC8-8F59-4DE4-855B-9368F95377D1}" dt="2023-08-29T16:38:07.504" v="551" actId="478"/>
            <ac:spMkLst>
              <pc:docMk/>
              <pc:sldMasterMk cId="1723504814" sldId="2147483648"/>
              <pc:sldLayoutMk cId="1935214953" sldId="2147483665"/>
              <ac:spMk id="17" creationId="{B0B3A704-A613-C16E-E15E-4E2063F8A767}"/>
            </ac:spMkLst>
          </pc:spChg>
          <pc:picChg chg="add mod">
            <ac:chgData name="Brynne Wilcox" userId="9ea332a5-72b0-4aba-9eed-02b5d0137144" providerId="ADAL" clId="{20FADDC8-8F59-4DE4-855B-9368F95377D1}" dt="2023-08-23T17:58:48.685" v="331"/>
            <ac:picMkLst>
              <pc:docMk/>
              <pc:sldMasterMk cId="1723504814" sldId="2147483648"/>
              <pc:sldLayoutMk cId="1935214953" sldId="2147483665"/>
              <ac:picMk id="3" creationId="{A6F21063-7ECA-4063-3903-413EA45E31B5}"/>
            </ac:picMkLst>
          </pc:picChg>
          <pc:picChg chg="del">
            <ac:chgData name="Brynne Wilcox" userId="9ea332a5-72b0-4aba-9eed-02b5d0137144" providerId="ADAL" clId="{20FADDC8-8F59-4DE4-855B-9368F95377D1}" dt="2023-08-29T16:38:08.779" v="552" actId="478"/>
            <ac:picMkLst>
              <pc:docMk/>
              <pc:sldMasterMk cId="1723504814" sldId="2147483648"/>
              <pc:sldLayoutMk cId="1935214953" sldId="2147483665"/>
              <ac:picMk id="4" creationId="{0025B5D2-24A7-9F6B-AAD3-05658A7DFFBF}"/>
            </ac:picMkLst>
          </pc:picChg>
        </pc:sldLayoutChg>
        <pc:sldLayoutChg chg="addSp delSp modSp mod">
          <pc:chgData name="Brynne Wilcox" userId="9ea332a5-72b0-4aba-9eed-02b5d0137144" providerId="ADAL" clId="{20FADDC8-8F59-4DE4-855B-9368F95377D1}" dt="2023-08-23T18:01:14.894" v="368"/>
          <pc:sldLayoutMkLst>
            <pc:docMk/>
            <pc:sldMasterMk cId="1723504814" sldId="2147483648"/>
            <pc:sldLayoutMk cId="2934875068" sldId="2147483666"/>
          </pc:sldLayoutMkLst>
          <pc:spChg chg="del">
            <ac:chgData name="Brynne Wilcox" userId="9ea332a5-72b0-4aba-9eed-02b5d0137144" providerId="ADAL" clId="{20FADDC8-8F59-4DE4-855B-9368F95377D1}" dt="2023-08-23T18:01:14.669" v="367" actId="478"/>
            <ac:spMkLst>
              <pc:docMk/>
              <pc:sldMasterMk cId="1723504814" sldId="2147483648"/>
              <pc:sldLayoutMk cId="2934875068" sldId="2147483666"/>
              <ac:spMk id="3" creationId="{16A1679E-C3E4-6404-9538-4E55B3032201}"/>
            </ac:spMkLst>
          </pc:spChg>
          <pc:picChg chg="add mod">
            <ac:chgData name="Brynne Wilcox" userId="9ea332a5-72b0-4aba-9eed-02b5d0137144" providerId="ADAL" clId="{20FADDC8-8F59-4DE4-855B-9368F95377D1}" dt="2023-08-23T18:01:14.894" v="368"/>
            <ac:picMkLst>
              <pc:docMk/>
              <pc:sldMasterMk cId="1723504814" sldId="2147483648"/>
              <pc:sldLayoutMk cId="2934875068" sldId="2147483666"/>
              <ac:picMk id="10" creationId="{B815CE52-3C94-C77A-8426-5A5ABDDFBDE6}"/>
            </ac:picMkLst>
          </pc:picChg>
        </pc:sldLayoutChg>
        <pc:sldLayoutChg chg="addSp delSp modSp mod">
          <pc:chgData name="Brynne Wilcox" userId="9ea332a5-72b0-4aba-9eed-02b5d0137144" providerId="ADAL" clId="{20FADDC8-8F59-4DE4-855B-9368F95377D1}" dt="2023-08-23T18:01:54.670" v="380"/>
          <pc:sldLayoutMkLst>
            <pc:docMk/>
            <pc:sldMasterMk cId="1723504814" sldId="2147483648"/>
            <pc:sldLayoutMk cId="2948441062" sldId="2147483667"/>
          </pc:sldLayoutMkLst>
          <pc:spChg chg="del">
            <ac:chgData name="Brynne Wilcox" userId="9ea332a5-72b0-4aba-9eed-02b5d0137144" providerId="ADAL" clId="{20FADDC8-8F59-4DE4-855B-9368F95377D1}" dt="2023-08-23T18:01:54.441" v="379" actId="478"/>
            <ac:spMkLst>
              <pc:docMk/>
              <pc:sldMasterMk cId="1723504814" sldId="2147483648"/>
              <pc:sldLayoutMk cId="2948441062" sldId="2147483667"/>
              <ac:spMk id="3" creationId="{934962AE-5558-02E2-C8FA-EAB9AEAE7EC2}"/>
            </ac:spMkLst>
          </pc:spChg>
          <pc:picChg chg="add mod">
            <ac:chgData name="Brynne Wilcox" userId="9ea332a5-72b0-4aba-9eed-02b5d0137144" providerId="ADAL" clId="{20FADDC8-8F59-4DE4-855B-9368F95377D1}" dt="2023-08-23T18:01:54.670" v="380"/>
            <ac:picMkLst>
              <pc:docMk/>
              <pc:sldMasterMk cId="1723504814" sldId="2147483648"/>
              <pc:sldLayoutMk cId="2948441062" sldId="2147483667"/>
              <ac:picMk id="4" creationId="{6900396C-EF36-A592-CE58-F9E5141F8527}"/>
            </ac:picMkLst>
          </pc:picChg>
        </pc:sldLayoutChg>
        <pc:sldLayoutChg chg="addSp delSp modSp mod">
          <pc:chgData name="Brynne Wilcox" userId="9ea332a5-72b0-4aba-9eed-02b5d0137144" providerId="ADAL" clId="{20FADDC8-8F59-4DE4-855B-9368F95377D1}" dt="2023-08-23T18:01:20.092" v="370"/>
          <pc:sldLayoutMkLst>
            <pc:docMk/>
            <pc:sldMasterMk cId="1723504814" sldId="2147483648"/>
            <pc:sldLayoutMk cId="4125191574" sldId="2147483668"/>
          </pc:sldLayoutMkLst>
          <pc:spChg chg="del">
            <ac:chgData name="Brynne Wilcox" userId="9ea332a5-72b0-4aba-9eed-02b5d0137144" providerId="ADAL" clId="{20FADDC8-8F59-4DE4-855B-9368F95377D1}" dt="2023-08-23T18:01:19.840" v="369" actId="478"/>
            <ac:spMkLst>
              <pc:docMk/>
              <pc:sldMasterMk cId="1723504814" sldId="2147483648"/>
              <pc:sldLayoutMk cId="4125191574" sldId="2147483668"/>
              <ac:spMk id="3" creationId="{BA6F9773-BDCE-07B7-D4F9-C386A126FC59}"/>
            </ac:spMkLst>
          </pc:spChg>
          <pc:picChg chg="add mod">
            <ac:chgData name="Brynne Wilcox" userId="9ea332a5-72b0-4aba-9eed-02b5d0137144" providerId="ADAL" clId="{20FADDC8-8F59-4DE4-855B-9368F95377D1}" dt="2023-08-23T18:01:20.092" v="370"/>
            <ac:picMkLst>
              <pc:docMk/>
              <pc:sldMasterMk cId="1723504814" sldId="2147483648"/>
              <pc:sldLayoutMk cId="4125191574" sldId="2147483668"/>
              <ac:picMk id="7" creationId="{CF3D749D-02FD-0CD7-2E48-5FCB62479D16}"/>
            </ac:picMkLst>
          </pc:picChg>
        </pc:sldLayoutChg>
        <pc:sldLayoutChg chg="addSp modSp">
          <pc:chgData name="Brynne Wilcox" userId="9ea332a5-72b0-4aba-9eed-02b5d0137144" providerId="ADAL" clId="{20FADDC8-8F59-4DE4-855B-9368F95377D1}" dt="2023-08-23T18:01:25.586" v="371"/>
          <pc:sldLayoutMkLst>
            <pc:docMk/>
            <pc:sldMasterMk cId="1723504814" sldId="2147483648"/>
            <pc:sldLayoutMk cId="3476301639" sldId="2147483669"/>
          </pc:sldLayoutMkLst>
          <pc:picChg chg="add mod">
            <ac:chgData name="Brynne Wilcox" userId="9ea332a5-72b0-4aba-9eed-02b5d0137144" providerId="ADAL" clId="{20FADDC8-8F59-4DE4-855B-9368F95377D1}" dt="2023-08-23T18:01:25.586" v="371"/>
            <ac:picMkLst>
              <pc:docMk/>
              <pc:sldMasterMk cId="1723504814" sldId="2147483648"/>
              <pc:sldLayoutMk cId="3476301639" sldId="2147483669"/>
              <ac:picMk id="4" creationId="{AD1A7FF0-D210-7569-3A16-E2B6EC42FEE2}"/>
            </ac:picMkLst>
          </pc:picChg>
        </pc:sldLayoutChg>
        <pc:sldLayoutChg chg="addSp delSp modSp mod">
          <pc:chgData name="Brynne Wilcox" userId="9ea332a5-72b0-4aba-9eed-02b5d0137144" providerId="ADAL" clId="{20FADDC8-8F59-4DE4-855B-9368F95377D1}" dt="2023-08-23T18:01:42.324" v="374"/>
          <pc:sldLayoutMkLst>
            <pc:docMk/>
            <pc:sldMasterMk cId="1723504814" sldId="2147483648"/>
            <pc:sldLayoutMk cId="1192587167" sldId="2147483670"/>
          </pc:sldLayoutMkLst>
          <pc:spChg chg="del">
            <ac:chgData name="Brynne Wilcox" userId="9ea332a5-72b0-4aba-9eed-02b5d0137144" providerId="ADAL" clId="{20FADDC8-8F59-4DE4-855B-9368F95377D1}" dt="2023-08-23T18:01:42.092" v="373" actId="478"/>
            <ac:spMkLst>
              <pc:docMk/>
              <pc:sldMasterMk cId="1723504814" sldId="2147483648"/>
              <pc:sldLayoutMk cId="1192587167" sldId="2147483670"/>
              <ac:spMk id="4" creationId="{9B1C29A5-67A2-614F-7D41-6F1A0575B64F}"/>
            </ac:spMkLst>
          </pc:spChg>
          <pc:picChg chg="add mod">
            <ac:chgData name="Brynne Wilcox" userId="9ea332a5-72b0-4aba-9eed-02b5d0137144" providerId="ADAL" clId="{20FADDC8-8F59-4DE4-855B-9368F95377D1}" dt="2023-08-23T18:01:42.324" v="374"/>
            <ac:picMkLst>
              <pc:docMk/>
              <pc:sldMasterMk cId="1723504814" sldId="2147483648"/>
              <pc:sldLayoutMk cId="1192587167" sldId="2147483670"/>
              <ac:picMk id="5" creationId="{BF90ADBF-624D-675E-8484-F2E634C73432}"/>
            </ac:picMkLst>
          </pc:picChg>
        </pc:sldLayoutChg>
        <pc:sldLayoutChg chg="addSp delSp modSp mod">
          <pc:chgData name="Brynne Wilcox" userId="9ea332a5-72b0-4aba-9eed-02b5d0137144" providerId="ADAL" clId="{20FADDC8-8F59-4DE4-855B-9368F95377D1}" dt="2023-08-23T18:00:24.755" v="356"/>
          <pc:sldLayoutMkLst>
            <pc:docMk/>
            <pc:sldMasterMk cId="1723504814" sldId="2147483648"/>
            <pc:sldLayoutMk cId="346656563" sldId="2147483671"/>
          </pc:sldLayoutMkLst>
          <pc:spChg chg="del">
            <ac:chgData name="Brynne Wilcox" userId="9ea332a5-72b0-4aba-9eed-02b5d0137144" providerId="ADAL" clId="{20FADDC8-8F59-4DE4-855B-9368F95377D1}" dt="2023-08-23T18:00:24.556" v="355" actId="478"/>
            <ac:spMkLst>
              <pc:docMk/>
              <pc:sldMasterMk cId="1723504814" sldId="2147483648"/>
              <pc:sldLayoutMk cId="346656563" sldId="2147483671"/>
              <ac:spMk id="16" creationId="{41EEA7C3-0AEC-445B-642E-56B58FC340BD}"/>
            </ac:spMkLst>
          </pc:spChg>
          <pc:picChg chg="add mod">
            <ac:chgData name="Brynne Wilcox" userId="9ea332a5-72b0-4aba-9eed-02b5d0137144" providerId="ADAL" clId="{20FADDC8-8F59-4DE4-855B-9368F95377D1}" dt="2023-08-23T18:00:24.755" v="356"/>
            <ac:picMkLst>
              <pc:docMk/>
              <pc:sldMasterMk cId="1723504814" sldId="2147483648"/>
              <pc:sldLayoutMk cId="346656563" sldId="2147483671"/>
              <ac:picMk id="17" creationId="{100CD8BA-D7D0-B4DB-852B-99D63939B709}"/>
            </ac:picMkLst>
          </pc:picChg>
        </pc:sldLayoutChg>
        <pc:sldLayoutChg chg="addSp modSp">
          <pc:chgData name="Brynne Wilcox" userId="9ea332a5-72b0-4aba-9eed-02b5d0137144" providerId="ADAL" clId="{20FADDC8-8F59-4DE4-855B-9368F95377D1}" dt="2023-08-23T17:58:25.735" v="322"/>
          <pc:sldLayoutMkLst>
            <pc:docMk/>
            <pc:sldMasterMk cId="1723504814" sldId="2147483648"/>
            <pc:sldLayoutMk cId="1335768175" sldId="2147483672"/>
          </pc:sldLayoutMkLst>
          <pc:picChg chg="add mod">
            <ac:chgData name="Brynne Wilcox" userId="9ea332a5-72b0-4aba-9eed-02b5d0137144" providerId="ADAL" clId="{20FADDC8-8F59-4DE4-855B-9368F95377D1}" dt="2023-08-23T17:58:25.735" v="322"/>
            <ac:picMkLst>
              <pc:docMk/>
              <pc:sldMasterMk cId="1723504814" sldId="2147483648"/>
              <pc:sldLayoutMk cId="1335768175" sldId="2147483672"/>
              <ac:picMk id="4" creationId="{834D2701-3EBC-7F60-EEDB-0D10F6D1883C}"/>
            </ac:picMkLst>
          </pc:picChg>
        </pc:sldLayoutChg>
        <pc:sldLayoutChg chg="addSp modSp">
          <pc:chgData name="Brynne Wilcox" userId="9ea332a5-72b0-4aba-9eed-02b5d0137144" providerId="ADAL" clId="{20FADDC8-8F59-4DE4-855B-9368F95377D1}" dt="2023-08-23T17:58:27.502" v="323"/>
          <pc:sldLayoutMkLst>
            <pc:docMk/>
            <pc:sldMasterMk cId="1723504814" sldId="2147483648"/>
            <pc:sldLayoutMk cId="2737229058" sldId="2147483673"/>
          </pc:sldLayoutMkLst>
          <pc:picChg chg="add mod">
            <ac:chgData name="Brynne Wilcox" userId="9ea332a5-72b0-4aba-9eed-02b5d0137144" providerId="ADAL" clId="{20FADDC8-8F59-4DE4-855B-9368F95377D1}" dt="2023-08-23T17:58:27.502" v="323"/>
            <ac:picMkLst>
              <pc:docMk/>
              <pc:sldMasterMk cId="1723504814" sldId="2147483648"/>
              <pc:sldLayoutMk cId="2737229058" sldId="2147483673"/>
              <ac:picMk id="5" creationId="{B552E727-A71F-3053-4D18-F2524B15873E}"/>
            </ac:picMkLst>
          </pc:picChg>
        </pc:sldLayoutChg>
        <pc:sldLayoutChg chg="addSp delSp modSp mod">
          <pc:chgData name="Brynne Wilcox" userId="9ea332a5-72b0-4aba-9eed-02b5d0137144" providerId="ADAL" clId="{20FADDC8-8F59-4DE4-855B-9368F95377D1}" dt="2023-08-23T17:59:45.944" v="344"/>
          <pc:sldLayoutMkLst>
            <pc:docMk/>
            <pc:sldMasterMk cId="1723504814" sldId="2147483648"/>
            <pc:sldLayoutMk cId="2695725860" sldId="2147483674"/>
          </pc:sldLayoutMkLst>
          <pc:spChg chg="del">
            <ac:chgData name="Brynne Wilcox" userId="9ea332a5-72b0-4aba-9eed-02b5d0137144" providerId="ADAL" clId="{20FADDC8-8F59-4DE4-855B-9368F95377D1}" dt="2023-08-23T17:59:45.699" v="343" actId="478"/>
            <ac:spMkLst>
              <pc:docMk/>
              <pc:sldMasterMk cId="1723504814" sldId="2147483648"/>
              <pc:sldLayoutMk cId="2695725860" sldId="2147483674"/>
              <ac:spMk id="3" creationId="{16A1679E-C3E4-6404-9538-4E55B3032201}"/>
            </ac:spMkLst>
          </pc:spChg>
          <pc:picChg chg="add mod">
            <ac:chgData name="Brynne Wilcox" userId="9ea332a5-72b0-4aba-9eed-02b5d0137144" providerId="ADAL" clId="{20FADDC8-8F59-4DE4-855B-9368F95377D1}" dt="2023-08-23T17:59:45.944" v="344"/>
            <ac:picMkLst>
              <pc:docMk/>
              <pc:sldMasterMk cId="1723504814" sldId="2147483648"/>
              <pc:sldLayoutMk cId="2695725860" sldId="2147483674"/>
              <ac:picMk id="4" creationId="{7819A21B-F65C-5B90-0F1C-A8E796342045}"/>
            </ac:picMkLst>
          </pc:picChg>
        </pc:sldLayoutChg>
        <pc:sldLayoutChg chg="addSp delSp modSp mod">
          <pc:chgData name="Brynne Wilcox" userId="9ea332a5-72b0-4aba-9eed-02b5d0137144" providerId="ADAL" clId="{20FADDC8-8F59-4DE4-855B-9368F95377D1}" dt="2023-08-23T17:59:55.456" v="346"/>
          <pc:sldLayoutMkLst>
            <pc:docMk/>
            <pc:sldMasterMk cId="1723504814" sldId="2147483648"/>
            <pc:sldLayoutMk cId="498137965" sldId="2147483675"/>
          </pc:sldLayoutMkLst>
          <pc:spChg chg="del">
            <ac:chgData name="Brynne Wilcox" userId="9ea332a5-72b0-4aba-9eed-02b5d0137144" providerId="ADAL" clId="{20FADDC8-8F59-4DE4-855B-9368F95377D1}" dt="2023-08-23T17:59:54.894" v="345" actId="478"/>
            <ac:spMkLst>
              <pc:docMk/>
              <pc:sldMasterMk cId="1723504814" sldId="2147483648"/>
              <pc:sldLayoutMk cId="498137965" sldId="2147483675"/>
              <ac:spMk id="3" creationId="{16A1679E-C3E4-6404-9538-4E55B3032201}"/>
            </ac:spMkLst>
          </pc:spChg>
          <pc:picChg chg="add mod">
            <ac:chgData name="Brynne Wilcox" userId="9ea332a5-72b0-4aba-9eed-02b5d0137144" providerId="ADAL" clId="{20FADDC8-8F59-4DE4-855B-9368F95377D1}" dt="2023-08-23T17:59:55.456" v="346"/>
            <ac:picMkLst>
              <pc:docMk/>
              <pc:sldMasterMk cId="1723504814" sldId="2147483648"/>
              <pc:sldLayoutMk cId="498137965" sldId="2147483675"/>
              <ac:picMk id="2" creationId="{65E1E03D-1B94-6723-9086-0A4CBA530884}"/>
            </ac:picMkLst>
          </pc:picChg>
        </pc:sldLayoutChg>
        <pc:sldLayoutChg chg="addSp modSp">
          <pc:chgData name="Brynne Wilcox" userId="9ea332a5-72b0-4aba-9eed-02b5d0137144" providerId="ADAL" clId="{20FADDC8-8F59-4DE4-855B-9368F95377D1}" dt="2023-08-23T17:58:33.414" v="325"/>
          <pc:sldLayoutMkLst>
            <pc:docMk/>
            <pc:sldMasterMk cId="1723504814" sldId="2147483648"/>
            <pc:sldLayoutMk cId="1418323856" sldId="2147483696"/>
          </pc:sldLayoutMkLst>
          <pc:picChg chg="add mod">
            <ac:chgData name="Brynne Wilcox" userId="9ea332a5-72b0-4aba-9eed-02b5d0137144" providerId="ADAL" clId="{20FADDC8-8F59-4DE4-855B-9368F95377D1}" dt="2023-08-23T17:58:33.414" v="325"/>
            <ac:picMkLst>
              <pc:docMk/>
              <pc:sldMasterMk cId="1723504814" sldId="2147483648"/>
              <pc:sldLayoutMk cId="1418323856" sldId="2147483696"/>
              <ac:picMk id="4" creationId="{DD1AD745-CA6A-FEA1-4243-1F4661B4CCB5}"/>
            </ac:picMkLst>
          </pc:picChg>
        </pc:sldLayoutChg>
        <pc:sldLayoutChg chg="addSp delSp modSp">
          <pc:chgData name="Brynne Wilcox" userId="9ea332a5-72b0-4aba-9eed-02b5d0137144" providerId="ADAL" clId="{20FADDC8-8F59-4DE4-855B-9368F95377D1}" dt="2023-08-23T17:58:36.888" v="327" actId="478"/>
          <pc:sldLayoutMkLst>
            <pc:docMk/>
            <pc:sldMasterMk cId="1723504814" sldId="2147483648"/>
            <pc:sldLayoutMk cId="1335768175" sldId="2147483708"/>
          </pc:sldLayoutMkLst>
          <pc:picChg chg="add del mod">
            <ac:chgData name="Brynne Wilcox" userId="9ea332a5-72b0-4aba-9eed-02b5d0137144" providerId="ADAL" clId="{20FADDC8-8F59-4DE4-855B-9368F95377D1}" dt="2023-08-23T17:58:36.888" v="327" actId="478"/>
            <ac:picMkLst>
              <pc:docMk/>
              <pc:sldMasterMk cId="1723504814" sldId="2147483648"/>
              <pc:sldLayoutMk cId="1335768175" sldId="2147483708"/>
              <ac:picMk id="4" creationId="{44D6C812-5D39-97C6-4ADA-6ACB5D04D7CF}"/>
            </ac:picMkLst>
          </pc:picChg>
        </pc:sldLayoutChg>
        <pc:sldLayoutChg chg="addSp modSp">
          <pc:chgData name="Brynne Wilcox" userId="9ea332a5-72b0-4aba-9eed-02b5d0137144" providerId="ADAL" clId="{20FADDC8-8F59-4DE4-855B-9368F95377D1}" dt="2023-08-23T17:58:39.240" v="328"/>
          <pc:sldLayoutMkLst>
            <pc:docMk/>
            <pc:sldMasterMk cId="1723504814" sldId="2147483648"/>
            <pc:sldLayoutMk cId="2737229058" sldId="2147483709"/>
          </pc:sldLayoutMkLst>
          <pc:picChg chg="add mod">
            <ac:chgData name="Brynne Wilcox" userId="9ea332a5-72b0-4aba-9eed-02b5d0137144" providerId="ADAL" clId="{20FADDC8-8F59-4DE4-855B-9368F95377D1}" dt="2023-08-23T17:58:39.240" v="328"/>
            <ac:picMkLst>
              <pc:docMk/>
              <pc:sldMasterMk cId="1723504814" sldId="2147483648"/>
              <pc:sldLayoutMk cId="2737229058" sldId="2147483709"/>
              <ac:picMk id="5" creationId="{E05A89D5-90A7-437A-042A-10421897268C}"/>
            </ac:picMkLst>
          </pc:picChg>
        </pc:sldLayoutChg>
        <pc:sldLayoutChg chg="addSp modSp">
          <pc:chgData name="Brynne Wilcox" userId="9ea332a5-72b0-4aba-9eed-02b5d0137144" providerId="ADAL" clId="{20FADDC8-8F59-4DE4-855B-9368F95377D1}" dt="2023-08-23T17:58:46.361" v="330"/>
          <pc:sldLayoutMkLst>
            <pc:docMk/>
            <pc:sldMasterMk cId="1723504814" sldId="2147483648"/>
            <pc:sldLayoutMk cId="1418323856" sldId="2147483710"/>
          </pc:sldLayoutMkLst>
          <pc:picChg chg="add mod">
            <ac:chgData name="Brynne Wilcox" userId="9ea332a5-72b0-4aba-9eed-02b5d0137144" providerId="ADAL" clId="{20FADDC8-8F59-4DE4-855B-9368F95377D1}" dt="2023-08-23T17:58:46.361" v="330"/>
            <ac:picMkLst>
              <pc:docMk/>
              <pc:sldMasterMk cId="1723504814" sldId="2147483648"/>
              <pc:sldLayoutMk cId="1418323856" sldId="2147483710"/>
              <ac:picMk id="4" creationId="{796128EF-7B67-255B-0369-8C3315B20C4D}"/>
            </ac:picMkLst>
          </pc:picChg>
        </pc:sldLayoutChg>
        <pc:sldLayoutChg chg="addSp modSp">
          <pc:chgData name="Brynne Wilcox" userId="9ea332a5-72b0-4aba-9eed-02b5d0137144" providerId="ADAL" clId="{20FADDC8-8F59-4DE4-855B-9368F95377D1}" dt="2023-08-23T18:01:29.856" v="372"/>
          <pc:sldLayoutMkLst>
            <pc:docMk/>
            <pc:sldMasterMk cId="1723504814" sldId="2147483648"/>
            <pc:sldLayoutMk cId="3476301639" sldId="2147483711"/>
          </pc:sldLayoutMkLst>
          <pc:picChg chg="add mod">
            <ac:chgData name="Brynne Wilcox" userId="9ea332a5-72b0-4aba-9eed-02b5d0137144" providerId="ADAL" clId="{20FADDC8-8F59-4DE4-855B-9368F95377D1}" dt="2023-08-23T18:01:29.856" v="372"/>
            <ac:picMkLst>
              <pc:docMk/>
              <pc:sldMasterMk cId="1723504814" sldId="2147483648"/>
              <pc:sldLayoutMk cId="3476301639" sldId="2147483711"/>
              <ac:picMk id="4" creationId="{17ADFF72-8EF5-B879-2570-EC8B23E82F99}"/>
            </ac:picMkLst>
          </pc:picChg>
        </pc:sldLayoutChg>
        <pc:sldLayoutChg chg="addSp modSp">
          <pc:chgData name="Brynne Wilcox" userId="9ea332a5-72b0-4aba-9eed-02b5d0137144" providerId="ADAL" clId="{20FADDC8-8F59-4DE4-855B-9368F95377D1}" dt="2023-08-23T17:58:21.898" v="320"/>
          <pc:sldLayoutMkLst>
            <pc:docMk/>
            <pc:sldMasterMk cId="1723504814" sldId="2147483648"/>
            <pc:sldLayoutMk cId="1418323856" sldId="2147483740"/>
          </pc:sldLayoutMkLst>
          <pc:picChg chg="add mod">
            <ac:chgData name="Brynne Wilcox" userId="9ea332a5-72b0-4aba-9eed-02b5d0137144" providerId="ADAL" clId="{20FADDC8-8F59-4DE4-855B-9368F95377D1}" dt="2023-08-23T17:58:21.898" v="320"/>
            <ac:picMkLst>
              <pc:docMk/>
              <pc:sldMasterMk cId="1723504814" sldId="2147483648"/>
              <pc:sldLayoutMk cId="1418323856" sldId="2147483740"/>
              <ac:picMk id="4" creationId="{28A4C570-41FF-3ACB-540D-34B1948D75B4}"/>
            </ac:picMkLst>
          </pc:picChg>
        </pc:sldLayoutChg>
        <pc:sldLayoutChg chg="addSp modSp">
          <pc:chgData name="Brynne Wilcox" userId="9ea332a5-72b0-4aba-9eed-02b5d0137144" providerId="ADAL" clId="{20FADDC8-8F59-4DE4-855B-9368F95377D1}" dt="2023-08-23T17:58:31.106" v="324"/>
          <pc:sldLayoutMkLst>
            <pc:docMk/>
            <pc:sldMasterMk cId="1723504814" sldId="2147483648"/>
            <pc:sldLayoutMk cId="1418323856" sldId="2147483741"/>
          </pc:sldLayoutMkLst>
          <pc:picChg chg="add mod">
            <ac:chgData name="Brynne Wilcox" userId="9ea332a5-72b0-4aba-9eed-02b5d0137144" providerId="ADAL" clId="{20FADDC8-8F59-4DE4-855B-9368F95377D1}" dt="2023-08-23T17:58:31.106" v="324"/>
            <ac:picMkLst>
              <pc:docMk/>
              <pc:sldMasterMk cId="1723504814" sldId="2147483648"/>
              <pc:sldLayoutMk cId="1418323856" sldId="2147483741"/>
              <ac:picMk id="4" creationId="{7C1B6031-D9E4-AE05-7AF7-3D9105EF3D0C}"/>
            </ac:picMkLst>
          </pc:picChg>
        </pc:sldLayoutChg>
        <pc:sldLayoutChg chg="addSp modSp">
          <pc:chgData name="Brynne Wilcox" userId="9ea332a5-72b0-4aba-9eed-02b5d0137144" providerId="ADAL" clId="{20FADDC8-8F59-4DE4-855B-9368F95377D1}" dt="2023-08-23T17:58:42.507" v="329"/>
          <pc:sldLayoutMkLst>
            <pc:docMk/>
            <pc:sldMasterMk cId="1723504814" sldId="2147483648"/>
            <pc:sldLayoutMk cId="1418323856" sldId="2147483742"/>
          </pc:sldLayoutMkLst>
          <pc:picChg chg="add mod">
            <ac:chgData name="Brynne Wilcox" userId="9ea332a5-72b0-4aba-9eed-02b5d0137144" providerId="ADAL" clId="{20FADDC8-8F59-4DE4-855B-9368F95377D1}" dt="2023-08-23T17:58:42.507" v="329"/>
            <ac:picMkLst>
              <pc:docMk/>
              <pc:sldMasterMk cId="1723504814" sldId="2147483648"/>
              <pc:sldLayoutMk cId="1418323856" sldId="2147483742"/>
              <ac:picMk id="4" creationId="{A02767CD-0F8F-4F39-1311-6D9D9BF51E85}"/>
            </ac:picMkLst>
          </pc:picChg>
        </pc:sldLayoutChg>
        <pc:sldLayoutChg chg="addSp delSp modSp mod">
          <pc:chgData name="Brynne Wilcox" userId="9ea332a5-72b0-4aba-9eed-02b5d0137144" providerId="ADAL" clId="{20FADDC8-8F59-4DE4-855B-9368F95377D1}" dt="2023-08-23T17:59:19.574" v="334" actId="478"/>
          <pc:sldLayoutMkLst>
            <pc:docMk/>
            <pc:sldMasterMk cId="1723504814" sldId="2147483648"/>
            <pc:sldLayoutMk cId="4110391588" sldId="2147483743"/>
          </pc:sldLayoutMkLst>
          <pc:spChg chg="del">
            <ac:chgData name="Brynne Wilcox" userId="9ea332a5-72b0-4aba-9eed-02b5d0137144" providerId="ADAL" clId="{20FADDC8-8F59-4DE4-855B-9368F95377D1}" dt="2023-08-23T17:59:19.574" v="334" actId="478"/>
            <ac:spMkLst>
              <pc:docMk/>
              <pc:sldMasterMk cId="1723504814" sldId="2147483648"/>
              <pc:sldLayoutMk cId="4110391588" sldId="2147483743"/>
              <ac:spMk id="5" creationId="{440FC81F-3BC1-100B-F6F6-9DDDE032AAA9}"/>
            </ac:spMkLst>
          </pc:spChg>
          <pc:picChg chg="add mod">
            <ac:chgData name="Brynne Wilcox" userId="9ea332a5-72b0-4aba-9eed-02b5d0137144" providerId="ADAL" clId="{20FADDC8-8F59-4DE4-855B-9368F95377D1}" dt="2023-08-23T17:59:17.628" v="333"/>
            <ac:picMkLst>
              <pc:docMk/>
              <pc:sldMasterMk cId="1723504814" sldId="2147483648"/>
              <pc:sldLayoutMk cId="4110391588" sldId="2147483743"/>
              <ac:picMk id="7" creationId="{D71B91BE-D030-4F5B-5E96-03251DCF85F9}"/>
            </ac:picMkLst>
          </pc:picChg>
        </pc:sldLayoutChg>
        <pc:sldLayoutChg chg="addSp delSp modSp mod">
          <pc:chgData name="Brynne Wilcox" userId="9ea332a5-72b0-4aba-9eed-02b5d0137144" providerId="ADAL" clId="{20FADDC8-8F59-4DE4-855B-9368F95377D1}" dt="2023-08-23T17:59:29.960" v="336" actId="478"/>
          <pc:sldLayoutMkLst>
            <pc:docMk/>
            <pc:sldMasterMk cId="1723504814" sldId="2147483648"/>
            <pc:sldLayoutMk cId="275842833" sldId="2147483744"/>
          </pc:sldLayoutMkLst>
          <pc:spChg chg="del">
            <ac:chgData name="Brynne Wilcox" userId="9ea332a5-72b0-4aba-9eed-02b5d0137144" providerId="ADAL" clId="{20FADDC8-8F59-4DE4-855B-9368F95377D1}" dt="2023-08-23T17:59:29.960" v="336" actId="478"/>
            <ac:spMkLst>
              <pc:docMk/>
              <pc:sldMasterMk cId="1723504814" sldId="2147483648"/>
              <pc:sldLayoutMk cId="275842833" sldId="2147483744"/>
              <ac:spMk id="6" creationId="{5BFF7992-C6D3-68F0-E0BE-68B78510618F}"/>
            </ac:spMkLst>
          </pc:spChg>
          <pc:picChg chg="add mod">
            <ac:chgData name="Brynne Wilcox" userId="9ea332a5-72b0-4aba-9eed-02b5d0137144" providerId="ADAL" clId="{20FADDC8-8F59-4DE4-855B-9368F95377D1}" dt="2023-08-23T17:59:21.050" v="335"/>
            <ac:picMkLst>
              <pc:docMk/>
              <pc:sldMasterMk cId="1723504814" sldId="2147483648"/>
              <pc:sldLayoutMk cId="275842833" sldId="2147483744"/>
              <ac:picMk id="5" creationId="{6894A53A-44CC-1490-42A0-BE3C66A2B50E}"/>
            </ac:picMkLst>
          </pc:picChg>
        </pc:sldLayoutChg>
        <pc:sldLayoutChg chg="addSp delSp modSp mod">
          <pc:chgData name="Brynne Wilcox" userId="9ea332a5-72b0-4aba-9eed-02b5d0137144" providerId="ADAL" clId="{20FADDC8-8F59-4DE4-855B-9368F95377D1}" dt="2023-08-23T17:59:59.262" v="348"/>
          <pc:sldLayoutMkLst>
            <pc:docMk/>
            <pc:sldMasterMk cId="1723504814" sldId="2147483648"/>
            <pc:sldLayoutMk cId="3216082169" sldId="2147483745"/>
          </pc:sldLayoutMkLst>
          <pc:spChg chg="del">
            <ac:chgData name="Brynne Wilcox" userId="9ea332a5-72b0-4aba-9eed-02b5d0137144" providerId="ADAL" clId="{20FADDC8-8F59-4DE4-855B-9368F95377D1}" dt="2023-08-23T17:59:58.683" v="347" actId="478"/>
            <ac:spMkLst>
              <pc:docMk/>
              <pc:sldMasterMk cId="1723504814" sldId="2147483648"/>
              <pc:sldLayoutMk cId="3216082169" sldId="2147483745"/>
              <ac:spMk id="4" creationId="{4F121A55-2370-712E-5679-6C3F2202EFA7}"/>
            </ac:spMkLst>
          </pc:spChg>
          <pc:picChg chg="add mod">
            <ac:chgData name="Brynne Wilcox" userId="9ea332a5-72b0-4aba-9eed-02b5d0137144" providerId="ADAL" clId="{20FADDC8-8F59-4DE4-855B-9368F95377D1}" dt="2023-08-23T17:59:59.262" v="348"/>
            <ac:picMkLst>
              <pc:docMk/>
              <pc:sldMasterMk cId="1723504814" sldId="2147483648"/>
              <pc:sldLayoutMk cId="3216082169" sldId="2147483745"/>
              <ac:picMk id="5" creationId="{0538A45B-137F-83A0-0CF2-73F75976FC7C}"/>
            </ac:picMkLst>
          </pc:picChg>
        </pc:sldLayoutChg>
        <pc:sldLayoutChg chg="addSp delSp modSp mod">
          <pc:chgData name="Brynne Wilcox" userId="9ea332a5-72b0-4aba-9eed-02b5d0137144" providerId="ADAL" clId="{20FADDC8-8F59-4DE4-855B-9368F95377D1}" dt="2023-08-23T18:00:21.858" v="354"/>
          <pc:sldLayoutMkLst>
            <pc:docMk/>
            <pc:sldMasterMk cId="1723504814" sldId="2147483648"/>
            <pc:sldLayoutMk cId="346656563" sldId="2147483746"/>
          </pc:sldLayoutMkLst>
          <pc:spChg chg="del">
            <ac:chgData name="Brynne Wilcox" userId="9ea332a5-72b0-4aba-9eed-02b5d0137144" providerId="ADAL" clId="{20FADDC8-8F59-4DE4-855B-9368F95377D1}" dt="2023-08-23T18:00:21.615" v="353" actId="478"/>
            <ac:spMkLst>
              <pc:docMk/>
              <pc:sldMasterMk cId="1723504814" sldId="2147483648"/>
              <pc:sldLayoutMk cId="346656563" sldId="2147483746"/>
              <ac:spMk id="16" creationId="{41EEA7C3-0AEC-445B-642E-56B58FC340BD}"/>
            </ac:spMkLst>
          </pc:spChg>
          <pc:picChg chg="add mod">
            <ac:chgData name="Brynne Wilcox" userId="9ea332a5-72b0-4aba-9eed-02b5d0137144" providerId="ADAL" clId="{20FADDC8-8F59-4DE4-855B-9368F95377D1}" dt="2023-08-23T18:00:21.858" v="354"/>
            <ac:picMkLst>
              <pc:docMk/>
              <pc:sldMasterMk cId="1723504814" sldId="2147483648"/>
              <pc:sldLayoutMk cId="346656563" sldId="2147483746"/>
              <ac:picMk id="17" creationId="{3F8EF5E5-E49B-11F1-4DB8-D11447768EC0}"/>
            </ac:picMkLst>
          </pc:picChg>
        </pc:sldLayoutChg>
        <pc:sldLayoutChg chg="addSp delSp modSp mod">
          <pc:chgData name="Brynne Wilcox" userId="9ea332a5-72b0-4aba-9eed-02b5d0137144" providerId="ADAL" clId="{20FADDC8-8F59-4DE4-855B-9368F95377D1}" dt="2023-08-23T18:00:50.577" v="362"/>
          <pc:sldLayoutMkLst>
            <pc:docMk/>
            <pc:sldMasterMk cId="1723504814" sldId="2147483648"/>
            <pc:sldLayoutMk cId="2934875068" sldId="2147483747"/>
          </pc:sldLayoutMkLst>
          <pc:spChg chg="del">
            <ac:chgData name="Brynne Wilcox" userId="9ea332a5-72b0-4aba-9eed-02b5d0137144" providerId="ADAL" clId="{20FADDC8-8F59-4DE4-855B-9368F95377D1}" dt="2023-08-23T18:00:50.353" v="361" actId="478"/>
            <ac:spMkLst>
              <pc:docMk/>
              <pc:sldMasterMk cId="1723504814" sldId="2147483648"/>
              <pc:sldLayoutMk cId="2934875068" sldId="2147483747"/>
              <ac:spMk id="3" creationId="{16A1679E-C3E4-6404-9538-4E55B3032201}"/>
            </ac:spMkLst>
          </pc:spChg>
          <pc:picChg chg="add mod">
            <ac:chgData name="Brynne Wilcox" userId="9ea332a5-72b0-4aba-9eed-02b5d0137144" providerId="ADAL" clId="{20FADDC8-8F59-4DE4-855B-9368F95377D1}" dt="2023-08-23T18:00:50.577" v="362"/>
            <ac:picMkLst>
              <pc:docMk/>
              <pc:sldMasterMk cId="1723504814" sldId="2147483648"/>
              <pc:sldLayoutMk cId="2934875068" sldId="2147483747"/>
              <ac:picMk id="10" creationId="{9E3A1733-1690-9889-49AD-0ED42C12F866}"/>
            </ac:picMkLst>
          </pc:picChg>
        </pc:sldLayoutChg>
        <pc:sldLayoutChg chg="addSp delSp modSp mod">
          <pc:chgData name="Brynne Wilcox" userId="9ea332a5-72b0-4aba-9eed-02b5d0137144" providerId="ADAL" clId="{20FADDC8-8F59-4DE4-855B-9368F95377D1}" dt="2023-08-23T18:01:46.815" v="376"/>
          <pc:sldLayoutMkLst>
            <pc:docMk/>
            <pc:sldMasterMk cId="1723504814" sldId="2147483648"/>
            <pc:sldLayoutMk cId="2948441062" sldId="2147483748"/>
          </pc:sldLayoutMkLst>
          <pc:spChg chg="del">
            <ac:chgData name="Brynne Wilcox" userId="9ea332a5-72b0-4aba-9eed-02b5d0137144" providerId="ADAL" clId="{20FADDC8-8F59-4DE4-855B-9368F95377D1}" dt="2023-08-23T18:01:46.572" v="375" actId="478"/>
            <ac:spMkLst>
              <pc:docMk/>
              <pc:sldMasterMk cId="1723504814" sldId="2147483648"/>
              <pc:sldLayoutMk cId="2948441062" sldId="2147483748"/>
              <ac:spMk id="3" creationId="{934962AE-5558-02E2-C8FA-EAB9AEAE7EC2}"/>
            </ac:spMkLst>
          </pc:spChg>
          <pc:picChg chg="add mod">
            <ac:chgData name="Brynne Wilcox" userId="9ea332a5-72b0-4aba-9eed-02b5d0137144" providerId="ADAL" clId="{20FADDC8-8F59-4DE4-855B-9368F95377D1}" dt="2023-08-23T18:01:46.815" v="376"/>
            <ac:picMkLst>
              <pc:docMk/>
              <pc:sldMasterMk cId="1723504814" sldId="2147483648"/>
              <pc:sldLayoutMk cId="2948441062" sldId="2147483748"/>
              <ac:picMk id="4" creationId="{24AB2989-9E73-9E48-BA46-8C6996ABA889}"/>
            </ac:picMkLst>
          </pc:picChg>
        </pc:sldLayoutChg>
        <pc:sldLayoutChg chg="addSp delSp modSp mod">
          <pc:chgData name="Brynne Wilcox" userId="9ea332a5-72b0-4aba-9eed-02b5d0137144" providerId="ADAL" clId="{20FADDC8-8F59-4DE4-855B-9368F95377D1}" dt="2023-08-23T18:01:01.513" v="364"/>
          <pc:sldLayoutMkLst>
            <pc:docMk/>
            <pc:sldMasterMk cId="1723504814" sldId="2147483648"/>
            <pc:sldLayoutMk cId="4125191574" sldId="2147483749"/>
          </pc:sldLayoutMkLst>
          <pc:spChg chg="del">
            <ac:chgData name="Brynne Wilcox" userId="9ea332a5-72b0-4aba-9eed-02b5d0137144" providerId="ADAL" clId="{20FADDC8-8F59-4DE4-855B-9368F95377D1}" dt="2023-08-23T18:01:01.219" v="363" actId="478"/>
            <ac:spMkLst>
              <pc:docMk/>
              <pc:sldMasterMk cId="1723504814" sldId="2147483648"/>
              <pc:sldLayoutMk cId="4125191574" sldId="2147483749"/>
              <ac:spMk id="3" creationId="{BA6F9773-BDCE-07B7-D4F9-C386A126FC59}"/>
            </ac:spMkLst>
          </pc:spChg>
          <pc:picChg chg="add mod">
            <ac:chgData name="Brynne Wilcox" userId="9ea332a5-72b0-4aba-9eed-02b5d0137144" providerId="ADAL" clId="{20FADDC8-8F59-4DE4-855B-9368F95377D1}" dt="2023-08-23T18:01:01.513" v="364"/>
            <ac:picMkLst>
              <pc:docMk/>
              <pc:sldMasterMk cId="1723504814" sldId="2147483648"/>
              <pc:sldLayoutMk cId="4125191574" sldId="2147483749"/>
              <ac:picMk id="7" creationId="{3BC24CD9-9C67-0EE5-67DC-C0016B918B1D}"/>
            </ac:picMkLst>
          </pc:picChg>
        </pc:sldLayoutChg>
        <pc:sldLayoutChg chg="addSp delSp modSp mod setBg">
          <pc:chgData name="Brynne Wilcox" userId="9ea332a5-72b0-4aba-9eed-02b5d0137144" providerId="ADAL" clId="{20FADDC8-8F59-4DE4-855B-9368F95377D1}" dt="2023-08-23T18:05:53.324" v="388"/>
          <pc:sldLayoutMkLst>
            <pc:docMk/>
            <pc:sldMasterMk cId="1723504814" sldId="2147483648"/>
            <pc:sldLayoutMk cId="2353641277" sldId="2147483750"/>
          </pc:sldLayoutMkLst>
          <pc:spChg chg="mod">
            <ac:chgData name="Brynne Wilcox" userId="9ea332a5-72b0-4aba-9eed-02b5d0137144" providerId="ADAL" clId="{20FADDC8-8F59-4DE4-855B-9368F95377D1}" dt="2023-08-23T18:05:40.185" v="384" actId="207"/>
            <ac:spMkLst>
              <pc:docMk/>
              <pc:sldMasterMk cId="1723504814" sldId="2147483648"/>
              <pc:sldLayoutMk cId="2353641277" sldId="2147483750"/>
              <ac:spMk id="2" creationId="{DB55EBA4-DE6A-B060-5AE0-DD030B439F79}"/>
            </ac:spMkLst>
          </pc:spChg>
          <pc:spChg chg="del">
            <ac:chgData name="Brynne Wilcox" userId="9ea332a5-72b0-4aba-9eed-02b5d0137144" providerId="ADAL" clId="{20FADDC8-8F59-4DE4-855B-9368F95377D1}" dt="2023-08-23T18:01:50.017" v="377" actId="478"/>
            <ac:spMkLst>
              <pc:docMk/>
              <pc:sldMasterMk cId="1723504814" sldId="2147483648"/>
              <pc:sldLayoutMk cId="2353641277" sldId="2147483750"/>
              <ac:spMk id="3" creationId="{57A9CBFB-E34C-9CAF-87B8-E2B5747B7D80}"/>
            </ac:spMkLst>
          </pc:spChg>
          <pc:spChg chg="mod">
            <ac:chgData name="Brynne Wilcox" userId="9ea332a5-72b0-4aba-9eed-02b5d0137144" providerId="ADAL" clId="{20FADDC8-8F59-4DE4-855B-9368F95377D1}" dt="2023-08-23T18:05:44.920" v="386" actId="207"/>
            <ac:spMkLst>
              <pc:docMk/>
              <pc:sldMasterMk cId="1723504814" sldId="2147483648"/>
              <pc:sldLayoutMk cId="2353641277" sldId="2147483750"/>
              <ac:spMk id="4" creationId="{DC75EE53-D98A-40F0-93FA-7934439C34F4}"/>
            </ac:spMkLst>
          </pc:spChg>
          <pc:spChg chg="mod">
            <ac:chgData name="Brynne Wilcox" userId="9ea332a5-72b0-4aba-9eed-02b5d0137144" providerId="ADAL" clId="{20FADDC8-8F59-4DE4-855B-9368F95377D1}" dt="2023-08-23T18:05:42.403" v="385" actId="207"/>
            <ac:spMkLst>
              <pc:docMk/>
              <pc:sldMasterMk cId="1723504814" sldId="2147483648"/>
              <pc:sldLayoutMk cId="2353641277" sldId="2147483750"/>
              <ac:spMk id="7" creationId="{7FE4DEA9-4FF8-BE3B-EB11-E42FFBDB6A25}"/>
            </ac:spMkLst>
          </pc:spChg>
          <pc:picChg chg="add del mod">
            <ac:chgData name="Brynne Wilcox" userId="9ea332a5-72b0-4aba-9eed-02b5d0137144" providerId="ADAL" clId="{20FADDC8-8F59-4DE4-855B-9368F95377D1}" dt="2023-08-23T18:05:53.001" v="387" actId="478"/>
            <ac:picMkLst>
              <pc:docMk/>
              <pc:sldMasterMk cId="1723504814" sldId="2147483648"/>
              <pc:sldLayoutMk cId="2353641277" sldId="2147483750"/>
              <ac:picMk id="5" creationId="{52E6D9DF-A238-989F-6000-25830ED12F30}"/>
            </ac:picMkLst>
          </pc:picChg>
          <pc:picChg chg="add mod">
            <ac:chgData name="Brynne Wilcox" userId="9ea332a5-72b0-4aba-9eed-02b5d0137144" providerId="ADAL" clId="{20FADDC8-8F59-4DE4-855B-9368F95377D1}" dt="2023-08-23T18:05:53.324" v="388"/>
            <ac:picMkLst>
              <pc:docMk/>
              <pc:sldMasterMk cId="1723504814" sldId="2147483648"/>
              <pc:sldLayoutMk cId="2353641277" sldId="2147483750"/>
              <ac:picMk id="6" creationId="{21F83DCC-4797-5AFD-E6B2-0F6E217588AA}"/>
            </ac:picMkLst>
          </pc:picChg>
        </pc:sldLayoutChg>
        <pc:sldLayoutChg chg="addSp modSp">
          <pc:chgData name="Brynne Wilcox" userId="9ea332a5-72b0-4aba-9eed-02b5d0137144" providerId="ADAL" clId="{20FADDC8-8F59-4DE4-855B-9368F95377D1}" dt="2023-08-23T18:01:07.288" v="365"/>
          <pc:sldLayoutMkLst>
            <pc:docMk/>
            <pc:sldMasterMk cId="1723504814" sldId="2147483648"/>
            <pc:sldLayoutMk cId="3476301639" sldId="2147483751"/>
          </pc:sldLayoutMkLst>
          <pc:picChg chg="add mod">
            <ac:chgData name="Brynne Wilcox" userId="9ea332a5-72b0-4aba-9eed-02b5d0137144" providerId="ADAL" clId="{20FADDC8-8F59-4DE4-855B-9368F95377D1}" dt="2023-08-23T18:01:07.288" v="365"/>
            <ac:picMkLst>
              <pc:docMk/>
              <pc:sldMasterMk cId="1723504814" sldId="2147483648"/>
              <pc:sldLayoutMk cId="3476301639" sldId="2147483751"/>
              <ac:picMk id="4" creationId="{C4A6BD30-84C5-A702-9CA7-BBFEB3EBBC8F}"/>
            </ac:picMkLst>
          </pc:picChg>
        </pc:sldLayoutChg>
        <pc:sldLayoutChg chg="addSp modSp">
          <pc:chgData name="Brynne Wilcox" userId="9ea332a5-72b0-4aba-9eed-02b5d0137144" providerId="ADAL" clId="{20FADDC8-8F59-4DE4-855B-9368F95377D1}" dt="2023-08-23T18:01:11.317" v="366"/>
          <pc:sldLayoutMkLst>
            <pc:docMk/>
            <pc:sldMasterMk cId="1723504814" sldId="2147483648"/>
            <pc:sldLayoutMk cId="3476301639" sldId="2147483752"/>
          </pc:sldLayoutMkLst>
          <pc:picChg chg="add mod">
            <ac:chgData name="Brynne Wilcox" userId="9ea332a5-72b0-4aba-9eed-02b5d0137144" providerId="ADAL" clId="{20FADDC8-8F59-4DE4-855B-9368F95377D1}" dt="2023-08-23T18:01:11.317" v="366"/>
            <ac:picMkLst>
              <pc:docMk/>
              <pc:sldMasterMk cId="1723504814" sldId="2147483648"/>
              <pc:sldLayoutMk cId="3476301639" sldId="2147483752"/>
              <ac:picMk id="4" creationId="{A219DF73-5C53-EE22-AC17-F5F7C93CD6DB}"/>
            </ac:picMkLst>
          </pc:picChg>
        </pc:sldLayoutChg>
        <pc:sldLayoutChg chg="delSp add mod modTransition">
          <pc:chgData name="Brynne Wilcox" userId="9ea332a5-72b0-4aba-9eed-02b5d0137144" providerId="ADAL" clId="{20FADDC8-8F59-4DE4-855B-9368F95377D1}" dt="2023-08-23T18:06:03.920" v="390" actId="478"/>
          <pc:sldLayoutMkLst>
            <pc:docMk/>
            <pc:sldMasterMk cId="1723504814" sldId="2147483648"/>
            <pc:sldLayoutMk cId="4205626587" sldId="2147483753"/>
          </pc:sldLayoutMkLst>
          <pc:picChg chg="del">
            <ac:chgData name="Brynne Wilcox" userId="9ea332a5-72b0-4aba-9eed-02b5d0137144" providerId="ADAL" clId="{20FADDC8-8F59-4DE4-855B-9368F95377D1}" dt="2023-08-23T18:06:03.920" v="390" actId="478"/>
            <ac:picMkLst>
              <pc:docMk/>
              <pc:sldMasterMk cId="1723504814" sldId="2147483648"/>
              <pc:sldLayoutMk cId="4205626587" sldId="2147483753"/>
              <ac:picMk id="6" creationId="{21F83DCC-4797-5AFD-E6B2-0F6E217588AA}"/>
            </ac:picMkLst>
          </pc:picChg>
        </pc:sldLayoutChg>
        <pc:sldLayoutChg chg="delSp add mod modTransition">
          <pc:chgData name="Brynne Wilcox" userId="9ea332a5-72b0-4aba-9eed-02b5d0137144" providerId="ADAL" clId="{20FADDC8-8F59-4DE4-855B-9368F95377D1}" dt="2023-08-23T18:07:57.511" v="404" actId="478"/>
          <pc:sldLayoutMkLst>
            <pc:docMk/>
            <pc:sldMasterMk cId="1723504814" sldId="2147483648"/>
            <pc:sldLayoutMk cId="301284479" sldId="2147483754"/>
          </pc:sldLayoutMkLst>
          <pc:picChg chg="del">
            <ac:chgData name="Brynne Wilcox" userId="9ea332a5-72b0-4aba-9eed-02b5d0137144" providerId="ADAL" clId="{20FADDC8-8F59-4DE4-855B-9368F95377D1}" dt="2023-08-23T18:07:57.511" v="404" actId="478"/>
            <ac:picMkLst>
              <pc:docMk/>
              <pc:sldMasterMk cId="1723504814" sldId="2147483648"/>
              <pc:sldLayoutMk cId="301284479" sldId="2147483754"/>
              <ac:picMk id="6" creationId="{852523E0-2600-F2F9-1A83-A9D8B49700AE}"/>
            </ac:picMkLst>
          </pc:picChg>
        </pc:sldLayoutChg>
        <pc:sldLayoutChg chg="new mod">
          <pc:chgData name="Brynne Wilcox" userId="9ea332a5-72b0-4aba-9eed-02b5d0137144" providerId="ADAL" clId="{20FADDC8-8F59-4DE4-855B-9368F95377D1}" dt="2023-08-29T16:36:25.538" v="550" actId="11236"/>
          <pc:sldLayoutMkLst>
            <pc:docMk/>
            <pc:sldMasterMk cId="1723504814" sldId="2147483648"/>
            <pc:sldLayoutMk cId="2851488117" sldId="2147483817"/>
          </pc:sldLayoutMkLst>
        </pc:sldLayoutChg>
      </pc:sldMasterChg>
      <pc:sldMasterChg chg="del delSldLayout">
        <pc:chgData name="Brynne Wilcox" userId="9ea332a5-72b0-4aba-9eed-02b5d0137144" providerId="ADAL" clId="{20FADDC8-8F59-4DE4-855B-9368F95377D1}" dt="2023-08-23T18:13:25.077" v="449" actId="700"/>
        <pc:sldMasterMkLst>
          <pc:docMk/>
          <pc:sldMasterMk cId="4090956197" sldId="2147483720"/>
        </pc:sldMasterMkLst>
        <pc:sldLayoutChg chg="del">
          <pc:chgData name="Brynne Wilcox" userId="9ea332a5-72b0-4aba-9eed-02b5d0137144" providerId="ADAL" clId="{20FADDC8-8F59-4DE4-855B-9368F95377D1}" dt="2023-08-23T18:13:25.077" v="449" actId="700"/>
          <pc:sldLayoutMkLst>
            <pc:docMk/>
            <pc:sldMasterMk cId="4090956197" sldId="2147483720"/>
            <pc:sldLayoutMk cId="2035342366" sldId="2147483721"/>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1656842681" sldId="2147483722"/>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2308188211" sldId="2147483723"/>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226669755" sldId="2147483724"/>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83396797" sldId="2147483725"/>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1395388107" sldId="2147483726"/>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594499164" sldId="2147483727"/>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234540491" sldId="2147483728"/>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810063149" sldId="2147483729"/>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1824153747" sldId="2147483730"/>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044351622" sldId="2147483731"/>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421303979" sldId="2147483732"/>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477306648" sldId="2147483734"/>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065704621" sldId="2147483735"/>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1097859737" sldId="2147483736"/>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981999937" sldId="2147483737"/>
          </pc:sldLayoutMkLst>
        </pc:sldLayoutChg>
        <pc:sldLayoutChg chg="del">
          <pc:chgData name="Brynne Wilcox" userId="9ea332a5-72b0-4aba-9eed-02b5d0137144" providerId="ADAL" clId="{20FADDC8-8F59-4DE4-855B-9368F95377D1}" dt="2023-08-23T18:13:25.077" v="449" actId="700"/>
          <pc:sldLayoutMkLst>
            <pc:docMk/>
            <pc:sldMasterMk cId="4090956197" sldId="2147483720"/>
            <pc:sldLayoutMk cId="3022926079" sldId="2147483739"/>
          </pc:sldLayoutMkLst>
        </pc:sldLayoutChg>
      </pc:sldMasterChg>
    </pc:docChg>
  </pc:docChgLst>
  <pc:docChgLst>
    <pc:chgData name="Irene Berman-Vaporis" userId="S::irene.bermanvaporis@wri.org::36199d59-03a9-4ff3-92e7-a7185e674d4a" providerId="AD" clId="Web-{25E6D18E-5CE4-AD33-979E-AD66EF1750DA}"/>
    <pc:docChg chg="modSld">
      <pc:chgData name="Irene Berman-Vaporis" userId="S::irene.bermanvaporis@wri.org::36199d59-03a9-4ff3-92e7-a7185e674d4a" providerId="AD" clId="Web-{25E6D18E-5CE4-AD33-979E-AD66EF1750DA}" dt="2023-08-17T12:47:45.437" v="1" actId="1076"/>
      <pc:docMkLst>
        <pc:docMk/>
      </pc:docMkLst>
      <pc:sldChg chg="modSp">
        <pc:chgData name="Irene Berman-Vaporis" userId="S::irene.bermanvaporis@wri.org::36199d59-03a9-4ff3-92e7-a7185e674d4a" providerId="AD" clId="Web-{25E6D18E-5CE4-AD33-979E-AD66EF1750DA}" dt="2023-08-17T12:47:45.437" v="1" actId="1076"/>
        <pc:sldMkLst>
          <pc:docMk/>
          <pc:sldMk cId="4128084084" sldId="256"/>
        </pc:sldMkLst>
        <pc:picChg chg="mod">
          <ac:chgData name="Irene Berman-Vaporis" userId="S::irene.bermanvaporis@wri.org::36199d59-03a9-4ff3-92e7-a7185e674d4a" providerId="AD" clId="Web-{25E6D18E-5CE4-AD33-979E-AD66EF1750DA}" dt="2023-08-17T12:47:45.437" v="1" actId="1076"/>
          <ac:picMkLst>
            <pc:docMk/>
            <pc:sldMk cId="4128084084" sldId="256"/>
            <ac:picMk id="9" creationId="{3B9C3EEB-FC83-262F-2E99-FA959930AF40}"/>
          </ac:picMkLst>
        </pc:picChg>
      </pc:sldChg>
    </pc:docChg>
  </pc:docChgLst>
  <pc:docChgLst>
    <pc:chgData name="Brynne Wilcox" userId="S::brynne.wilcox@wri.org::9ea332a5-72b0-4aba-9eed-02b5d0137144" providerId="AD" clId="Web-{FB189AAF-9C3F-67EE-1CF7-EC5BD0A4AAAB}"/>
    <pc:docChg chg="addSld delSld modSld">
      <pc:chgData name="Brynne Wilcox" userId="S::brynne.wilcox@wri.org::9ea332a5-72b0-4aba-9eed-02b5d0137144" providerId="AD" clId="Web-{FB189AAF-9C3F-67EE-1CF7-EC5BD0A4AAAB}" dt="2022-12-20T22:01:17.268" v="76" actId="1076"/>
      <pc:docMkLst>
        <pc:docMk/>
      </pc:docMkLst>
      <pc:sldChg chg="addSp delSp modSp">
        <pc:chgData name="Brynne Wilcox" userId="S::brynne.wilcox@wri.org::9ea332a5-72b0-4aba-9eed-02b5d0137144" providerId="AD" clId="Web-{FB189AAF-9C3F-67EE-1CF7-EC5BD0A4AAAB}" dt="2022-12-20T21:48:23.187" v="22" actId="1076"/>
        <pc:sldMkLst>
          <pc:docMk/>
          <pc:sldMk cId="1222925252" sldId="315"/>
        </pc:sldMkLst>
        <pc:spChg chg="add del mod">
          <ac:chgData name="Brynne Wilcox" userId="S::brynne.wilcox@wri.org::9ea332a5-72b0-4aba-9eed-02b5d0137144" providerId="AD" clId="Web-{FB189AAF-9C3F-67EE-1CF7-EC5BD0A4AAAB}" dt="2022-12-20T21:48:13.218" v="19"/>
          <ac:spMkLst>
            <pc:docMk/>
            <pc:sldMk cId="1222925252" sldId="315"/>
            <ac:spMk id="4" creationId="{54F719EB-3C5B-20F6-E291-50CA8EB9ACC8}"/>
          </ac:spMkLst>
        </pc:spChg>
        <pc:picChg chg="del">
          <ac:chgData name="Brynne Wilcox" userId="S::brynne.wilcox@wri.org::9ea332a5-72b0-4aba-9eed-02b5d0137144" providerId="AD" clId="Web-{FB189AAF-9C3F-67EE-1CF7-EC5BD0A4AAAB}" dt="2022-12-20T21:47:53.874" v="17"/>
          <ac:picMkLst>
            <pc:docMk/>
            <pc:sldMk cId="1222925252" sldId="315"/>
            <ac:picMk id="2" creationId="{0CB5FCB4-BEC2-9960-746A-7EBDFC43FD97}"/>
          </ac:picMkLst>
        </pc:picChg>
        <pc:picChg chg="add mod ord">
          <ac:chgData name="Brynne Wilcox" userId="S::brynne.wilcox@wri.org::9ea332a5-72b0-4aba-9eed-02b5d0137144" providerId="AD" clId="Web-{FB189AAF-9C3F-67EE-1CF7-EC5BD0A4AAAB}" dt="2022-12-20T21:48:23.187" v="22" actId="1076"/>
          <ac:picMkLst>
            <pc:docMk/>
            <pc:sldMk cId="1222925252" sldId="315"/>
            <ac:picMk id="6" creationId="{E3B4D301-5F69-5CFF-F714-D8EC3E3CB537}"/>
          </ac:picMkLst>
        </pc:picChg>
      </pc:sldChg>
      <pc:sldChg chg="addSp delSp modSp">
        <pc:chgData name="Brynne Wilcox" userId="S::brynne.wilcox@wri.org::9ea332a5-72b0-4aba-9eed-02b5d0137144" providerId="AD" clId="Web-{FB189AAF-9C3F-67EE-1CF7-EC5BD0A4AAAB}" dt="2022-12-20T21:54:31.196" v="25" actId="1076"/>
        <pc:sldMkLst>
          <pc:docMk/>
          <pc:sldMk cId="3316694592" sldId="316"/>
        </pc:sldMkLst>
        <pc:spChg chg="mod">
          <ac:chgData name="Brynne Wilcox" userId="S::brynne.wilcox@wri.org::9ea332a5-72b0-4aba-9eed-02b5d0137144" providerId="AD" clId="Web-{FB189AAF-9C3F-67EE-1CF7-EC5BD0A4AAAB}" dt="2022-12-20T21:54:31.196" v="25" actId="1076"/>
          <ac:spMkLst>
            <pc:docMk/>
            <pc:sldMk cId="3316694592" sldId="316"/>
            <ac:spMk id="2" creationId="{E37F0C8C-6967-C081-F7CF-1116FD7E1302}"/>
          </ac:spMkLst>
        </pc:spChg>
        <pc:spChg chg="del">
          <ac:chgData name="Brynne Wilcox" userId="S::brynne.wilcox@wri.org::9ea332a5-72b0-4aba-9eed-02b5d0137144" providerId="AD" clId="Web-{FB189AAF-9C3F-67EE-1CF7-EC5BD0A4AAAB}" dt="2022-12-20T21:40:11.927" v="6"/>
          <ac:spMkLst>
            <pc:docMk/>
            <pc:sldMk cId="3316694592" sldId="316"/>
            <ac:spMk id="3" creationId="{0DF69F64-9090-2522-B7D3-AE35B32B6B7B}"/>
          </ac:spMkLst>
        </pc:spChg>
        <pc:spChg chg="del">
          <ac:chgData name="Brynne Wilcox" userId="S::brynne.wilcox@wri.org::9ea332a5-72b0-4aba-9eed-02b5d0137144" providerId="AD" clId="Web-{FB189AAF-9C3F-67EE-1CF7-EC5BD0A4AAAB}" dt="2022-12-20T21:40:09.708" v="5"/>
          <ac:spMkLst>
            <pc:docMk/>
            <pc:sldMk cId="3316694592" sldId="316"/>
            <ac:spMk id="4" creationId="{6884FB0F-A7B8-9C9C-D0F4-299E3EAD694F}"/>
          </ac:spMkLst>
        </pc:spChg>
        <pc:spChg chg="del">
          <ac:chgData name="Brynne Wilcox" userId="S::brynne.wilcox@wri.org::9ea332a5-72b0-4aba-9eed-02b5d0137144" providerId="AD" clId="Web-{FB189AAF-9C3F-67EE-1CF7-EC5BD0A4AAAB}" dt="2022-12-20T21:45:16.918" v="11"/>
          <ac:spMkLst>
            <pc:docMk/>
            <pc:sldMk cId="3316694592" sldId="316"/>
            <ac:spMk id="5" creationId="{D198F1D6-CC9D-2491-6827-C7385D7F805E}"/>
          </ac:spMkLst>
        </pc:spChg>
        <pc:spChg chg="del">
          <ac:chgData name="Brynne Wilcox" userId="S::brynne.wilcox@wri.org::9ea332a5-72b0-4aba-9eed-02b5d0137144" providerId="AD" clId="Web-{FB189AAF-9C3F-67EE-1CF7-EC5BD0A4AAAB}" dt="2022-12-20T21:45:21.574" v="13"/>
          <ac:spMkLst>
            <pc:docMk/>
            <pc:sldMk cId="3316694592" sldId="316"/>
            <ac:spMk id="6" creationId="{6D27CB79-65E1-4603-E619-3DA231E850B8}"/>
          </ac:spMkLst>
        </pc:spChg>
        <pc:spChg chg="del">
          <ac:chgData name="Brynne Wilcox" userId="S::brynne.wilcox@wri.org::9ea332a5-72b0-4aba-9eed-02b5d0137144" providerId="AD" clId="Web-{FB189AAF-9C3F-67EE-1CF7-EC5BD0A4AAAB}" dt="2022-12-20T21:40:07.224" v="4"/>
          <ac:spMkLst>
            <pc:docMk/>
            <pc:sldMk cId="3316694592" sldId="316"/>
            <ac:spMk id="7" creationId="{E0875CDF-6591-0BF4-0CA2-784987033E46}"/>
          </ac:spMkLst>
        </pc:spChg>
        <pc:spChg chg="del">
          <ac:chgData name="Brynne Wilcox" userId="S::brynne.wilcox@wri.org::9ea332a5-72b0-4aba-9eed-02b5d0137144" providerId="AD" clId="Web-{FB189AAF-9C3F-67EE-1CF7-EC5BD0A4AAAB}" dt="2022-12-20T21:45:19.215" v="12"/>
          <ac:spMkLst>
            <pc:docMk/>
            <pc:sldMk cId="3316694592" sldId="316"/>
            <ac:spMk id="8" creationId="{9621FCE5-1D06-80E9-660F-435A7B7AE375}"/>
          </ac:spMkLst>
        </pc:spChg>
        <pc:picChg chg="add mod ord">
          <ac:chgData name="Brynne Wilcox" userId="S::brynne.wilcox@wri.org::9ea332a5-72b0-4aba-9eed-02b5d0137144" providerId="AD" clId="Web-{FB189AAF-9C3F-67EE-1CF7-EC5BD0A4AAAB}" dt="2022-12-20T21:45:27.653" v="15" actId="1076"/>
          <ac:picMkLst>
            <pc:docMk/>
            <pc:sldMk cId="3316694592" sldId="316"/>
            <ac:picMk id="10" creationId="{2134D37B-F5EA-1FE6-D581-549494D78FDF}"/>
          </ac:picMkLst>
        </pc:picChg>
      </pc:sldChg>
      <pc:sldChg chg="del">
        <pc:chgData name="Brynne Wilcox" userId="S::brynne.wilcox@wri.org::9ea332a5-72b0-4aba-9eed-02b5d0137144" providerId="AD" clId="Web-{FB189AAF-9C3F-67EE-1CF7-EC5BD0A4AAAB}" dt="2022-12-20T21:35:56.781" v="1"/>
        <pc:sldMkLst>
          <pc:docMk/>
          <pc:sldMk cId="2499889179" sldId="323"/>
        </pc:sldMkLst>
      </pc:sldChg>
      <pc:sldChg chg="add">
        <pc:chgData name="Brynne Wilcox" userId="S::brynne.wilcox@wri.org::9ea332a5-72b0-4aba-9eed-02b5d0137144" providerId="AD" clId="Web-{FB189AAF-9C3F-67EE-1CF7-EC5BD0A4AAAB}" dt="2022-12-20T21:35:51.484" v="0"/>
        <pc:sldMkLst>
          <pc:docMk/>
          <pc:sldMk cId="4088551576" sldId="324"/>
        </pc:sldMkLst>
      </pc:sldChg>
      <pc:sldChg chg="addSp delSp modSp add replId">
        <pc:chgData name="Brynne Wilcox" userId="S::brynne.wilcox@wri.org::9ea332a5-72b0-4aba-9eed-02b5d0137144" providerId="AD" clId="Web-{FB189AAF-9C3F-67EE-1CF7-EC5BD0A4AAAB}" dt="2022-12-20T21:56:19.558" v="32" actId="1076"/>
        <pc:sldMkLst>
          <pc:docMk/>
          <pc:sldMk cId="4241890513" sldId="325"/>
        </pc:sldMkLst>
        <pc:spChg chg="mod">
          <ac:chgData name="Brynne Wilcox" userId="S::brynne.wilcox@wri.org::9ea332a5-72b0-4aba-9eed-02b5d0137144" providerId="AD" clId="Web-{FB189AAF-9C3F-67EE-1CF7-EC5BD0A4AAAB}" dt="2022-12-20T21:55:09.322" v="30" actId="14100"/>
          <ac:spMkLst>
            <pc:docMk/>
            <pc:sldMk cId="4241890513" sldId="325"/>
            <ac:spMk id="2" creationId="{E37F0C8C-6967-C081-F7CF-1116FD7E1302}"/>
          </ac:spMkLst>
        </pc:spChg>
        <pc:spChg chg="add mod">
          <ac:chgData name="Brynne Wilcox" userId="S::brynne.wilcox@wri.org::9ea332a5-72b0-4aba-9eed-02b5d0137144" providerId="AD" clId="Web-{FB189AAF-9C3F-67EE-1CF7-EC5BD0A4AAAB}" dt="2022-12-20T21:56:19.558" v="32" actId="1076"/>
          <ac:spMkLst>
            <pc:docMk/>
            <pc:sldMk cId="4241890513" sldId="325"/>
            <ac:spMk id="4" creationId="{9BAB2836-F676-BCD5-5831-A331E6B2D840}"/>
          </ac:spMkLst>
        </pc:spChg>
        <pc:picChg chg="del">
          <ac:chgData name="Brynne Wilcox" userId="S::brynne.wilcox@wri.org::9ea332a5-72b0-4aba-9eed-02b5d0137144" providerId="AD" clId="Web-{FB189AAF-9C3F-67EE-1CF7-EC5BD0A4AAAB}" dt="2022-12-20T21:56:16.543" v="31"/>
          <ac:picMkLst>
            <pc:docMk/>
            <pc:sldMk cId="4241890513" sldId="325"/>
            <ac:picMk id="10" creationId="{2134D37B-F5EA-1FE6-D581-549494D78FDF}"/>
          </ac:picMkLst>
        </pc:picChg>
      </pc:sldChg>
      <pc:sldChg chg="new del">
        <pc:chgData name="Brynne Wilcox" userId="S::brynne.wilcox@wri.org::9ea332a5-72b0-4aba-9eed-02b5d0137144" providerId="AD" clId="Web-{FB189AAF-9C3F-67EE-1CF7-EC5BD0A4AAAB}" dt="2022-12-20T21:56:47.184" v="35"/>
        <pc:sldMkLst>
          <pc:docMk/>
          <pc:sldMk cId="1256388122" sldId="326"/>
        </pc:sldMkLst>
      </pc:sldChg>
      <pc:sldChg chg="addSp delSp modSp add replId">
        <pc:chgData name="Brynne Wilcox" userId="S::brynne.wilcox@wri.org::9ea332a5-72b0-4aba-9eed-02b5d0137144" providerId="AD" clId="Web-{FB189AAF-9C3F-67EE-1CF7-EC5BD0A4AAAB}" dt="2022-12-20T22:01:17.268" v="76" actId="1076"/>
        <pc:sldMkLst>
          <pc:docMk/>
          <pc:sldMk cId="3348160202" sldId="327"/>
        </pc:sldMkLst>
        <pc:spChg chg="mod">
          <ac:chgData name="Brynne Wilcox" userId="S::brynne.wilcox@wri.org::9ea332a5-72b0-4aba-9eed-02b5d0137144" providerId="AD" clId="Web-{FB189AAF-9C3F-67EE-1CF7-EC5BD0A4AAAB}" dt="2022-12-20T22:01:17.268" v="76" actId="1076"/>
          <ac:spMkLst>
            <pc:docMk/>
            <pc:sldMk cId="3348160202" sldId="327"/>
            <ac:spMk id="2" creationId="{E37F0C8C-6967-C081-F7CF-1116FD7E1302}"/>
          </ac:spMkLst>
        </pc:spChg>
        <pc:spChg chg="del">
          <ac:chgData name="Brynne Wilcox" userId="S::brynne.wilcox@wri.org::9ea332a5-72b0-4aba-9eed-02b5d0137144" providerId="AD" clId="Web-{FB189AAF-9C3F-67EE-1CF7-EC5BD0A4AAAB}" dt="2022-12-20T21:57:34.638" v="41"/>
          <ac:spMkLst>
            <pc:docMk/>
            <pc:sldMk cId="3348160202" sldId="327"/>
            <ac:spMk id="4" creationId="{9BAB2836-F676-BCD5-5831-A331E6B2D840}"/>
          </ac:spMkLst>
        </pc:spChg>
        <pc:picChg chg="add mod ord">
          <ac:chgData name="Brynne Wilcox" userId="S::brynne.wilcox@wri.org::9ea332a5-72b0-4aba-9eed-02b5d0137144" providerId="AD" clId="Web-{FB189AAF-9C3F-67EE-1CF7-EC5BD0A4AAAB}" dt="2022-12-20T21:57:39.451" v="43" actId="1076"/>
          <ac:picMkLst>
            <pc:docMk/>
            <pc:sldMk cId="3348160202" sldId="327"/>
            <ac:picMk id="3" creationId="{CC830E2F-6E8B-0AF9-73BB-8158C98F1FA8}"/>
          </ac:picMkLst>
        </pc:picChg>
      </pc:sldChg>
      <pc:sldChg chg="addSp delSp modSp add replId">
        <pc:chgData name="Brynne Wilcox" userId="S::brynne.wilcox@wri.org::9ea332a5-72b0-4aba-9eed-02b5d0137144" providerId="AD" clId="Web-{FB189AAF-9C3F-67EE-1CF7-EC5BD0A4AAAB}" dt="2022-12-20T22:00:50.127" v="72" actId="1076"/>
        <pc:sldMkLst>
          <pc:docMk/>
          <pc:sldMk cId="3114292881" sldId="328"/>
        </pc:sldMkLst>
        <pc:spChg chg="mod">
          <ac:chgData name="Brynne Wilcox" userId="S::brynne.wilcox@wri.org::9ea332a5-72b0-4aba-9eed-02b5d0137144" providerId="AD" clId="Web-{FB189AAF-9C3F-67EE-1CF7-EC5BD0A4AAAB}" dt="2022-12-20T22:00:50.127" v="72" actId="1076"/>
          <ac:spMkLst>
            <pc:docMk/>
            <pc:sldMk cId="3114292881" sldId="328"/>
            <ac:spMk id="2" creationId="{E37F0C8C-6967-C081-F7CF-1116FD7E1302}"/>
          </ac:spMkLst>
        </pc:spChg>
        <pc:spChg chg="add del mod">
          <ac:chgData name="Brynne Wilcox" userId="S::brynne.wilcox@wri.org::9ea332a5-72b0-4aba-9eed-02b5d0137144" providerId="AD" clId="Web-{FB189AAF-9C3F-67EE-1CF7-EC5BD0A4AAAB}" dt="2022-12-20T21:59:14" v="55"/>
          <ac:spMkLst>
            <pc:docMk/>
            <pc:sldMk cId="3114292881" sldId="328"/>
            <ac:spMk id="6" creationId="{A5C0B0A0-04C2-6439-2A1D-0305DC807C02}"/>
          </ac:spMkLst>
        </pc:spChg>
        <pc:picChg chg="del">
          <ac:chgData name="Brynne Wilcox" userId="S::brynne.wilcox@wri.org::9ea332a5-72b0-4aba-9eed-02b5d0137144" providerId="AD" clId="Web-{FB189AAF-9C3F-67EE-1CF7-EC5BD0A4AAAB}" dt="2022-12-20T21:59:02.937" v="49"/>
          <ac:picMkLst>
            <pc:docMk/>
            <pc:sldMk cId="3114292881" sldId="328"/>
            <ac:picMk id="3" creationId="{CC830E2F-6E8B-0AF9-73BB-8158C98F1FA8}"/>
          </ac:picMkLst>
        </pc:picChg>
        <pc:picChg chg="add mod">
          <ac:chgData name="Brynne Wilcox" userId="S::brynne.wilcox@wri.org::9ea332a5-72b0-4aba-9eed-02b5d0137144" providerId="AD" clId="Web-{FB189AAF-9C3F-67EE-1CF7-EC5BD0A4AAAB}" dt="2022-12-20T21:59:20.265" v="58" actId="1076"/>
          <ac:picMkLst>
            <pc:docMk/>
            <pc:sldMk cId="3114292881" sldId="328"/>
            <ac:picMk id="4" creationId="{55DD0A02-C02C-876B-3DAD-EADE3F6B4B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D9F20-ECA9-5645-991E-2D9C867A07F8}"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C836E-2CE9-3944-A5AC-3E8E3096BCD8}" type="slidenum">
              <a:rPr lang="en-US" smtClean="0"/>
              <a:t>‹#›</a:t>
            </a:fld>
            <a:endParaRPr lang="en-US"/>
          </a:p>
        </p:txBody>
      </p:sp>
    </p:spTree>
    <p:extLst>
      <p:ext uri="{BB962C8B-B14F-4D97-AF65-F5344CB8AC3E}">
        <p14:creationId xmlns:p14="http://schemas.microsoft.com/office/powerpoint/2010/main" val="314661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Hana Ott: https://unsplash.com/photos/4e4ZKnPbZAI</a:t>
            </a: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 gas is the second-most used fuel in the global power sector, generating 24% of electricity as of 2019 and contributing 22% of total CO2 emissions. In addition, the production and transport of fossil gas generates significant quantities of fugitive methane emissions, a potent GHG. For more on methane emissions from energy production, see </a:t>
            </a:r>
            <a:r>
              <a:rPr lang="en-US" i="1" dirty="0"/>
              <a:t>Reduce methane emissions from oil and gas operations.</a:t>
            </a:r>
            <a:endParaRPr lang="en-US" dirty="0"/>
          </a:p>
          <a:p>
            <a:endParaRPr lang="en-US" i="1" dirty="0"/>
          </a:p>
          <a:p>
            <a:r>
              <a:rPr lang="en-US" dirty="0"/>
              <a:t>The use of fossil gas for electricity generation has been increasing sharply since 1995 — a trend that must reverse in order for the power sector to align with the Paris Climate Agreement’s long-term temperature goal. Relative to 2019 levels, unabated fossil gas needs to fall to around 17% of total power generation globally by 2030. From then on, it should contribute no more than 5% by 2040, so that unabated fossil gas is completely phased out by 2050.</a:t>
            </a:r>
            <a:endParaRPr lang="en-US" dirty="0">
              <a:cs typeface="Calibri"/>
            </a:endParaRPr>
          </a:p>
          <a:p>
            <a:endParaRPr lang="en-US" dirty="0"/>
          </a:p>
          <a:p>
            <a:r>
              <a:rPr lang="en-US" dirty="0"/>
              <a:t>The specific year by which a country should reach near zero fossil gas will depend both on the amount of gas in the power system and the pace at which renewables and other alternatives can be scaled up. For many developing countries, this will require the availability of adequate finance. New investments in fossil gas power generation this decade are to a large extent stranded assets.</a:t>
            </a:r>
            <a:endParaRPr lang="en-US" dirty="0">
              <a:cs typeface="Calibri" panose="020F0502020204030204"/>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387276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is overwhelming: coal power has no place in 1.5 degree C compatible pathways.</a:t>
            </a:r>
            <a:r>
              <a:rPr lang="en-US"/>
              <a:t> </a:t>
            </a:r>
            <a:r>
              <a:rPr lang="en-US" dirty="0"/>
              <a:t>To meet the ambitions of the Paris Agreement, global coal power should account for around 0-2.5% of total power generation by 2030 and be entirely phased out by 2040. Because the required pace of change to meet this goal is immense, it is vital that countries make strong commitments to remove coal. Such commitments should be backed by robust strategies.</a:t>
            </a:r>
            <a:endParaRPr lang="en-US" dirty="0">
              <a:cs typeface="Calibri"/>
            </a:endParaRPr>
          </a:p>
          <a:p>
            <a:endParaRPr lang="en-US" dirty="0"/>
          </a:p>
          <a:p>
            <a:r>
              <a:rPr lang="en-US" dirty="0"/>
              <a:t>As a means of assessing governmental commitments to decommissioning coal, this indicator tracks the number of countries with strategies in place to phase out coal power. Only 35 countries have pledged to phase out coal power or to remain coal-free as of 2021.</a:t>
            </a:r>
            <a:endParaRPr lang="en-US" dirty="0">
              <a:cs typeface="Calibri"/>
            </a:endParaRPr>
          </a:p>
          <a:p>
            <a:endParaRPr lang="en-US" dirty="0"/>
          </a:p>
          <a:p>
            <a:r>
              <a:rPr lang="en-US" dirty="0"/>
              <a:t>Several European countries, such as France, Spain and the United Kingdom, are aiming to phase out coal power by 2030, as are Canada and New Zealand. Currently, the three largest consumers of coal — China, India and the United States — do not have phase-out pledges.</a:t>
            </a:r>
            <a:r>
              <a:rPr lang="en-US"/>
              <a:t> </a:t>
            </a:r>
            <a:r>
              <a:rPr lang="en-US" dirty="0"/>
              <a:t>Meanwhile, other countries have targets that do not align with the Paris Climate Agreement. Germany, for instance, is the fourth largest consumer of coal and aims to phase out coal power by 2038.</a:t>
            </a:r>
            <a:endParaRPr lang="en-US" dirty="0">
              <a:cs typeface="Calibri"/>
            </a:endParaRPr>
          </a:p>
          <a:p>
            <a:endParaRPr lang="en-US" dirty="0">
              <a:cs typeface="Calibri"/>
            </a:endParaRPr>
          </a:p>
          <a:p>
            <a:r>
              <a:rPr lang="en-US" dirty="0">
                <a:cs typeface="Calibri"/>
              </a:rPr>
              <a:t>Photo by Dominik </a:t>
            </a:r>
            <a:r>
              <a:rPr lang="en-US" dirty="0" err="1">
                <a:cs typeface="Calibri"/>
              </a:rPr>
              <a:t>Vanyi</a:t>
            </a:r>
            <a:r>
              <a:rPr lang="en-US" dirty="0">
                <a:cs typeface="Calibri"/>
              </a:rPr>
              <a:t> via </a:t>
            </a:r>
            <a:r>
              <a:rPr lang="en-US" dirty="0" err="1">
                <a:cs typeface="Calibri"/>
              </a:rPr>
              <a:t>Unsplash</a:t>
            </a:r>
            <a:r>
              <a:rPr lang="en-US" dirty="0"/>
              <a:t>: photography of excavators at mining area photo – Free Mining Image on </a:t>
            </a:r>
            <a:r>
              <a:rPr lang="en-US" dirty="0" err="1"/>
              <a:t>Unsplash</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14</a:t>
            </a:fld>
            <a:endParaRPr lang="en-US"/>
          </a:p>
        </p:txBody>
      </p:sp>
    </p:spTree>
    <p:extLst>
      <p:ext uri="{BB962C8B-B14F-4D97-AF65-F5344CB8AC3E}">
        <p14:creationId xmlns:p14="http://schemas.microsoft.com/office/powerpoint/2010/main" val="278429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Green Energy Futures: https://www.flickr.com/photos/greenenergyfutures/26366624930/in/photolist-GaVQZy-9PYJgf-bqzRBC-ysPFAs-FvBnUq-2kRFTR8-Kn7Xme-azaP4n-KWCgH-boAaUF-rSVoYh-sauPoK-sbD2Zz-LkFwFB-asnPMc-efxTWg-tsB97T-asqrbS-pfCqc3-KWCw4-nRRKZ4-asqjmE-efDEmo-8NMPqm-e1quAB-asqqNm-dSJnem-AYmGeS-aoYHjW-efDDLo-FvBiLq-efDEpf-efxTSP-efDEob-efDDPY-efDDDy-efDEiY-s8efB5-sakZWJ-efDDYE-2aPCBbU-efDDFo-rRaHXx-rSVZX5-cPch51-KjgdoG-rSU3J1-s8cpJY-efDDTU-efxUcv</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129833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22242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a zero-carbon power system by 2050, nearly all electricity will need to come from renewable technologies. Achieving this will require large-scale renewable energy capacity additions. To track momentum toward this goal, it is important to monitor annual capacity additions, which represent new installations of renewable power.</a:t>
            </a:r>
            <a:endParaRPr lang="en-US" dirty="0">
              <a:cs typeface="Calibri"/>
            </a:endParaRPr>
          </a:p>
          <a:p>
            <a:endParaRPr lang="en-US" dirty="0"/>
          </a:p>
          <a:p>
            <a:r>
              <a:rPr lang="en-US" dirty="0"/>
              <a:t>Annual capacity additions of renewables are generally increasing. Since 2011, at least 106 gigawatts (GW) of new clean power capacity have been added to the global power system each year. In 2021, 260 GW of new renewable power was added, primarily driven by expansions of renewable energy projects in China.</a:t>
            </a:r>
            <a:endParaRPr lang="en-US" dirty="0">
              <a:cs typeface="Calibri"/>
            </a:endParaRPr>
          </a:p>
          <a:p>
            <a:endParaRPr lang="en-US" dirty="0"/>
          </a:p>
          <a:p>
            <a:r>
              <a:rPr lang="en-US" dirty="0"/>
              <a:t>Since 2020 — which was a record-breaking year — new renewable energy capacity additions have exceeded 260 GW annually. However, major global instabilities, such as the COVID-19 pandemic and Russia’s invasion of Ukraine, have slowed this pace.</a:t>
            </a:r>
            <a:r>
              <a:rPr lang="en-US"/>
              <a:t> </a:t>
            </a:r>
            <a:r>
              <a:rPr lang="en-US" dirty="0"/>
              <a:t>Given supply chain disruptions and geopolitical issues, this indicator will need to be carefully monitored to ensure that the current slowdown does not significantly derail the scaling of annual renewable energy installations.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335622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decarbonize the power sector, fossil fuels need to be displaced by zero-carbon energy — technologies that can generate electricity without greenhouse gas (GHG) emissions. This indicator tracks solar, wind, hydro, biomass and nuclear power.</a:t>
            </a:r>
            <a:endParaRPr lang="en-US" dirty="0">
              <a:cs typeface="Calibri"/>
            </a:endParaRPr>
          </a:p>
          <a:p>
            <a:endParaRPr lang="en-US" dirty="0"/>
          </a:p>
          <a:p>
            <a:r>
              <a:rPr lang="en-US" dirty="0"/>
              <a:t>The share of zero-carbon power declined between 2000 and 2011 and has increased only marginally since, reaching 36% in 2019. Efforts will need to accelerate the growth in zero-carbon power about six-fold by 2030 to align with Paris Agreement compatible pathways. Growth in zero-carbon power is likely to follow an S-curve and the technology is in the breakthrough stage of adoption, so the rate of change will likely accelerate faster than the past five years, although this is not guaranteed. The share of zero-carbon power needs to reach 74–92% by 2030 and 98–100% by 2050.</a:t>
            </a:r>
            <a:endParaRPr lang="en-US" dirty="0">
              <a:cs typeface="Calibri"/>
            </a:endParaRPr>
          </a:p>
          <a:p>
            <a:endParaRPr lang="en-US" dirty="0"/>
          </a:p>
          <a:p>
            <a:r>
              <a:rPr lang="en-US" dirty="0"/>
              <a:t>Most of the growth in zero-carbon power since 1990 has been through the addition of new solar and wind capacity, particularly in Asia. Given the high costs and lead times of nuclear power projects — as well as their environmental and geopolitical concerns — the majority of future power installations are expected to be renewable energy, particularly solar and wind. Nuclear capacity peaked in the 1990s and has declined ever since, with shutdowns outpacing new installations.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18</a:t>
            </a:fld>
            <a:endParaRPr lang="en-US"/>
          </a:p>
        </p:txBody>
      </p:sp>
    </p:spTree>
    <p:extLst>
      <p:ext uri="{BB962C8B-B14F-4D97-AF65-F5344CB8AC3E}">
        <p14:creationId xmlns:p14="http://schemas.microsoft.com/office/powerpoint/2010/main" val="183208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88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increasing number of jobs for men and women in renewable energy shows that greener energy can create decent and productive work opportunities. This is central to a just transition strategy.</a:t>
            </a:r>
            <a:endParaRPr lang="en-US" dirty="0">
              <a:cs typeface="Calibri"/>
            </a:endParaRPr>
          </a:p>
          <a:p>
            <a:endParaRPr lang="en-US" dirty="0"/>
          </a:p>
          <a:p>
            <a:r>
              <a:rPr lang="en-US" dirty="0"/>
              <a:t>The renewable energy jobs created must be quality jobs and accomplish basic rights. New employment opportunities should provide men and women with decent work, meaning that they should offer fair compensation, safe working conditions, equal opportunities and social protection. These jobs must be free of forced and child labor, and provide employees the right to organize or discuss work-related issues, among other conditions. The biofuels sector, which includes a significant portion of rural employment, is likely to suffer from decent work deficits.</a:t>
            </a:r>
            <a:endParaRPr lang="en-US" dirty="0">
              <a:cs typeface="Calibri"/>
            </a:endParaRPr>
          </a:p>
          <a:p>
            <a:endParaRPr lang="en-US" dirty="0"/>
          </a:p>
          <a:p>
            <a:r>
              <a:rPr lang="en-US" dirty="0"/>
              <a:t>Global employment in renewable energy was estimated at 12 million in 2020, up from 7.3 million in 2012 when it was first measured. Women account for 32% of the global renewables workforce, but their participation varies widely among countries. Due to data and time limitations, we do not yet delve into the quality of these jobs, but this may be addressed in a future release of this platform.</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18305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increasing number of jobs for men and women in renewable energy shows that greener energy can create decent and productive work opportunities. This is central to a just transition strategy. </a:t>
            </a:r>
          </a:p>
          <a:p>
            <a:endParaRPr lang="en-US">
              <a:cs typeface="Calibri"/>
            </a:endParaRPr>
          </a:p>
          <a:p>
            <a:r>
              <a:rPr lang="en-US"/>
              <a:t>The renewable energy jobs created must be quality jobs and accomplish basic rights. New employment opportunities should provide men and women with decent work, meaning that they should offer fair compensation, safe working conditions, equal opportunities and social protection. These jobs must be free of forced and child labor, and provide employees the right to organize or discuss work-related issues, among other conditions. The biofuels sector, which includes a significant portion of rural employment, is likely to suffer from decent work deficits. </a:t>
            </a:r>
            <a:endParaRPr lang="en-US">
              <a:cs typeface="Calibri"/>
            </a:endParaRPr>
          </a:p>
          <a:p>
            <a:endParaRPr lang="en-US">
              <a:cs typeface="Calibri"/>
            </a:endParaRPr>
          </a:p>
          <a:p>
            <a:r>
              <a:rPr lang="en-US"/>
              <a:t>Global employment in renewable energy was estimated at 12 million in 2020, up from 7.3 million in 2012 when it was first measured. Women account for 32% of the global renewables workforce, but their participation varies widely among countries. Due to data and time limitations, we do not yet delve into the quality of these jobs, but this may be addressed in a future release of this platform.</a:t>
            </a:r>
            <a:endParaRPr lang="en-US">
              <a:cs typeface="Calibri"/>
            </a:endParaRPr>
          </a:p>
          <a:p>
            <a:r>
              <a:rPr lang="en-US"/>
              <a:t> </a:t>
            </a:r>
            <a:endParaRPr lang="en-US">
              <a:cs typeface="Calibri"/>
            </a:endParaRPr>
          </a:p>
          <a:p>
            <a:r>
              <a:rPr lang="en-US"/>
              <a:t>Photo from UNDP Climate Flickr:  https://www.flickr.com/photos/undpclimatechangeadaptation/51101763221</a:t>
            </a:r>
            <a:r>
              <a:rPr lang="en-US" b="0" i="0">
                <a:effectLst/>
              </a:rPr>
              <a:t>/in</a:t>
            </a:r>
            <a:r>
              <a:rPr lang="en-US"/>
              <a:t>/photolist-2jVRp37-2jVRp4V-2kJbtYH-2kRFTR8-2kPZmUg-BEnWvT-pto6hj-8svYBw-pdVqyY-pvo8ab-2kPZn75-2kQi52R-2kGMNxH-2kQi5bZ-2kJbtTY-2kPZmYe-2kJbtZj-2kQi56d-2kQi5bJ-2kGMNqU-2kGMNvU-2kPZmX7-2kPZmS2-2mkcaPa-2kQixVx-2kJbu2P-2m9reXF-rXzGJC-2kJ4K74-8ssWkk-8svYyj-ghFjtK-LqVCbQ-2kJ4KdB-8ssWCk-bSmShM-8ssWFR-bQjofV-2n7pJvC-24NyhcK-bDs9mU-bBpRNj-bQjkgT-hdynnS-8syD1r-2kyU9hF-dWXhZV-2kyQB1F-bDs9PC</a:t>
            </a:r>
            <a:endParaRPr lang="en-US" b="0" i="0">
              <a:solidFill>
                <a:srgbClr val="FFFFFF"/>
              </a:solidFill>
              <a:effectLst/>
              <a:latin typeface="Poppins" panose="00000500000000000000" pitchFamily="2" charset="0"/>
              <a:cs typeface="Poppins"/>
            </a:endParaRPr>
          </a:p>
          <a:p>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21</a:t>
            </a:fld>
            <a:endParaRPr lang="en-US"/>
          </a:p>
        </p:txBody>
      </p:sp>
    </p:spTree>
    <p:extLst>
      <p:ext uri="{BB962C8B-B14F-4D97-AF65-F5344CB8AC3E}">
        <p14:creationId xmlns:p14="http://schemas.microsoft.com/office/powerpoint/2010/main" val="59501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Arby Reed: https://www.flickr.com/photos/19779889@N00/36405081436/in/photolist-XsZynS-edAMq7-2gpzNpc-75Wz5t-2hNDxyh-73cc41-JYMZzr-WVpgDE-4kuTVn-2m6kHrZ-2n15oQM-FJZPGZ-2aZBjaV-6gpJuQ-23hzYq5-2mPo3TG-2kJ4Lf7-2kd71Gy-PKYgok-22ChYDU-fRCAx-2krVK6V-WG2FP6-2mWM5DB-2mWK38p-2mZBedP-2ftRoM8-2mQHSTT-2mPtMNA-d5uAM9-AQoaPn-2navT6K-2mZEwrV-e3pAsr-2jwETDf-2m3i37H-6eFSxj-aWFkCc-2m9iKFs-2mXe2V6-62DiAD-dWrKF9-2kNoyQL-LXeYsz-ExJJVo-2k1eYpT-2iFJF4m-9UW3JB-fEcZcD-2nDLCit</a:t>
            </a:r>
          </a:p>
          <a:p>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374468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268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07738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storage technologies, particularly battery storage, will form a critical component of new sustainable energy. Storage solutions will help to smooth out the intermittency in renewable energy supplies caused by weather variability and the lack of solar power at night.</a:t>
            </a:r>
            <a:endParaRPr lang="en-US" dirty="0">
              <a:cs typeface="Calibri"/>
            </a:endParaRPr>
          </a:p>
          <a:p>
            <a:endParaRPr lang="en-US" dirty="0"/>
          </a:p>
          <a:p>
            <a:r>
              <a:rPr lang="en-US" dirty="0"/>
              <a:t>In order to realize energy storage at scale, we will need technologies that are affordable to purchase and operate. This indicator tracks the price of lithium-ion (Li-ion) batteries — a relatively advanced and widely used battery technology — as a proxy for affordable storage.</a:t>
            </a:r>
            <a:endParaRPr lang="en-US" dirty="0">
              <a:cs typeface="Calibri" panose="020F0502020204030204"/>
            </a:endParaRPr>
          </a:p>
          <a:p>
            <a:endParaRPr lang="en-US" dirty="0"/>
          </a:p>
          <a:p>
            <a:r>
              <a:rPr lang="en-US" dirty="0"/>
              <a:t>Li-ion storage prices have been declining sharply since 2010, at a rate that surpasses the cost decreases of solar and wind technologies. In 2010, battery prices stood at around 1,220 dollars per kilowatt-hour ($/kWh), and in 2021 this decreased nearly tenfold to $132 per kWh.</a:t>
            </a:r>
            <a:endParaRPr lang="en-US" dirty="0">
              <a:cs typeface="Calibri"/>
            </a:endParaRPr>
          </a:p>
          <a:p>
            <a:endParaRPr lang="en-US" dirty="0"/>
          </a:p>
          <a:p>
            <a:r>
              <a:rPr lang="en-US"/>
              <a:t>Although the significance of these trends cannot be understated, battery technologies remain expensive and are particularly unaffordable for emerging economies. To realize the level of storage proliferation needed to achieve a net-zero power system, more financial support, as well as research and development, is needed to further dampen costs.</a:t>
            </a:r>
            <a:endParaRPr lang="en-US">
              <a:cs typeface="Calibri"/>
            </a:endParaRPr>
          </a:p>
          <a:p>
            <a:endParaRPr lang="en-US" dirty="0">
              <a:solidFill>
                <a:srgbClr val="000000"/>
              </a:solidFill>
              <a:latin typeface="Calibri"/>
              <a:cs typeface="Calibri"/>
            </a:endParaRPr>
          </a:p>
          <a:p>
            <a:r>
              <a:rPr lang="en-US" dirty="0"/>
              <a:t>Battery storage technologies will form a vital component in the future zero-carbon power system. Large amounts of capital are expected to flow into storage solutions. </a:t>
            </a:r>
          </a:p>
          <a:p>
            <a:r>
              <a:rPr lang="en-US" dirty="0"/>
              <a:t> </a:t>
            </a:r>
          </a:p>
          <a:p>
            <a:r>
              <a:rPr lang="en-US" dirty="0"/>
              <a:t>Monitoring the total investments into battery storage allows us to track the global investment priorities of governments and businesses, an important market signal of the clean energy transition. Over time, we expect this indicator to increase significantly. </a:t>
            </a:r>
            <a:endParaRPr lang="en-US" dirty="0">
              <a:cs typeface="Calibri"/>
            </a:endParaRPr>
          </a:p>
          <a:p>
            <a:endParaRPr lang="en-US" dirty="0">
              <a:cs typeface="Calibri"/>
            </a:endParaRPr>
          </a:p>
          <a:p>
            <a:r>
              <a:rPr lang="en-US" dirty="0"/>
              <a:t>Recently, annual investment into energy storage has risen substantially. In 2015, a combined $1.6 billion of financial commitments were made for energy storage, but this has been rising by an average of $2.3 billion each year. </a:t>
            </a:r>
            <a:endParaRPr lang="en-US" dirty="0">
              <a:cs typeface="Calibri"/>
            </a:endParaRPr>
          </a:p>
          <a:p>
            <a:r>
              <a:rPr lang="en-US" dirty="0"/>
              <a:t> </a:t>
            </a:r>
            <a:endParaRPr lang="en-US" dirty="0">
              <a:cs typeface="Calibri"/>
            </a:endParaRPr>
          </a:p>
          <a:p>
            <a:r>
              <a:rPr lang="en-US" dirty="0"/>
              <a:t>Much of this growth has taken place in just the last few years. In 2020, total investment was just over $6 billion – this amount tripled to $18 billion in 2022. </a:t>
            </a:r>
            <a:endParaRPr lang="en-US" dirty="0">
              <a:cs typeface="Calibri"/>
            </a:endParaRPr>
          </a:p>
          <a:p>
            <a:endParaRPr lang="en-US" dirty="0">
              <a:cs typeface="Calibri"/>
            </a:endParaRPr>
          </a:p>
          <a:p>
            <a:r>
              <a:rPr lang="en-US" dirty="0"/>
              <a:t>Although these signs are encouraging, there is still a major gap in energy storage deployment. Since far more energy storage is needed by 2030 to align the global power sector with pathways compatible with the Paris Agreement, global investments in storage need to increase commensurately, though available data are currently insufficient to estimate by how much. </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419696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energy technologies, such as solar and wind, will form the backbone of the future energy system. Because supplies from renewable energy are inherently variable, we need to be able to store energy for use at a later time.</a:t>
            </a:r>
            <a:endParaRPr lang="en-US" dirty="0">
              <a:cs typeface="Calibri"/>
            </a:endParaRPr>
          </a:p>
          <a:p>
            <a:endParaRPr lang="en-US" dirty="0"/>
          </a:p>
          <a:p>
            <a:r>
              <a:rPr lang="en-US" dirty="0"/>
              <a:t>Achieving high proportions of renewables will require technological innovation in energy storage techniques to bring down prices. Advances are also required to ensure energy storage technologies are produced and operated sustainably, and can be disposed of or recycled with minimal environmental impact at the end of their life.</a:t>
            </a:r>
            <a:endParaRPr lang="en-US" dirty="0">
              <a:cs typeface="Calibri" panose="020F0502020204030204"/>
            </a:endParaRPr>
          </a:p>
          <a:p>
            <a:endParaRPr lang="en-US" dirty="0"/>
          </a:p>
          <a:p>
            <a:r>
              <a:rPr lang="en-US" dirty="0"/>
              <a:t>While technological innovation can be measured using a range of different approaches, we track the number of patents filed for a given technology. This method is a proxy for market innovation and progress for energy storage technologies.</a:t>
            </a:r>
            <a:endParaRPr lang="en-US" dirty="0">
              <a:cs typeface="Calibri" panose="020F0502020204030204"/>
            </a:endParaRPr>
          </a:p>
          <a:p>
            <a:endParaRPr lang="en-US" dirty="0"/>
          </a:p>
          <a:p>
            <a:r>
              <a:rPr lang="en-US" dirty="0"/>
              <a:t>The number of patents filed related to energy storage technologies have increased considerably since 2000. As of 2021, 15,456 claimed priorities for energy storage patents were submitted, a 400% increase from 2000. This is a positive indication that storage players are operating and innovating in a stimulating market. Because storage technologies are still maturing, businesses and governments will need to provide strong support to unravel latent innovation.</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277127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4"/>
                </a:solidFill>
                <a:effectLst/>
                <a:latin typeface="Proxima Nova"/>
              </a:rPr>
              <a:t>Photo by Axel </a:t>
            </a:r>
            <a:r>
              <a:rPr lang="en-US" b="0" i="0" err="1">
                <a:solidFill>
                  <a:srgbClr val="212124"/>
                </a:solidFill>
                <a:effectLst/>
                <a:latin typeface="Proxima Nova"/>
              </a:rPr>
              <a:t>Fassio</a:t>
            </a:r>
            <a:r>
              <a:rPr lang="en-US" b="0" i="0">
                <a:solidFill>
                  <a:srgbClr val="212124"/>
                </a:solidFill>
                <a:effectLst/>
                <a:latin typeface="Proxima Nova"/>
              </a:rPr>
              <a:t>/CIFOR: https://www.flickr.com/photos/cifor/42726718744/in/photolist-286BAUy-bVNkQf-7bDUpo-bj6QRH-bVNkNu-CuTGS-7bAp4K-pHn6zt-2fzFrgF-7bAegP-NYokN6-28zYvnc-bVNkVs-NYomFi-LcXLVa-7bDP9b-NYom9M-M4bPgd-bj6Rgr-bj6Qqr-24bX3HG-3iuvBU-bVNm3f-bj6M16-2iYi6fb-28FSuRC-28FSuTG-28FSuRh-cAmAN5-7bAp52-oXuj5L-bVNkKo-2iYdXMK-bVNm4L-pWUb6a-eUttwp-6MJNi3-bj6LMg-NYokaT-bj6QKz-dyTf48-bj6RaH-cAmYW1-fVegP5-Saqts7-SRWf2f-24bX3Dy-9nAGod-bj7gMa-24bX3Sj</a:t>
            </a:r>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26</a:t>
            </a:fld>
            <a:endParaRPr lang="en-US"/>
          </a:p>
        </p:txBody>
      </p:sp>
    </p:spTree>
    <p:extLst>
      <p:ext uri="{BB962C8B-B14F-4D97-AF65-F5344CB8AC3E}">
        <p14:creationId xmlns:p14="http://schemas.microsoft.com/office/powerpoint/2010/main" val="3290634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708258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energy transition is expected to bring a massive increase in the use and mining of critical minerals such as cobalt, copper, lithium, nickel, zinc and rare earths. It is estimated that under a net-zero scenario, the market for critical minerals will grow from about 8 million </a:t>
            </a:r>
            <a:r>
              <a:rPr lang="en-US" dirty="0" err="1"/>
              <a:t>tonnes</a:t>
            </a:r>
            <a:r>
              <a:rPr lang="en-US" dirty="0"/>
              <a:t> (Mt) in 2020 to over 40 Mt in 2050, with demand for lithium increasing 100-fold by 2050.</a:t>
            </a:r>
            <a:endParaRPr lang="en-US" dirty="0">
              <a:cs typeface="Calibri"/>
            </a:endParaRPr>
          </a:p>
          <a:p>
            <a:endParaRPr lang="en-US" dirty="0"/>
          </a:p>
          <a:p>
            <a:r>
              <a:rPr lang="en-US" dirty="0"/>
              <a:t>The human rights violations related to mining projects in general and critical mineral mining in particular are well documented.</a:t>
            </a:r>
            <a:endParaRPr lang="en-US" dirty="0">
              <a:cs typeface="Calibri"/>
            </a:endParaRPr>
          </a:p>
          <a:p>
            <a:endParaRPr lang="en-US" dirty="0"/>
          </a:p>
          <a:p>
            <a:r>
              <a:rPr lang="en-US" dirty="0"/>
              <a:t>The Transitions Minerals Tracker surveys allegations of human rights abuses in the mining of lithium, copper, cobalt, zinc, manganese and nickel. It records allegations against 51 indicators grouped in six categories: environmental impacts; impacts on the local community and attacks against civil society organizations; impacts on workers; governance and transparency; security issues and conflict zones; and issues related to the COVID-19 pandemic. </a:t>
            </a:r>
            <a:endParaRPr lang="en-US" dirty="0">
              <a:cs typeface="Calibri"/>
            </a:endParaRPr>
          </a:p>
          <a:p>
            <a:endParaRPr lang="en-US" dirty="0"/>
          </a:p>
          <a:p>
            <a:r>
              <a:rPr lang="en-US" dirty="0"/>
              <a:t>The database noted 11 allegations in 2010, but that number has grown as mining for critical minerals has increased. There were 61 recorded alleged violations in 2021.</a:t>
            </a:r>
            <a:endParaRPr lang="en-US" dirty="0">
              <a:cs typeface="Calibri"/>
            </a:endParaRPr>
          </a:p>
          <a:p>
            <a:endParaRPr lang="en-US" dirty="0"/>
          </a:p>
          <a:p>
            <a:r>
              <a:rPr lang="en-US" dirty="0"/>
              <a:t>The number of allegations of human rights violations in critical mineral extraction is one indicator of equity during the energy transition. Similar indicators focusing on one or more clean energy technologies also exist, but this is considered a better proxy because critical minerals are required for most clean energy technologies. </a:t>
            </a:r>
            <a:endParaRPr lang="en-US" dirty="0">
              <a:cs typeface="Calibri" panose="020F0502020204030204"/>
            </a:endParaRPr>
          </a:p>
          <a:p>
            <a:endParaRPr lang="en-US" dirty="0"/>
          </a:p>
          <a:p>
            <a:r>
              <a:rPr lang="en-US" dirty="0"/>
              <a:t>As the energy transition unfolds, progress on this indicator will be measured by a decreasing number of new allegations of human rights violations.</a:t>
            </a:r>
            <a:endParaRPr lang="en-US" dirty="0">
              <a:cs typeface="Calibri" panose="020F0502020204030204"/>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1798388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the distribution of clean energy foreign direct investment (FDI) flowing from developed to developing countries provides insight into how public climate pledges translate into the private sector. It also shows which countries are capturing most of the investment — and benefits — of the transition.</a:t>
            </a:r>
            <a:endParaRPr lang="en-US" dirty="0">
              <a:cs typeface="Calibri"/>
            </a:endParaRPr>
          </a:p>
          <a:p>
            <a:endParaRPr lang="en-US" dirty="0"/>
          </a:p>
          <a:p>
            <a:r>
              <a:rPr lang="en-US" dirty="0"/>
              <a:t>From 2011 to 2017, the total FDI investment from the Group of Twenty (G20) members was about $4 trillion. Of this, $448 billion was for sustainable infrastructure, mostly clean energy, with $282 billion directed to emerging markets and developing economies. The investments were not evenly distributed, with nine countries out of 71 receiving 60% of the total. Crucially, low-income countries collectively received less than 1% of clean energy FDI.</a:t>
            </a:r>
            <a:endParaRPr lang="en-US" dirty="0">
              <a:cs typeface="Calibri"/>
            </a:endParaRPr>
          </a:p>
          <a:p>
            <a:endParaRPr lang="en-US" dirty="0"/>
          </a:p>
          <a:p>
            <a:r>
              <a:rPr lang="en-US" dirty="0"/>
              <a:t>While there is no specific target for the proportion of sustainable infrastructure FDI going to developing countries in 2030 and 2050, the flow of investment from developed to developing countries must increase and be equitably distributed rather than concentrated in a few nations.</a:t>
            </a:r>
            <a:endParaRPr lang="en-US" dirty="0">
              <a:cs typeface="Calibri" panose="020F0502020204030204"/>
            </a:endParaRPr>
          </a:p>
          <a:p>
            <a:endParaRPr lang="en-US" dirty="0"/>
          </a:p>
          <a:p>
            <a:r>
              <a:rPr lang="en-US" dirty="0"/>
              <a:t>There is currently no publicly available global dataset that measures FDI for sustainable infrastructure by country. Having a public record of annual FDI flows for sustainable infrastructure would demand accountability from developed countries to help developing countries finance their energy transitions.</a:t>
            </a:r>
            <a:endParaRPr lang="en-US" dirty="0">
              <a:cs typeface="Calibri" panose="020F0502020204030204"/>
            </a:endParaRPr>
          </a:p>
          <a:p>
            <a:endParaRPr lang="en-US" u="sng" dirty="0">
              <a:cs typeface="Calibri"/>
            </a:endParaRPr>
          </a:p>
          <a:p>
            <a:r>
              <a:rPr lang="en-US" u="sng" dirty="0">
                <a:cs typeface="Calibri"/>
              </a:rPr>
              <a:t>Photo Credit: </a:t>
            </a:r>
            <a:r>
              <a:rPr lang="en-US"/>
              <a:t>https://www.flickr.com/photos/blmcalifornia/52674062828/in/photolist-2k4GSxX-2i4FWQi-vrjsKX-2msNW2v-wsxr6p-2k7Dbj2-2ofCkK3-2o63mhS-GzRehb-qx1PEb-2nTMhN1-2mgps3R-2msKjgw-kLJ9yY-2msKjcD-2msE7B8-2msNW6y-Ahhn9C-GziQvw-2hik3gh-ysPFAs-Gtq853-CeZX9L-efDEmo-efxTWg-efDEpf-efDDDy-efDDFo-efDDTw-Rfkf2E-efDE63-ebsw9r-zrsLJc-efDEiY-efxUix-efxUqr-efDDTU-efxUcv-efDDX7-efDEcE-efDDYE-efDDZG-efxUhx-efDDSA-eby9LG-ebsw9x-eby9Lq-ebtHpg-ebswaT-ebswbZ</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29</a:t>
            </a:fld>
            <a:endParaRPr lang="en-US"/>
          </a:p>
        </p:txBody>
      </p:sp>
    </p:spTree>
    <p:extLst>
      <p:ext uri="{BB962C8B-B14F-4D97-AF65-F5344CB8AC3E}">
        <p14:creationId xmlns:p14="http://schemas.microsoft.com/office/powerpoint/2010/main" val="396906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31</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Phase out unabated coal and fossil gas electricity generation</a:t>
            </a:r>
            <a:endParaRPr lang="en-US" b="1">
              <a:cs typeface="Calibri"/>
            </a:endParaRPr>
          </a:p>
          <a:p>
            <a:r>
              <a:rPr lang="en-US"/>
              <a:t>Ending</a:t>
            </a:r>
            <a:r>
              <a:rPr lang="en-US">
                <a:effectLst/>
              </a:rPr>
              <a:t> the current reliance on coal and fossil gas is crucial to achieving climate goals. This shift requires rapidly phasing out these fuels, relocating workers to new sectors, and eradicating public and private financing for fossil fuels, among other key actions.</a:t>
            </a:r>
            <a:endParaRPr lang="en-US">
              <a:effectLst/>
              <a:cs typeface="Calibri"/>
            </a:endParaRPr>
          </a:p>
          <a:p>
            <a:r>
              <a:rPr lang="en-US" b="1"/>
              <a:t>Rapidly scale up zero-carbon electricity generation </a:t>
            </a:r>
            <a:endParaRPr lang="en-US" b="1">
              <a:cs typeface="Calibri"/>
            </a:endParaRPr>
          </a:p>
          <a:p>
            <a:r>
              <a:rPr lang="en-US">
                <a:effectLst/>
              </a:rPr>
              <a:t>Collectively, governments, businesses and households must prioritize a rapid transition to more sustainable forms of energy, unlocking myriad benefits such as lower CO2 emissions, cleaner air and a net-benefit to the global economy.</a:t>
            </a:r>
            <a:endParaRPr lang="en-US">
              <a:effectLst/>
              <a:cs typeface="Calibri"/>
            </a:endParaRPr>
          </a:p>
          <a:p>
            <a:r>
              <a:rPr lang="en-US" b="1"/>
              <a:t>Modernize</a:t>
            </a:r>
            <a:r>
              <a:rPr lang="en-US"/>
              <a:t> </a:t>
            </a:r>
            <a:r>
              <a:rPr lang="en-US" b="1"/>
              <a:t>power grids, scale energy storage and manage power demand </a:t>
            </a:r>
            <a:endParaRPr lang="en-US" b="1">
              <a:cs typeface="Calibri"/>
            </a:endParaRPr>
          </a:p>
          <a:p>
            <a:r>
              <a:rPr lang="en-US">
                <a:effectLst/>
              </a:rPr>
              <a:t>Scaling up efforts on power transmission and distribution, demand-side response and storage will require new policies to mobilize capital for new infrastructure; it will also create the market conditions for demand management programs and technological innovation.</a:t>
            </a:r>
            <a:endParaRPr lang="en-US">
              <a:effectLst/>
              <a:cs typeface="Calibri"/>
            </a:endParaRPr>
          </a:p>
          <a:p>
            <a:r>
              <a:rPr lang="en-US" b="1"/>
              <a:t>Ensure energy access and a just and equitable transition for all </a:t>
            </a:r>
            <a:endParaRPr lang="en-US" b="1">
              <a:cs typeface="Calibri"/>
            </a:endParaRPr>
          </a:p>
          <a:p>
            <a:r>
              <a:rPr lang="en-US">
                <a:effectLst/>
              </a:rPr>
              <a:t>Too many of the world's poorest communities have been negatively impacted by fossil fuel power or do not have energy access. The transition of the world’s energy systems toward decarbonized, highly electrified models must benefit all people equitably.</a:t>
            </a:r>
            <a:endParaRPr lang="en-US">
              <a:cs typeface="Calibri"/>
            </a:endParaRPr>
          </a:p>
          <a:p>
            <a:endParaRPr lang="en-US">
              <a:cs typeface="Calibri"/>
            </a:endParaRPr>
          </a:p>
          <a:p>
            <a:endParaRPr lang="en-US">
              <a:cs typeface="Calibri"/>
            </a:endParaRPr>
          </a:p>
          <a:p>
            <a:r>
              <a:rPr lang="en-US">
                <a:cs typeface="Calibri"/>
              </a:rPr>
              <a:t>Photo by Ben Paulos: https://www.flickr.com/photos/benpaulos/48788589568/in/photolist-2hkhgUL-oNTMdT-eaR98M-21QQXzR-dqeuC2-pVGwot-24EiJHi-2hkj8oB-nJ85PZ-8NMPqm-21HMzqb-7vdjdj-7vo22e-pcT9jn-edrwbv-7v9vkk-2hTDiZs-7vrQV1-356FGZ-qZYZQD-Wk6Dwb-9Kd4bh-WnrG16-7jLasm-7jGie6-7vrQQo-7jGhNB-oYV6n9-xc6oWs-7jGfTp-7jGj1X-fAv6wi-bhXgMK-8rYKN9-pVwKS8-7vbdr4-q4cabr-7vf8By-7vf7db-7vbisn-7vbiFp-csjUVf-7vdk2J-7v9vcM-7v9vTR-Xm2ftQ-Jgcy4h-dcbmbA-cUwMFo-6tUqeB</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Arnold Paul: https://www.flickr.com/photos/48722974@N07/4538083341/in/photolist-7V1S5e-2ng6ikq-21LPiZ9-2mtYgB5-2ng7xGT-gwmAC2-ySMBRW-2nfZXtH-2mu73ep-2ng6hgw-2itUraA-2mu893n-fq1QRL-2mu896t-2mQBsf6-2ng6sVp-9cMxq1-fiu974-24ECPez-2hcwFKX-xWKFVN-bVjdcF-yRtk4d-iFiov3-2itzocu-2iu5A6r-5ZJqbG-23cyaH9-2mu4wiq-2mu891J-2mu894j-gwmN7H-hyaHM3-2mu73A6-aDxYdX-2n13gB6-2kZXR3W-aDxT4g-oxQVNa-9iAxWB-aDxT1Z-2mu73ys-2mu3nLL-yBaNaS-xWU72M-T928LG-2inex8k-22RjdtX-2n7yiBc-2mDtyDG</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71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t>To align the power system with the Paris Agreement, efforts to phase out coal generation need to accelerate sixfold to reach near zero by 2030. </a:t>
            </a:r>
            <a:endParaRPr lang="en-US" u="sng" dirty="0"/>
          </a:p>
          <a:p>
            <a:endParaRPr lang="en-US" dirty="0"/>
          </a:p>
          <a:p>
            <a:r>
              <a:rPr lang="en-US" dirty="0"/>
              <a:t>Of all the emissions generated by the global power sector, the burning of coal contributes the largest share. In fact, around 75% of power sector emissions are due to coal consumption. Therefore, the removal of coal from the global power fleet is fundamental to decarbonizing the power sector.</a:t>
            </a:r>
            <a:endParaRPr lang="en-US" dirty="0">
              <a:cs typeface="Calibri"/>
            </a:endParaRPr>
          </a:p>
          <a:p>
            <a:endParaRPr lang="en-US" dirty="0"/>
          </a:p>
          <a:p>
            <a:r>
              <a:rPr lang="en-US" dirty="0"/>
              <a:t>Globally, the share of coal in electricity generation peaked in 2013, reaching around 41.2%. Since then, it gradually decreased at an average of 1.8% per year. While this is a positive trend, the overall consumption of coal is actually rising. In absolute terms, coal use has risen by 20% since 2010, with total generation estimated at 10,042 terawatt hours (</a:t>
            </a:r>
            <a:r>
              <a:rPr lang="en-US" dirty="0" err="1"/>
              <a:t>TWh</a:t>
            </a:r>
            <a:r>
              <a:rPr lang="en-US" dirty="0"/>
              <a:t>) as of 2021.</a:t>
            </a:r>
            <a:endParaRPr lang="en-US" dirty="0">
              <a:cs typeface="Calibri"/>
            </a:endParaRPr>
          </a:p>
          <a:p>
            <a:endParaRPr lang="en-US" dirty="0"/>
          </a:p>
          <a:p>
            <a:r>
              <a:rPr lang="en-US" dirty="0"/>
              <a:t>We need a rapid, likely exponential, decline in coal consumption, and any new coal capacity additions run an increasingly high risk of becoming stranded assets under pathways that achieve the 1.5 degree C goal.</a:t>
            </a:r>
            <a:endParaRPr lang="en-US" dirty="0">
              <a:cs typeface="Calibri" panose="020F0502020204030204"/>
            </a:endParaRPr>
          </a:p>
          <a:p>
            <a:endParaRPr lang="en-US" dirty="0"/>
          </a:p>
          <a:p>
            <a:r>
              <a:rPr lang="en-US" dirty="0"/>
              <a:t>Globally, coal generation shares need to fall sharply to around 0-2.5% of total generation by 2030 and reach zero by 2040. To meet this goal and align the power system with the vision of the Paris Agreement, there must be a six-fold increase in the rate at which global coal generation shares are now falling.</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666831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284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AD1A7FF0-D210-7569-3A16-E2B6EC42FE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ADFF72-8EF5-B879-2570-EC8B23E82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8/30/2023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8A4C570-41FF-3ACB-540D-34B1948D75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6" descr="A black background with white letters&#10;&#10;Description automatically generated">
            <a:extLst>
              <a:ext uri="{FF2B5EF4-FFF2-40B4-BE49-F238E27FC236}">
                <a16:creationId xmlns:a16="http://schemas.microsoft.com/office/drawing/2014/main" id="{1A09386A-137A-CCB6-5C64-DFFB2AE199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834D2701-3EBC-7F60-EEDB-0D10F6D188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bg>
      <p:bgPr>
        <a:solidFill>
          <a:srgbClr val="0C1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B552E727-A71F-3053-4D18-F2524B158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C1B6031-D9E4-AE05-7AF7-3D9105EF3D0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DD1AD745-CA6A-FEA1-4243-1F4661B4CCB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0186-31A3-605C-4EA8-57DBADD86ED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30D1FC-BDA6-F718-B7A6-4E2B790D8C5B}"/>
              </a:ext>
            </a:extLst>
          </p:cNvPr>
          <p:cNvSpPr>
            <a:spLocks noGrp="1"/>
          </p:cNvSpPr>
          <p:nvPr>
            <p:ph type="sldNum" sz="quarter" idx="10"/>
          </p:nvPr>
        </p:nvSpPr>
        <p:spPr/>
        <p:txBody>
          <a:bodyPr/>
          <a:lstStyle/>
          <a:p>
            <a:fld id="{AFB32154-6A15-4C43-8B0E-1EB1D7A63377}" type="slidenum">
              <a:rPr lang="en-US" smtClean="0"/>
              <a:pPr/>
              <a:t>‹#›</a:t>
            </a:fld>
            <a:endParaRPr lang="en-US"/>
          </a:p>
        </p:txBody>
      </p:sp>
    </p:spTree>
    <p:extLst>
      <p:ext uri="{BB962C8B-B14F-4D97-AF65-F5344CB8AC3E}">
        <p14:creationId xmlns:p14="http://schemas.microsoft.com/office/powerpoint/2010/main" val="2851488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_Option 3">
    <p:bg>
      <p:bgPr>
        <a:solidFill>
          <a:srgbClr val="0C1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E05A89D5-90A7-437A-042A-1042189726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02767CD-0F8F-4F39-1311-6D9D9BF51E8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96128EF-7B67-255B-0369-8C3315B20C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A6F21063-7ECA-4063-3903-413EA45E31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D71B91BE-D030-4F5B-5E96-03251DCF8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94A53A-44CC-1490-42A0-BE3C66A2B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C6327C71-6803-70DB-9C78-9E5268AB1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1A8E64D-AC55-3D0B-89B5-AABA8A467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6C284495-23F0-E142-24AD-13116C6880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7819A21B-F65C-5B90-0F1C-A8E7963420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65E1E03D-1B94-6723-9086-0A4CBA5308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38A45B-137F-83A0-0CF2-73F75976FC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60F0ED7-C391-5215-320F-DDBD5F638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5624D7AD-D564-E5DB-FB9F-1714A9A9D1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F90ADBF-624D-675E-8484-F2E634C734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3F8EF5E5-E49B-11F1-4DB8-D11447768E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100CD8BA-D7D0-B4DB-852B-99D63939B7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7E83AB81-0607-B470-A18E-A9F898F31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41CEDF88-2034-51CC-CA3C-B9027CA3D2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9E3A1733-1690-9889-49AD-0ED42C12F8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24AB2989-9E73-9E48-BA46-8C6996ABA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3BC24CD9-9C67-0EE5-67DC-C0016B918B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black background with white letters&#10;&#10;Description automatically generated">
            <a:extLst>
              <a:ext uri="{FF2B5EF4-FFF2-40B4-BE49-F238E27FC236}">
                <a16:creationId xmlns:a16="http://schemas.microsoft.com/office/drawing/2014/main" id="{21F83DCC-4797-5AFD-E6B2-0F6E217588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0562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rgbClr val="0C1C53">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6BD30-84C5-A702-9CA7-BBFEB3EBBC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rgbClr val="0C1C53">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A219DF73-5C53-EE22-AC17-F5F7C93CD6D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B815CE52-3C94-C77A-8426-5A5ABDDFBD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900396C-EF36-A592-CE58-F9E5141F85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CF3D749D-02FD-0CD7-2E48-5FCB62479D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black background with white letters&#10;&#10;Description automatically generated">
            <a:extLst>
              <a:ext uri="{FF2B5EF4-FFF2-40B4-BE49-F238E27FC236}">
                <a16:creationId xmlns:a16="http://schemas.microsoft.com/office/drawing/2014/main" id="{852523E0-2600-F2F9-1A83-A9D8B49700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theme" Target="../theme/theme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816" r:id="rId1"/>
    <p:sldLayoutId id="2147483755" r:id="rId2"/>
    <p:sldLayoutId id="2147483756" r:id="rId3"/>
    <p:sldLayoutId id="2147483757" r:id="rId4"/>
    <p:sldLayoutId id="2147483779" r:id="rId5"/>
    <p:sldLayoutId id="2147483780" r:id="rId6"/>
    <p:sldLayoutId id="2147483781" r:id="rId7"/>
    <p:sldLayoutId id="2147483782" r:id="rId8"/>
    <p:sldLayoutId id="2147483783" r:id="rId9"/>
    <p:sldLayoutId id="2147483784"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817"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 id="2147483808" r:id="rId59"/>
    <p:sldLayoutId id="2147483809" r:id="rId60"/>
    <p:sldLayoutId id="2147483810" r:id="rId61"/>
    <p:sldLayoutId id="2147483811" r:id="rId62"/>
    <p:sldLayoutId id="2147483812" r:id="rId63"/>
    <p:sldLayoutId id="2147483813" r:id="rId64"/>
    <p:sldLayoutId id="2147483807" r:id="rId65"/>
    <p:sldLayoutId id="2147483709" r:id="rId66"/>
    <p:sldLayoutId id="2147483742" r:id="rId67"/>
    <p:sldLayoutId id="2147483710" r:id="rId68"/>
    <p:sldLayoutId id="2147483665"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14" r:id="rId92"/>
    <p:sldLayoutId id="2147483815" r:id="rId93"/>
    <p:sldLayoutId id="2147483751" r:id="rId94"/>
    <p:sldLayoutId id="2147483752" r:id="rId95"/>
    <p:sldLayoutId id="2147483666" r:id="rId96"/>
    <p:sldLayoutId id="2147483667" r:id="rId97"/>
    <p:sldLayoutId id="2147483668" r:id="rId98"/>
    <p:sldLayoutId id="2147483664" r:id="rId99"/>
    <p:sldLayoutId id="2147483778" r:id="rId100"/>
    <p:sldLayoutId id="2147483669" r:id="rId101"/>
    <p:sldLayoutId id="2147483711" r:id="rId102"/>
    <p:sldLayoutId id="2147483697" r:id="rId103"/>
    <p:sldLayoutId id="2147483698" r:id="rId104"/>
    <p:sldLayoutId id="2147483676" r:id="rId105"/>
    <p:sldLayoutId id="2147483695" r:id="rId106"/>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4.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8.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9.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4.xml"/><Relationship Id="rId5" Type="http://schemas.openxmlformats.org/officeDocument/2006/relationships/image" Target="../media/image44.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9C3EEB-FC83-262F-2E99-FA959930AF40}"/>
              </a:ext>
            </a:extLst>
          </p:cNvPr>
          <p:cNvPicPr>
            <a:picLocks noChangeAspect="1"/>
          </p:cNvPicPr>
          <p:nvPr/>
        </p:nvPicPr>
        <p:blipFill rotWithShape="1">
          <a:blip r:embed="rId3"/>
          <a:srcRect l="482" t="1203" r="482"/>
          <a:stretch/>
        </p:blipFill>
        <p:spPr>
          <a:xfrm>
            <a:off x="0" y="0"/>
            <a:ext cx="12192000" cy="6858000"/>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dirty="0">
                <a:latin typeface="Poppins"/>
                <a:cs typeface="Poppins"/>
              </a:rPr>
              <a:t>Power</a:t>
            </a:r>
            <a:endParaRPr lang="en-US" dirty="0"/>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August 2023 | </a:t>
            </a:r>
            <a:r>
              <a:rPr lang="en-US" sz="1600" spc="200">
                <a:latin typeface="Poppins"/>
                <a:cs typeface="Poppins"/>
              </a:rPr>
              <a:t>systemschangelab</a:t>
            </a:r>
            <a:r>
              <a:rPr lang="en-US" sz="1600" spc="200" dirty="0">
                <a:latin typeface="Poppins"/>
                <a:cs typeface="Poppins"/>
              </a:rPr>
              <a:t>.org/power</a:t>
            </a:r>
            <a:endParaRPr lang="en-US" sz="1600" spc="2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2808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33A18E-E5F6-8046-250A-B2D3311D8835}"/>
              </a:ext>
            </a:extLst>
          </p:cNvPr>
          <p:cNvPicPr>
            <a:picLocks noChangeAspect="1"/>
          </p:cNvPicPr>
          <p:nvPr/>
        </p:nvPicPr>
        <p:blipFill rotWithShape="1">
          <a:blip r:embed="rId3"/>
          <a:srcRect t="898" r="862"/>
          <a:stretch/>
        </p:blipFill>
        <p:spPr>
          <a:xfrm>
            <a:off x="0" y="0"/>
            <a:ext cx="1218757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224293"/>
            <a:ext cx="10896676" cy="2876429"/>
          </a:xfrm>
        </p:spPr>
        <p:txBody>
          <a:bodyPr>
            <a:normAutofit/>
          </a:bodyPr>
          <a:lstStyle/>
          <a:p>
            <a:r>
              <a:rPr lang="en-US" b="1" i="0" u="none" strike="noStrike" dirty="0">
                <a:solidFill>
                  <a:srgbClr val="FFFFFF"/>
                </a:solidFill>
                <a:effectLst/>
                <a:latin typeface="Poppins"/>
                <a:cs typeface="Poppins"/>
              </a:rPr>
              <a:t>Phase out </a:t>
            </a:r>
            <a:r>
              <a:rPr lang="en-US" b="0" i="0" u="none" strike="noStrike" dirty="0">
                <a:solidFill>
                  <a:srgbClr val="FFFFFF"/>
                </a:solidFill>
                <a:effectLst/>
                <a:latin typeface="Poppins"/>
                <a:cs typeface="Poppins"/>
              </a:rPr>
              <a:t>unabated </a:t>
            </a:r>
            <a:r>
              <a:rPr lang="en-US" b="0" i="0" dirty="0">
                <a:solidFill>
                  <a:srgbClr val="000000"/>
                </a:solidFill>
                <a:effectLst/>
                <a:latin typeface="Poppins"/>
                <a:cs typeface="Poppins"/>
              </a:rPr>
              <a:t>​</a:t>
            </a:r>
            <a:br>
              <a:rPr lang="en-US" b="0" i="0" dirty="0">
                <a:effectLst/>
                <a:latin typeface="Poppins" panose="00000500000000000000" pitchFamily="2" charset="0"/>
              </a:rPr>
            </a:br>
            <a:r>
              <a:rPr lang="en-US" b="0" i="0" u="none" strike="noStrike" dirty="0">
                <a:solidFill>
                  <a:srgbClr val="FFFFFF"/>
                </a:solidFill>
                <a:effectLst/>
                <a:latin typeface="Poppins"/>
                <a:cs typeface="Poppins"/>
              </a:rPr>
              <a:t>coal and fossil gas </a:t>
            </a:r>
            <a:r>
              <a:rPr lang="en-US" b="0" i="0" dirty="0">
                <a:solidFill>
                  <a:srgbClr val="000000"/>
                </a:solidFill>
                <a:effectLst/>
                <a:latin typeface="Poppins"/>
                <a:cs typeface="Poppins"/>
              </a:rPr>
              <a:t>​</a:t>
            </a:r>
            <a:br>
              <a:rPr lang="en-US" b="0" i="0" dirty="0">
                <a:effectLst/>
                <a:latin typeface="Poppins" panose="00000500000000000000" pitchFamily="2" charset="0"/>
              </a:rPr>
            </a:br>
            <a:r>
              <a:rPr lang="en-US" b="0" i="0" u="none" strike="noStrike" dirty="0">
                <a:solidFill>
                  <a:srgbClr val="FFFFFF"/>
                </a:solidFill>
                <a:effectLst/>
                <a:latin typeface="Poppins"/>
                <a:cs typeface="Poppins"/>
              </a:rPr>
              <a:t>electricity generation​</a:t>
            </a:r>
            <a:r>
              <a:rPr lang="en-US" b="0" i="0" dirty="0">
                <a:solidFill>
                  <a:srgbClr val="000000"/>
                </a:solidFill>
                <a:effectLst/>
                <a:latin typeface="Poppins"/>
                <a:cs typeface="Poppins"/>
              </a:rPr>
              <a:t>​</a:t>
            </a:r>
            <a:endParaRPr lang="en-US" dirty="0">
              <a:latin typeface="Poppins"/>
              <a:cs typeface="Poppins"/>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5902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7" name="Picture 4" descr="Chart&#10;&#10;Description automatically generated">
            <a:extLst>
              <a:ext uri="{FF2B5EF4-FFF2-40B4-BE49-F238E27FC236}">
                <a16:creationId xmlns:a16="http://schemas.microsoft.com/office/drawing/2014/main" id="{214B5F11-1D9C-1646-5366-E9646FF282D7}"/>
              </a:ext>
            </a:extLst>
          </p:cNvPr>
          <p:cNvPicPr>
            <a:picLocks noChangeAspect="1"/>
          </p:cNvPicPr>
          <p:nvPr/>
        </p:nvPicPr>
        <p:blipFill rotWithShape="1">
          <a:blip r:embed="rId3"/>
          <a:srcRect t="14788"/>
          <a:stretch/>
        </p:blipFill>
        <p:spPr>
          <a:xfrm>
            <a:off x="840456" y="1576716"/>
            <a:ext cx="10511088" cy="5064141"/>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5460"/>
            <a:ext cx="10847294" cy="646174"/>
          </a:xfrm>
        </p:spPr>
        <p:txBody>
          <a:bodyPr>
            <a:noAutofit/>
          </a:bodyPr>
          <a:lstStyle/>
          <a:p>
            <a:r>
              <a:rPr lang="en-US" sz="2800" dirty="0">
                <a:solidFill>
                  <a:schemeClr val="bg1"/>
                </a:solidFill>
                <a:latin typeface="Poppins Medium"/>
                <a:cs typeface="Poppins Medium"/>
              </a:rPr>
              <a:t>61% of electricity generation in 2020 is carbon intensive</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101964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839793" y="1905506"/>
            <a:ext cx="40805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Calibri"/>
              </a:rPr>
              <a:t>Although</a:t>
            </a:r>
            <a:r>
              <a:rPr lang="en-US" sz="2400" dirty="0">
                <a:solidFill>
                  <a:schemeClr val="bg1"/>
                </a:solidFill>
                <a:latin typeface="Poppins"/>
                <a:ea typeface="+mn-lt"/>
                <a:cs typeface="+mn-lt"/>
              </a:rPr>
              <a:t> the share of coal in power generation is decreasing and the share of zero-carbon sources is increasing, overall coal use has risen by</a:t>
            </a:r>
            <a:r>
              <a:rPr lang="en-US" sz="2400" dirty="0">
                <a:solidFill>
                  <a:srgbClr val="83BEEB"/>
                </a:solidFill>
                <a:latin typeface="Poppins"/>
                <a:ea typeface="+mn-lt"/>
                <a:cs typeface="+mn-lt"/>
              </a:rPr>
              <a:t> </a:t>
            </a:r>
            <a:r>
              <a:rPr lang="en-US" sz="2400" dirty="0">
                <a:solidFill>
                  <a:srgbClr val="64C9FF"/>
                </a:solidFill>
                <a:latin typeface="Poppins"/>
                <a:ea typeface="+mn-lt"/>
                <a:cs typeface="+mn-lt"/>
              </a:rPr>
              <a:t>20% since 2010</a:t>
            </a:r>
            <a:r>
              <a:rPr lang="en-US" sz="2400" dirty="0">
                <a:solidFill>
                  <a:srgbClr val="DFE1EF"/>
                </a:solidFill>
                <a:latin typeface="Poppins"/>
                <a:ea typeface="+mn-lt"/>
                <a:cs typeface="+mn-lt"/>
              </a:rPr>
              <a:t>.</a:t>
            </a:r>
            <a:endParaRPr lang="en-US" dirty="0">
              <a:ea typeface="Calibri"/>
              <a:cs typeface="Calibri"/>
            </a:endParaRPr>
          </a:p>
        </p:txBody>
      </p:sp>
      <p:pic>
        <p:nvPicPr>
          <p:cNvPr id="3" name="Picture 2" descr="A picture containing text, screenshot, diagram, software&#10;&#10;Description automatically generated">
            <a:extLst>
              <a:ext uri="{FF2B5EF4-FFF2-40B4-BE49-F238E27FC236}">
                <a16:creationId xmlns:a16="http://schemas.microsoft.com/office/drawing/2014/main" id="{F9006CC0-A842-768C-D56E-873E63D5EBCD}"/>
              </a:ext>
            </a:extLst>
          </p:cNvPr>
          <p:cNvPicPr>
            <a:picLocks noChangeAspect="1"/>
          </p:cNvPicPr>
          <p:nvPr/>
        </p:nvPicPr>
        <p:blipFill rotWithShape="1">
          <a:blip r:embed="rId3"/>
          <a:srcRect l="506" t="329" r="1"/>
          <a:stretch/>
        </p:blipFill>
        <p:spPr>
          <a:xfrm>
            <a:off x="5524901" y="519764"/>
            <a:ext cx="5827306" cy="5837716"/>
          </a:xfrm>
          <a:prstGeom prst="rect">
            <a:avLst/>
          </a:prstGeom>
        </p:spPr>
      </p:pic>
    </p:spTree>
    <p:extLst>
      <p:ext uri="{BB962C8B-B14F-4D97-AF65-F5344CB8AC3E}">
        <p14:creationId xmlns:p14="http://schemas.microsoft.com/office/powerpoint/2010/main" val="213224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891758" y="2325444"/>
            <a:ext cx="4046682" cy="2204598"/>
          </a:xfrm>
        </p:spPr>
        <p:txBody>
          <a:bodyPr vert="horz" lIns="91440" tIns="45720" rIns="91440" bIns="45720" rtlCol="0" anchor="t">
            <a:noAutofit/>
          </a:bodyPr>
          <a:lstStyle/>
          <a:p>
            <a:pPr marL="0" indent="0">
              <a:lnSpc>
                <a:spcPct val="100000"/>
              </a:lnSpc>
              <a:spcAft>
                <a:spcPts val="1000"/>
              </a:spcAft>
              <a:buNone/>
            </a:pPr>
            <a:r>
              <a:rPr lang="en-US" sz="2400" dirty="0">
                <a:latin typeface="Poppins"/>
                <a:cs typeface="Poppins"/>
              </a:rPr>
              <a:t>Fossil gas consumption in the power sector needs to fall to around </a:t>
            </a:r>
            <a:r>
              <a:rPr lang="en-US" sz="2400" dirty="0">
                <a:solidFill>
                  <a:srgbClr val="64C9FF"/>
                </a:solidFill>
                <a:latin typeface="Poppins"/>
                <a:cs typeface="Poppins"/>
              </a:rPr>
              <a:t>17% of total power generation </a:t>
            </a:r>
            <a:r>
              <a:rPr lang="en-US" sz="2400" dirty="0">
                <a:latin typeface="Poppins"/>
                <a:cs typeface="Poppins"/>
              </a:rPr>
              <a:t>by 2030 and reach near zero by 2040.</a:t>
            </a:r>
          </a:p>
        </p:txBody>
      </p:sp>
      <p:pic>
        <p:nvPicPr>
          <p:cNvPr id="3" name="Picture 2" descr="A picture containing text, screenshot, diagram, plot&#10;&#10;Description automatically generated">
            <a:extLst>
              <a:ext uri="{FF2B5EF4-FFF2-40B4-BE49-F238E27FC236}">
                <a16:creationId xmlns:a16="http://schemas.microsoft.com/office/drawing/2014/main" id="{89B2BAB2-26F7-1EC4-CE2F-CC1F9E136FE4}"/>
              </a:ext>
            </a:extLst>
          </p:cNvPr>
          <p:cNvPicPr>
            <a:picLocks noChangeAspect="1"/>
          </p:cNvPicPr>
          <p:nvPr/>
        </p:nvPicPr>
        <p:blipFill rotWithShape="1">
          <a:blip r:embed="rId3"/>
          <a:srcRect l="920"/>
          <a:stretch/>
        </p:blipFill>
        <p:spPr>
          <a:xfrm>
            <a:off x="5442856" y="569425"/>
            <a:ext cx="6028215" cy="5719150"/>
          </a:xfrm>
          <a:prstGeom prst="rect">
            <a:avLst/>
          </a:prstGeom>
        </p:spPr>
      </p:pic>
    </p:spTree>
    <p:extLst>
      <p:ext uri="{BB962C8B-B14F-4D97-AF65-F5344CB8AC3E}">
        <p14:creationId xmlns:p14="http://schemas.microsoft.com/office/powerpoint/2010/main" val="122292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488096" y="1543573"/>
            <a:ext cx="3888532" cy="3770149"/>
          </a:xfrm>
        </p:spPr>
        <p:txBody>
          <a:bodyPr vert="horz" lIns="91440" tIns="45720" rIns="91440" bIns="45720" rtlCol="0" anchor="t">
            <a:noAutofit/>
          </a:bodyPr>
          <a:lstStyle/>
          <a:p>
            <a:pPr marL="0" indent="0">
              <a:lnSpc>
                <a:spcPct val="100000"/>
              </a:lnSpc>
              <a:buNone/>
            </a:pPr>
            <a:r>
              <a:rPr lang="en-US" sz="2400" dirty="0">
                <a:latin typeface="Poppins"/>
                <a:cs typeface="Poppins"/>
              </a:rPr>
              <a:t>Only 35 countries have pledged to phase out coal power or to remain coal-free as of 2021. Currently, the three largest consumers of coal </a:t>
            </a:r>
            <a:r>
              <a:rPr lang="en-US" sz="2400" dirty="0">
                <a:solidFill>
                  <a:srgbClr val="64C9FF"/>
                </a:solidFill>
                <a:latin typeface="Poppins"/>
                <a:cs typeface="Poppins"/>
              </a:rPr>
              <a:t>— China, India and the United States — </a:t>
            </a:r>
            <a:r>
              <a:rPr lang="en-US" sz="2400" dirty="0">
                <a:latin typeface="Poppins"/>
                <a:cs typeface="Poppins"/>
              </a:rPr>
              <a:t>do not have phase-out pledges.</a:t>
            </a:r>
            <a:endParaRPr lang="en-US" sz="2400" dirty="0"/>
          </a:p>
        </p:txBody>
      </p:sp>
      <p:pic>
        <p:nvPicPr>
          <p:cNvPr id="3" name="Picture 3" descr="A picture containing chart&#10;&#10;Description automatically generated">
            <a:extLst>
              <a:ext uri="{FF2B5EF4-FFF2-40B4-BE49-F238E27FC236}">
                <a16:creationId xmlns:a16="http://schemas.microsoft.com/office/drawing/2014/main" id="{DBD75D5B-E8C0-0E1A-9B74-6EDE1315D7D4}"/>
              </a:ext>
            </a:extLst>
          </p:cNvPr>
          <p:cNvPicPr>
            <a:picLocks noChangeAspect="1"/>
          </p:cNvPicPr>
          <p:nvPr/>
        </p:nvPicPr>
        <p:blipFill rotWithShape="1">
          <a:blip r:embed="rId3"/>
          <a:srcRect t="1956" r="151" b="8108"/>
          <a:stretch/>
        </p:blipFill>
        <p:spPr>
          <a:xfrm>
            <a:off x="4652514" y="3334"/>
            <a:ext cx="7562735" cy="6850629"/>
          </a:xfrm>
          <a:prstGeom prst="rect">
            <a:avLst/>
          </a:prstGeom>
        </p:spPr>
      </p:pic>
      <p:pic>
        <p:nvPicPr>
          <p:cNvPr id="2" name="Picture 1">
            <a:extLst>
              <a:ext uri="{FF2B5EF4-FFF2-40B4-BE49-F238E27FC236}">
                <a16:creationId xmlns:a16="http://schemas.microsoft.com/office/drawing/2014/main" id="{1BCEF2A2-21C6-0858-53B8-C1D765223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6131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93881-B60C-0E44-CE56-17AD29E65B72}"/>
              </a:ext>
            </a:extLst>
          </p:cNvPr>
          <p:cNvPicPr>
            <a:picLocks noChangeAspect="1"/>
          </p:cNvPicPr>
          <p:nvPr/>
        </p:nvPicPr>
        <p:blipFill rotWithShape="1">
          <a:blip r:embed="rId3"/>
          <a:srcRect r="431" b="963"/>
          <a:stretch/>
        </p:blipFill>
        <p:spPr>
          <a:xfrm>
            <a:off x="0" y="-1"/>
            <a:ext cx="12192000" cy="685800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238670"/>
            <a:ext cx="10752902" cy="2847674"/>
          </a:xfrm>
        </p:spPr>
        <p:txBody>
          <a:bodyPr>
            <a:normAutofit/>
          </a:bodyPr>
          <a:lstStyle/>
          <a:p>
            <a:r>
              <a:rPr lang="en-US" b="1" dirty="0">
                <a:latin typeface="Poppins"/>
                <a:cs typeface="Poppins"/>
              </a:rPr>
              <a:t>Rapidly scale</a:t>
            </a:r>
            <a:r>
              <a:rPr lang="en-US" dirty="0">
                <a:latin typeface="Poppins"/>
                <a:cs typeface="Poppins"/>
              </a:rPr>
              <a:t> </a:t>
            </a:r>
            <a:r>
              <a:rPr lang="en-US" b="0" dirty="0">
                <a:latin typeface="Poppins"/>
                <a:cs typeface="Poppins"/>
              </a:rPr>
              <a:t>up </a:t>
            </a:r>
            <a:br>
              <a:rPr lang="en-US" b="0" dirty="0">
                <a:latin typeface="Poppins"/>
                <a:cs typeface="Poppins"/>
              </a:rPr>
            </a:br>
            <a:r>
              <a:rPr lang="en-US" b="0" dirty="0">
                <a:latin typeface="Poppins"/>
                <a:cs typeface="Poppins"/>
              </a:rPr>
              <a:t>zero-carbon </a:t>
            </a:r>
            <a:br>
              <a:rPr lang="en-US" b="0" dirty="0">
                <a:latin typeface="Poppins"/>
                <a:cs typeface="Poppins"/>
              </a:rPr>
            </a:br>
            <a:r>
              <a:rPr lang="en-US" b="0" dirty="0">
                <a:latin typeface="Poppins"/>
                <a:cs typeface="Poppins"/>
              </a:rPr>
              <a:t>electricity generation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18836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3" name="Picture 7" descr="Chart&#10;&#10;Description automatically generated">
            <a:extLst>
              <a:ext uri="{FF2B5EF4-FFF2-40B4-BE49-F238E27FC236}">
                <a16:creationId xmlns:a16="http://schemas.microsoft.com/office/drawing/2014/main" id="{83307BA5-DBF7-3F0C-DCF7-F3CA4FA5A446}"/>
              </a:ext>
            </a:extLst>
          </p:cNvPr>
          <p:cNvPicPr>
            <a:picLocks noChangeAspect="1"/>
          </p:cNvPicPr>
          <p:nvPr/>
        </p:nvPicPr>
        <p:blipFill rotWithShape="1">
          <a:blip r:embed="rId3"/>
          <a:srcRect t="18486"/>
          <a:stretch/>
        </p:blipFill>
        <p:spPr>
          <a:xfrm>
            <a:off x="632651" y="1718879"/>
            <a:ext cx="10879072" cy="4999275"/>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2684"/>
            <a:ext cx="11087736" cy="646174"/>
          </a:xfrm>
        </p:spPr>
        <p:txBody>
          <a:bodyPr>
            <a:noAutofit/>
          </a:bodyPr>
          <a:lstStyle/>
          <a:p>
            <a:r>
              <a:rPr lang="en-US" sz="2800" dirty="0">
                <a:solidFill>
                  <a:schemeClr val="bg1"/>
                </a:solidFill>
              </a:rPr>
              <a:t>Total power generation is increasing alongside clean energy</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23900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3" name="Picture 4" descr="A graph of energy with different colored lines&#10;&#10;Description automatically generated">
            <a:extLst>
              <a:ext uri="{FF2B5EF4-FFF2-40B4-BE49-F238E27FC236}">
                <a16:creationId xmlns:a16="http://schemas.microsoft.com/office/drawing/2014/main" id="{75683354-2516-7E1D-A4C4-35728F26E255}"/>
              </a:ext>
            </a:extLst>
          </p:cNvPr>
          <p:cNvPicPr>
            <a:picLocks noChangeAspect="1"/>
          </p:cNvPicPr>
          <p:nvPr/>
        </p:nvPicPr>
        <p:blipFill rotWithShape="1">
          <a:blip r:embed="rId3"/>
          <a:srcRect l="373" r="-62" b="71"/>
          <a:stretch/>
        </p:blipFill>
        <p:spPr>
          <a:xfrm>
            <a:off x="5350628" y="711708"/>
            <a:ext cx="6164861" cy="5442645"/>
          </a:xfrm>
          <a:prstGeom prst="rect">
            <a:avLst/>
          </a:prstGeom>
        </p:spPr>
      </p:pic>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55126" y="2493527"/>
            <a:ext cx="3840066" cy="1870945"/>
          </a:xfrm>
        </p:spPr>
        <p:txBody>
          <a:bodyPr vert="horz" lIns="91440" tIns="45720" rIns="91440" bIns="45720" rtlCol="0" anchor="t">
            <a:normAutofit lnSpcReduction="10000"/>
          </a:bodyPr>
          <a:lstStyle/>
          <a:p>
            <a:pPr marL="0" indent="0">
              <a:lnSpc>
                <a:spcPct val="100000"/>
              </a:lnSpc>
              <a:buNone/>
            </a:pPr>
            <a:r>
              <a:rPr lang="en-US" sz="2400" dirty="0">
                <a:latin typeface="Poppins"/>
                <a:cs typeface="Poppins"/>
              </a:rPr>
              <a:t>From 2019 to 2021, solar power generation grew by almost </a:t>
            </a:r>
            <a:r>
              <a:rPr lang="en-US" sz="2400" dirty="0">
                <a:solidFill>
                  <a:srgbClr val="64C9FF"/>
                </a:solidFill>
                <a:latin typeface="Poppins"/>
                <a:cs typeface="Poppins"/>
              </a:rPr>
              <a:t>47% </a:t>
            </a:r>
            <a:r>
              <a:rPr lang="en-US" sz="2400" dirty="0">
                <a:latin typeface="Poppins"/>
                <a:cs typeface="Poppins"/>
              </a:rPr>
              <a:t>and wind power generation grew by </a:t>
            </a:r>
            <a:r>
              <a:rPr lang="en-US" sz="2400" dirty="0">
                <a:solidFill>
                  <a:srgbClr val="64C9FF"/>
                </a:solidFill>
                <a:latin typeface="Poppins"/>
                <a:cs typeface="Poppins"/>
              </a:rPr>
              <a:t>31%</a:t>
            </a:r>
            <a:r>
              <a:rPr lang="en-US" sz="2400" dirty="0">
                <a:latin typeface="Poppins"/>
                <a:cs typeface="Poppins"/>
              </a:rPr>
              <a:t>.</a:t>
            </a:r>
            <a:endParaRPr lang="en-US" dirty="0"/>
          </a:p>
        </p:txBody>
      </p:sp>
    </p:spTree>
    <p:extLst>
      <p:ext uri="{BB962C8B-B14F-4D97-AF65-F5344CB8AC3E}">
        <p14:creationId xmlns:p14="http://schemas.microsoft.com/office/powerpoint/2010/main" val="331669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06059" y="1726822"/>
            <a:ext cx="4070741" cy="3404356"/>
          </a:xfrm>
        </p:spPr>
        <p:txBody>
          <a:bodyPr vert="horz" lIns="91440" tIns="45720" rIns="91440" bIns="45720" rtlCol="0" anchor="t">
            <a:normAutofit/>
          </a:bodyPr>
          <a:lstStyle/>
          <a:p>
            <a:pPr marL="0" indent="0">
              <a:lnSpc>
                <a:spcPct val="100000"/>
              </a:lnSpc>
              <a:buNone/>
            </a:pPr>
            <a:r>
              <a:rPr lang="en-US" sz="2400" dirty="0">
                <a:latin typeface="Poppins"/>
                <a:cs typeface="Poppins"/>
              </a:rPr>
              <a:t>The share of zero-carbon sources in electricity generation increased by an average of 1.8% each year from 2012 to 2019. This shows progress, but efforts will need to accelerate </a:t>
            </a:r>
            <a:r>
              <a:rPr lang="en-US" sz="2400" dirty="0">
                <a:solidFill>
                  <a:srgbClr val="64C9FF"/>
                </a:solidFill>
                <a:latin typeface="Poppins"/>
                <a:cs typeface="Poppins"/>
              </a:rPr>
              <a:t>at least sixfold </a:t>
            </a:r>
            <a:r>
              <a:rPr lang="en-US" sz="2400" dirty="0">
                <a:latin typeface="Poppins"/>
                <a:cs typeface="Poppins"/>
              </a:rPr>
              <a:t>by 2030.</a:t>
            </a:r>
            <a:endParaRPr lang="en-US" sz="2400" dirty="0"/>
          </a:p>
        </p:txBody>
      </p:sp>
      <p:pic>
        <p:nvPicPr>
          <p:cNvPr id="5" name="Picture 4" descr="A screenshot of a graph&#10;&#10;Description automatically generated with medium confidence">
            <a:extLst>
              <a:ext uri="{FF2B5EF4-FFF2-40B4-BE49-F238E27FC236}">
                <a16:creationId xmlns:a16="http://schemas.microsoft.com/office/drawing/2014/main" id="{5C3330DE-AB43-EA66-9E98-5C328CC79B84}"/>
              </a:ext>
            </a:extLst>
          </p:cNvPr>
          <p:cNvPicPr>
            <a:picLocks noChangeAspect="1"/>
          </p:cNvPicPr>
          <p:nvPr/>
        </p:nvPicPr>
        <p:blipFill rotWithShape="1">
          <a:blip r:embed="rId3"/>
          <a:srcRect l="737" t="541"/>
          <a:stretch/>
        </p:blipFill>
        <p:spPr>
          <a:xfrm>
            <a:off x="5384800" y="928914"/>
            <a:ext cx="6205480" cy="5027496"/>
          </a:xfrm>
          <a:prstGeom prst="rect">
            <a:avLst/>
          </a:prstGeom>
        </p:spPr>
      </p:pic>
    </p:spTree>
    <p:extLst>
      <p:ext uri="{BB962C8B-B14F-4D97-AF65-F5344CB8AC3E}">
        <p14:creationId xmlns:p14="http://schemas.microsoft.com/office/powerpoint/2010/main" val="334816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10" descr="Chart, histogram&#10;&#10;Description automatically generated">
            <a:extLst>
              <a:ext uri="{FF2B5EF4-FFF2-40B4-BE49-F238E27FC236}">
                <a16:creationId xmlns:a16="http://schemas.microsoft.com/office/drawing/2014/main" id="{74D5FC84-9BCC-76F7-3D20-4604E2EFAA66}"/>
              </a:ext>
            </a:extLst>
          </p:cNvPr>
          <p:cNvPicPr>
            <a:picLocks noChangeAspect="1"/>
          </p:cNvPicPr>
          <p:nvPr/>
        </p:nvPicPr>
        <p:blipFill rotWithShape="1">
          <a:blip r:embed="rId3"/>
          <a:srcRect t="12136"/>
          <a:stretch/>
        </p:blipFill>
        <p:spPr>
          <a:xfrm>
            <a:off x="835119" y="1592673"/>
            <a:ext cx="10467975" cy="520761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59" y="749557"/>
            <a:ext cx="10847294" cy="646174"/>
          </a:xfrm>
        </p:spPr>
        <p:txBody>
          <a:bodyPr>
            <a:noAutofit/>
          </a:bodyPr>
          <a:lstStyle/>
          <a:p>
            <a:r>
              <a:rPr lang="en-US" sz="2800" dirty="0">
                <a:solidFill>
                  <a:schemeClr val="bg1"/>
                </a:solidFill>
                <a:latin typeface="Poppins Medium"/>
                <a:cs typeface="Poppins Medium"/>
              </a:rPr>
              <a:t>New wind and solar are cost-competitive with fossil fuels</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34567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C1C53"/>
                </a:solidFill>
                <a:latin typeface="Poppins Medium"/>
              </a:rPr>
              <a:t>Systems Change Lab</a:t>
            </a:r>
            <a:endParaRPr lang="en-US" dirty="0">
              <a:solidFill>
                <a:srgbClr val="0C1C53"/>
              </a:solidFill>
            </a:endParaRPr>
          </a:p>
          <a:p>
            <a:r>
              <a:rPr lang="en-US" sz="1800" b="1" dirty="0">
                <a:solidFill>
                  <a:srgbClr val="0C1C53"/>
                </a:solidFill>
                <a:latin typeface="Poppins Medium"/>
              </a:rPr>
              <a:t>    </a:t>
            </a:r>
            <a:endParaRPr lang="en-US" dirty="0">
              <a:solidFill>
                <a:srgbClr val="0C1C53"/>
              </a:solidFill>
              <a:latin typeface="Calibri Light" panose="020F0302020204030204"/>
              <a:cs typeface="Calibri Light" panose="020F0302020204030204"/>
            </a:endParaRPr>
          </a:p>
          <a:p>
            <a:r>
              <a:rPr lang="en-US" sz="600" b="1" dirty="0">
                <a:solidFill>
                  <a:srgbClr val="0C1C53"/>
                </a:solidFill>
                <a:latin typeface="Poppins Medium"/>
              </a:rPr>
              <a:t>  </a:t>
            </a:r>
            <a:r>
              <a:rPr lang="en-US" sz="1200" dirty="0">
                <a:solidFill>
                  <a:srgbClr val="0C1C53"/>
                </a:solidFill>
                <a:latin typeface="Poppins Medium"/>
              </a:rPr>
              <a:t> </a:t>
            </a:r>
            <a:br>
              <a:rPr lang="en-US" sz="2400" dirty="0">
                <a:solidFill>
                  <a:srgbClr val="0C1C53"/>
                </a:solidFill>
                <a:latin typeface="Poppins Medium"/>
              </a:rPr>
            </a:br>
            <a:r>
              <a:rPr lang="en-US" sz="2400" dirty="0">
                <a:solidFill>
                  <a:srgbClr val="0C1C53"/>
                </a:solidFill>
                <a:latin typeface="Poppins Medium"/>
              </a:rPr>
              <a:t>It’s time to change the way we think about changing the world.</a:t>
            </a:r>
            <a:endParaRPr lang="en-US" dirty="0">
              <a:solidFill>
                <a:srgbClr val="0C1C53"/>
              </a:solidFill>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dirty="0">
              <a:solidFill>
                <a:srgbClr val="0C1C53"/>
              </a:solidFill>
              <a:latin typeface="Poppins"/>
              <a:cs typeface="Calibri"/>
            </a:endParaRPr>
          </a:p>
          <a:p>
            <a:pPr marL="285750" indent="-285750">
              <a:buFont typeface="Arial"/>
              <a:buChar char="•"/>
            </a:pPr>
            <a:r>
              <a:rPr lang="en-US" dirty="0">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78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730693" y="1900995"/>
            <a:ext cx="4291250" cy="3056010"/>
          </a:xfrm>
        </p:spPr>
        <p:txBody>
          <a:bodyPr vert="horz" lIns="91440" tIns="45720" rIns="91440" bIns="45720" rtlCol="0" anchor="t">
            <a:normAutofit/>
          </a:bodyPr>
          <a:lstStyle/>
          <a:p>
            <a:pPr marL="0" indent="0">
              <a:lnSpc>
                <a:spcPct val="100000"/>
              </a:lnSpc>
              <a:buNone/>
            </a:pPr>
            <a:r>
              <a:rPr lang="en-US" sz="2400" dirty="0">
                <a:latin typeface="Poppins"/>
                <a:cs typeface="Poppins"/>
              </a:rPr>
              <a:t>The </a:t>
            </a:r>
            <a:r>
              <a:rPr lang="en-US" sz="2400" dirty="0">
                <a:solidFill>
                  <a:srgbClr val="64C9FF"/>
                </a:solidFill>
                <a:latin typeface="Poppins"/>
                <a:cs typeface="Poppins"/>
              </a:rPr>
              <a:t>increasing number of jobs for men and women </a:t>
            </a:r>
            <a:r>
              <a:rPr lang="en-US" sz="2400" dirty="0">
                <a:latin typeface="Poppins"/>
                <a:cs typeface="Poppins"/>
              </a:rPr>
              <a:t>in renewable energy shows that greener energy can create decent and productive work opportunities, which is central to a just transition.</a:t>
            </a:r>
          </a:p>
        </p:txBody>
      </p:sp>
      <p:pic>
        <p:nvPicPr>
          <p:cNvPr id="5" name="Picture 5" descr="Chart, line chart&#10;&#10;Description automatically generated">
            <a:extLst>
              <a:ext uri="{FF2B5EF4-FFF2-40B4-BE49-F238E27FC236}">
                <a16:creationId xmlns:a16="http://schemas.microsoft.com/office/drawing/2014/main" id="{126BCE91-76A0-BA13-3167-7A3A9F6672E1}"/>
              </a:ext>
            </a:extLst>
          </p:cNvPr>
          <p:cNvPicPr>
            <a:picLocks noChangeAspect="1"/>
          </p:cNvPicPr>
          <p:nvPr/>
        </p:nvPicPr>
        <p:blipFill>
          <a:blip r:embed="rId3"/>
          <a:stretch>
            <a:fillRect/>
          </a:stretch>
        </p:blipFill>
        <p:spPr>
          <a:xfrm>
            <a:off x="5486400" y="815020"/>
            <a:ext cx="5791200" cy="5457998"/>
          </a:xfrm>
          <a:prstGeom prst="rect">
            <a:avLst/>
          </a:prstGeom>
        </p:spPr>
      </p:pic>
    </p:spTree>
    <p:extLst>
      <p:ext uri="{BB962C8B-B14F-4D97-AF65-F5344CB8AC3E}">
        <p14:creationId xmlns:p14="http://schemas.microsoft.com/office/powerpoint/2010/main" val="311429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92262066-F4D0-3F0A-73B7-1272FB5B4513}"/>
              </a:ext>
            </a:extLst>
          </p:cNvPr>
          <p:cNvPicPr>
            <a:picLocks noGrp="1" noChangeAspect="1"/>
          </p:cNvPicPr>
          <p:nvPr>
            <p:ph sz="half" idx="1"/>
          </p:nvPr>
        </p:nvPicPr>
        <p:blipFill rotWithShape="1">
          <a:blip r:embed="rId3"/>
          <a:srcRect l="7289" r="17791"/>
          <a:stretch/>
        </p:blipFill>
        <p:spPr>
          <a:xfrm>
            <a:off x="4484914" y="0"/>
            <a:ext cx="7707086" cy="6858000"/>
          </a:xfrm>
        </p:spPr>
      </p:pic>
      <p:sp>
        <p:nvSpPr>
          <p:cNvPr id="7" name="Text Placeholder 6">
            <a:extLst>
              <a:ext uri="{FF2B5EF4-FFF2-40B4-BE49-F238E27FC236}">
                <a16:creationId xmlns:a16="http://schemas.microsoft.com/office/drawing/2014/main" id="{F36AA54D-1B38-99E6-9FB1-4B7B25AD8CF9}"/>
              </a:ext>
            </a:extLst>
          </p:cNvPr>
          <p:cNvSpPr>
            <a:spLocks noGrp="1"/>
          </p:cNvSpPr>
          <p:nvPr>
            <p:ph type="body" sz="half" idx="2"/>
          </p:nvPr>
        </p:nvSpPr>
        <p:spPr>
          <a:xfrm>
            <a:off x="514250" y="2313087"/>
            <a:ext cx="3888532" cy="2231826"/>
          </a:xfrm>
        </p:spPr>
        <p:txBody>
          <a:bodyPr/>
          <a:lstStyle/>
          <a:p>
            <a:pPr>
              <a:lnSpc>
                <a:spcPct val="100000"/>
              </a:lnSpc>
            </a:pPr>
            <a:r>
              <a:rPr lang="en-US" sz="2400" b="0" dirty="0">
                <a:latin typeface="Poppins"/>
                <a:cs typeface="Poppins"/>
              </a:rPr>
              <a:t>Women account for </a:t>
            </a:r>
            <a:r>
              <a:rPr lang="en-US" sz="2400" b="0" dirty="0">
                <a:solidFill>
                  <a:srgbClr val="64C9FF"/>
                </a:solidFill>
                <a:latin typeface="Poppins"/>
                <a:cs typeface="Poppins"/>
              </a:rPr>
              <a:t>one-third</a:t>
            </a:r>
            <a:r>
              <a:rPr lang="en-US" sz="2400" b="0" dirty="0">
                <a:latin typeface="Poppins"/>
                <a:cs typeface="Poppins"/>
              </a:rPr>
              <a:t> of the global renewables workforce, but their participation varies widely among countries. </a:t>
            </a:r>
            <a:endParaRPr lang="en-US" sz="2400" dirty="0"/>
          </a:p>
        </p:txBody>
      </p:sp>
      <p:pic>
        <p:nvPicPr>
          <p:cNvPr id="2" name="Picture 1">
            <a:extLst>
              <a:ext uri="{FF2B5EF4-FFF2-40B4-BE49-F238E27FC236}">
                <a16:creationId xmlns:a16="http://schemas.microsoft.com/office/drawing/2014/main" id="{5FA58B82-3A78-5A72-A3B7-942398310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415790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30B9E2-975B-2497-CB48-1C75C0A7AE48}"/>
              </a:ext>
            </a:extLst>
          </p:cNvPr>
          <p:cNvPicPr>
            <a:picLocks noChangeAspect="1"/>
          </p:cNvPicPr>
          <p:nvPr/>
        </p:nvPicPr>
        <p:blipFill>
          <a:blip r:embed="rId3"/>
          <a:stretch>
            <a:fillRect/>
          </a:stretch>
        </p:blipFill>
        <p:spPr>
          <a:xfrm>
            <a:off x="-29592" y="0"/>
            <a:ext cx="1225118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368066"/>
            <a:ext cx="10658558" cy="2718278"/>
          </a:xfrm>
        </p:spPr>
        <p:txBody>
          <a:bodyPr>
            <a:normAutofit/>
          </a:bodyPr>
          <a:lstStyle/>
          <a:p>
            <a:r>
              <a:rPr lang="en-US" b="1" dirty="0">
                <a:latin typeface="Poppins"/>
                <a:cs typeface="Poppins"/>
              </a:rPr>
              <a:t>Modernize </a:t>
            </a:r>
            <a:r>
              <a:rPr lang="en-US" b="0" dirty="0">
                <a:latin typeface="Poppins"/>
                <a:cs typeface="Poppins"/>
              </a:rPr>
              <a:t>power grids</a:t>
            </a:r>
            <a:r>
              <a:rPr lang="en-US" dirty="0">
                <a:latin typeface="Poppins"/>
                <a:cs typeface="Poppins"/>
              </a:rPr>
              <a:t>, </a:t>
            </a:r>
            <a:br>
              <a:rPr lang="en-US" dirty="0">
                <a:latin typeface="Poppins"/>
                <a:cs typeface="Poppins"/>
              </a:rPr>
            </a:br>
            <a:r>
              <a:rPr lang="en-US" b="1" dirty="0">
                <a:latin typeface="Poppins"/>
                <a:cs typeface="Poppins"/>
              </a:rPr>
              <a:t>scale </a:t>
            </a:r>
            <a:r>
              <a:rPr lang="en-US" b="0" dirty="0">
                <a:latin typeface="Poppins"/>
                <a:cs typeface="Poppins"/>
              </a:rPr>
              <a:t>energy storage and </a:t>
            </a:r>
            <a:r>
              <a:rPr lang="en-US" b="1" dirty="0">
                <a:latin typeface="Poppins"/>
                <a:cs typeface="Poppins"/>
              </a:rPr>
              <a:t>manage </a:t>
            </a:r>
            <a:r>
              <a:rPr lang="en-US" b="0" dirty="0">
                <a:latin typeface="Poppins"/>
                <a:cs typeface="Poppins"/>
              </a:rPr>
              <a:t>power demand</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5690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3" name="Picture 8" descr="Chart, line chart&#10;&#10;Description automatically generated">
            <a:extLst>
              <a:ext uri="{FF2B5EF4-FFF2-40B4-BE49-F238E27FC236}">
                <a16:creationId xmlns:a16="http://schemas.microsoft.com/office/drawing/2014/main" id="{406248E7-074F-6CB5-45FB-A1435A3E160C}"/>
              </a:ext>
            </a:extLst>
          </p:cNvPr>
          <p:cNvPicPr>
            <a:picLocks noChangeAspect="1"/>
          </p:cNvPicPr>
          <p:nvPr/>
        </p:nvPicPr>
        <p:blipFill rotWithShape="1">
          <a:blip r:embed="rId3"/>
          <a:srcRect t="17953"/>
          <a:stretch/>
        </p:blipFill>
        <p:spPr>
          <a:xfrm>
            <a:off x="714327" y="1714799"/>
            <a:ext cx="10763346" cy="496581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2684"/>
            <a:ext cx="10847294" cy="646174"/>
          </a:xfrm>
        </p:spPr>
        <p:txBody>
          <a:bodyPr>
            <a:noAutofit/>
          </a:bodyPr>
          <a:lstStyle/>
          <a:p>
            <a:r>
              <a:rPr lang="en-US" sz="2800" dirty="0">
                <a:solidFill>
                  <a:schemeClr val="bg1"/>
                </a:solidFill>
                <a:latin typeface="Poppins Medium"/>
                <a:cs typeface="Poppins Medium"/>
              </a:rPr>
              <a:t>Transmission and distribution are key to providing power</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75926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1083900" y="456172"/>
            <a:ext cx="4709019" cy="1112424"/>
          </a:xfrm>
        </p:spPr>
        <p:txBody>
          <a:bodyPr vert="horz" lIns="91440" tIns="45720" rIns="91440" bIns="45720" rtlCol="0" anchor="t">
            <a:normAutofit/>
          </a:bodyPr>
          <a:lstStyle/>
          <a:p>
            <a:pPr marL="0" indent="0">
              <a:lnSpc>
                <a:spcPct val="100000"/>
              </a:lnSpc>
              <a:buNone/>
            </a:pPr>
            <a:r>
              <a:rPr lang="en-US" sz="2100" dirty="0">
                <a:latin typeface="Poppins"/>
                <a:cs typeface="Poppins"/>
              </a:rPr>
              <a:t>Encouragingly, the cost of battery storage decreased nearly </a:t>
            </a:r>
            <a:r>
              <a:rPr lang="en-US" sz="2100" dirty="0">
                <a:solidFill>
                  <a:srgbClr val="64C9FF"/>
                </a:solidFill>
                <a:latin typeface="Poppins"/>
                <a:cs typeface="Poppins"/>
              </a:rPr>
              <a:t>tenfold</a:t>
            </a:r>
            <a:r>
              <a:rPr lang="en-US" sz="2100" dirty="0">
                <a:latin typeface="Poppins"/>
                <a:cs typeface="Poppins"/>
              </a:rPr>
              <a:t> between 2010 and 2021.</a:t>
            </a:r>
            <a:endParaRPr lang="en-US" sz="2100" dirty="0"/>
          </a:p>
        </p:txBody>
      </p:sp>
      <p:sp>
        <p:nvSpPr>
          <p:cNvPr id="5" name="Content Placeholder 1">
            <a:extLst>
              <a:ext uri="{FF2B5EF4-FFF2-40B4-BE49-F238E27FC236}">
                <a16:creationId xmlns:a16="http://schemas.microsoft.com/office/drawing/2014/main" id="{D0BF9240-4137-8596-80B0-D0277460A38B}"/>
              </a:ext>
            </a:extLst>
          </p:cNvPr>
          <p:cNvSpPr txBox="1">
            <a:spLocks/>
          </p:cNvSpPr>
          <p:nvPr/>
        </p:nvSpPr>
        <p:spPr>
          <a:xfrm>
            <a:off x="6363190" y="456172"/>
            <a:ext cx="4733599" cy="10509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latin typeface="Poppins"/>
                <a:cs typeface="Arial"/>
              </a:rPr>
              <a:t>Global investments in battery storage have grown an average </a:t>
            </a:r>
            <a:br>
              <a:rPr lang="en-US" sz="2100" dirty="0">
                <a:latin typeface="Poppins"/>
                <a:cs typeface="Arial"/>
              </a:rPr>
            </a:br>
            <a:r>
              <a:rPr lang="en-US" sz="2100" dirty="0">
                <a:latin typeface="Poppins"/>
                <a:cs typeface="Arial"/>
              </a:rPr>
              <a:t>of </a:t>
            </a:r>
            <a:r>
              <a:rPr lang="en-US" sz="2100" dirty="0">
                <a:solidFill>
                  <a:srgbClr val="64C9FF"/>
                </a:solidFill>
                <a:latin typeface="Poppins"/>
                <a:cs typeface="Arial"/>
              </a:rPr>
              <a:t>36% per year </a:t>
            </a:r>
            <a:r>
              <a:rPr lang="en-US" sz="2100" dirty="0">
                <a:latin typeface="Poppins"/>
                <a:cs typeface="Arial"/>
              </a:rPr>
              <a:t>since 2019.</a:t>
            </a:r>
            <a:endParaRPr lang="en-US" sz="2100" dirty="0">
              <a:latin typeface="Poppins"/>
              <a:cs typeface="Poppins"/>
            </a:endParaRPr>
          </a:p>
          <a:p>
            <a:pPr>
              <a:spcAft>
                <a:spcPts val="1000"/>
              </a:spcAft>
            </a:pPr>
            <a:endParaRPr lang="en-US" dirty="0">
              <a:solidFill>
                <a:srgbClr val="DFE1EF"/>
              </a:solidFill>
            </a:endParaRPr>
          </a:p>
          <a:p>
            <a:pPr marL="0" indent="0">
              <a:buFont typeface="Arial" panose="020B0604020202020204" pitchFamily="34" charset="0"/>
              <a:buNone/>
            </a:pPr>
            <a:endParaRPr lang="en-US" dirty="0"/>
          </a:p>
        </p:txBody>
      </p:sp>
      <p:cxnSp>
        <p:nvCxnSpPr>
          <p:cNvPr id="7" name="Straight Connector 6">
            <a:extLst>
              <a:ext uri="{FF2B5EF4-FFF2-40B4-BE49-F238E27FC236}">
                <a16:creationId xmlns:a16="http://schemas.microsoft.com/office/drawing/2014/main" id="{AFBA14A3-41FF-460A-97EE-07479023E49C}"/>
              </a:ext>
            </a:extLst>
          </p:cNvPr>
          <p:cNvCxnSpPr>
            <a:cxnSpLocks/>
          </p:cNvCxnSpPr>
          <p:nvPr/>
        </p:nvCxnSpPr>
        <p:spPr>
          <a:xfrm flipV="1">
            <a:off x="1104692" y="1565222"/>
            <a:ext cx="4712153" cy="13137"/>
          </a:xfrm>
          <a:prstGeom prst="line">
            <a:avLst/>
          </a:prstGeom>
          <a:ln w="28575">
            <a:solidFill>
              <a:srgbClr val="64C9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46F8B2-4B50-EE16-FABD-60289F30F235}"/>
              </a:ext>
            </a:extLst>
          </p:cNvPr>
          <p:cNvCxnSpPr>
            <a:cxnSpLocks/>
          </p:cNvCxnSpPr>
          <p:nvPr/>
        </p:nvCxnSpPr>
        <p:spPr>
          <a:xfrm flipV="1">
            <a:off x="6373914" y="1547293"/>
            <a:ext cx="4712153" cy="13137"/>
          </a:xfrm>
          <a:prstGeom prst="line">
            <a:avLst/>
          </a:prstGeom>
          <a:ln w="28575">
            <a:solidFill>
              <a:srgbClr val="64C9F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screenshot, diagram, plot&#10;&#10;Description automatically generated">
            <a:extLst>
              <a:ext uri="{FF2B5EF4-FFF2-40B4-BE49-F238E27FC236}">
                <a16:creationId xmlns:a16="http://schemas.microsoft.com/office/drawing/2014/main" id="{4EC8880A-E413-ECDE-0419-BECA765173D1}"/>
              </a:ext>
            </a:extLst>
          </p:cNvPr>
          <p:cNvPicPr>
            <a:picLocks noChangeAspect="1"/>
          </p:cNvPicPr>
          <p:nvPr/>
        </p:nvPicPr>
        <p:blipFill rotWithShape="1">
          <a:blip r:embed="rId3"/>
          <a:srcRect l="780"/>
          <a:stretch/>
        </p:blipFill>
        <p:spPr>
          <a:xfrm>
            <a:off x="6351737" y="1851679"/>
            <a:ext cx="4749515" cy="4499667"/>
          </a:xfrm>
          <a:prstGeom prst="rect">
            <a:avLst/>
          </a:prstGeom>
        </p:spPr>
      </p:pic>
      <p:pic>
        <p:nvPicPr>
          <p:cNvPr id="9" name="Picture 8" descr="A picture containing text, screenshot, diagram, plot&#10;&#10;Description automatically generated">
            <a:extLst>
              <a:ext uri="{FF2B5EF4-FFF2-40B4-BE49-F238E27FC236}">
                <a16:creationId xmlns:a16="http://schemas.microsoft.com/office/drawing/2014/main" id="{198A2597-54C0-C6C3-3295-2B6F84D379E2}"/>
              </a:ext>
            </a:extLst>
          </p:cNvPr>
          <p:cNvPicPr>
            <a:picLocks noChangeAspect="1"/>
          </p:cNvPicPr>
          <p:nvPr/>
        </p:nvPicPr>
        <p:blipFill rotWithShape="1">
          <a:blip r:embed="rId4"/>
          <a:srcRect l="637" r="-1"/>
          <a:stretch/>
        </p:blipFill>
        <p:spPr>
          <a:xfrm>
            <a:off x="1083900" y="1851679"/>
            <a:ext cx="4756365" cy="4499667"/>
          </a:xfrm>
          <a:prstGeom prst="rect">
            <a:avLst/>
          </a:prstGeom>
        </p:spPr>
      </p:pic>
    </p:spTree>
    <p:extLst>
      <p:ext uri="{BB962C8B-B14F-4D97-AF65-F5344CB8AC3E}">
        <p14:creationId xmlns:p14="http://schemas.microsoft.com/office/powerpoint/2010/main" val="376619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700432" y="2016270"/>
            <a:ext cx="3987682" cy="2825459"/>
          </a:xfrm>
        </p:spPr>
        <p:txBody>
          <a:bodyPr vert="horz" lIns="91440" tIns="45720" rIns="91440" bIns="45720" rtlCol="0" anchor="t">
            <a:noAutofit/>
          </a:bodyPr>
          <a:lstStyle/>
          <a:p>
            <a:pPr marL="0" indent="0">
              <a:lnSpc>
                <a:spcPct val="110000"/>
              </a:lnSpc>
              <a:spcAft>
                <a:spcPts val="1000"/>
              </a:spcAft>
              <a:buNone/>
            </a:pPr>
            <a:r>
              <a:rPr lang="en-US" sz="2400" dirty="0">
                <a:latin typeface="Poppins"/>
                <a:cs typeface="Poppins"/>
              </a:rPr>
              <a:t>As of 2021, </a:t>
            </a:r>
            <a:r>
              <a:rPr lang="en-US" sz="2400" dirty="0">
                <a:solidFill>
                  <a:srgbClr val="64C9FF"/>
                </a:solidFill>
                <a:latin typeface="Poppins"/>
                <a:cs typeface="Poppins"/>
              </a:rPr>
              <a:t>15,456</a:t>
            </a:r>
            <a:r>
              <a:rPr lang="en-US" sz="2400" dirty="0">
                <a:solidFill>
                  <a:srgbClr val="83BEEB"/>
                </a:solidFill>
                <a:latin typeface="Poppins"/>
                <a:cs typeface="Poppins"/>
              </a:rPr>
              <a:t> </a:t>
            </a:r>
            <a:r>
              <a:rPr lang="en-US" sz="2400" dirty="0">
                <a:latin typeface="Poppins"/>
                <a:cs typeface="Poppins"/>
              </a:rPr>
              <a:t>new energy storage patents were submitted, a fourfold increase from 2000 and promising signal of innovation in the sector.</a:t>
            </a:r>
          </a:p>
        </p:txBody>
      </p:sp>
      <p:pic>
        <p:nvPicPr>
          <p:cNvPr id="4" name="Picture 3" descr="A graph on a blue background&#10;&#10;Description automatically generated with low confidence">
            <a:extLst>
              <a:ext uri="{FF2B5EF4-FFF2-40B4-BE49-F238E27FC236}">
                <a16:creationId xmlns:a16="http://schemas.microsoft.com/office/drawing/2014/main" id="{5DDA9793-308E-5F82-EF18-6211FCB51C18}"/>
              </a:ext>
            </a:extLst>
          </p:cNvPr>
          <p:cNvPicPr>
            <a:picLocks noChangeAspect="1"/>
          </p:cNvPicPr>
          <p:nvPr/>
        </p:nvPicPr>
        <p:blipFill rotWithShape="1">
          <a:blip r:embed="rId3"/>
          <a:srcRect l="896" t="1129"/>
          <a:stretch/>
        </p:blipFill>
        <p:spPr>
          <a:xfrm>
            <a:off x="5167086" y="545139"/>
            <a:ext cx="6150310" cy="5767722"/>
          </a:xfrm>
          <a:prstGeom prst="rect">
            <a:avLst/>
          </a:prstGeom>
        </p:spPr>
      </p:pic>
    </p:spTree>
    <p:extLst>
      <p:ext uri="{BB962C8B-B14F-4D97-AF65-F5344CB8AC3E}">
        <p14:creationId xmlns:p14="http://schemas.microsoft.com/office/powerpoint/2010/main" val="375552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2B9B7-91CC-20B9-108B-3810E115AA71}"/>
              </a:ext>
            </a:extLst>
          </p:cNvPr>
          <p:cNvPicPr>
            <a:picLocks noChangeAspect="1"/>
          </p:cNvPicPr>
          <p:nvPr/>
        </p:nvPicPr>
        <p:blipFill>
          <a:blip r:embed="rId3"/>
          <a:stretch>
            <a:fillRect/>
          </a:stretch>
        </p:blipFill>
        <p:spPr>
          <a:xfrm>
            <a:off x="-93770" y="0"/>
            <a:ext cx="1228577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4205" y="2479119"/>
            <a:ext cx="10657962" cy="2637220"/>
          </a:xfrm>
        </p:spPr>
        <p:txBody>
          <a:bodyPr>
            <a:normAutofit/>
          </a:bodyPr>
          <a:lstStyle/>
          <a:p>
            <a:r>
              <a:rPr lang="en-US" b="1" dirty="0">
                <a:latin typeface="Poppins"/>
                <a:cs typeface="Poppins"/>
              </a:rPr>
              <a:t>Ensure energy access</a:t>
            </a:r>
            <a:r>
              <a:rPr lang="en-US" dirty="0">
                <a:latin typeface="Poppins"/>
                <a:cs typeface="Poppins"/>
              </a:rPr>
              <a:t> </a:t>
            </a:r>
            <a:br>
              <a:rPr lang="en-US" dirty="0">
                <a:latin typeface="Poppins"/>
                <a:cs typeface="Poppins"/>
              </a:rPr>
            </a:br>
            <a:r>
              <a:rPr lang="en-US" b="0" dirty="0">
                <a:latin typeface="Poppins"/>
                <a:cs typeface="Poppins"/>
              </a:rPr>
              <a:t>and a just and equitable transition for all</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8855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a16="http://schemas.microsoft.com/office/drawing/2014/main" id="{D33A35C4-0935-5908-D19C-2D247D3CA767}"/>
              </a:ext>
            </a:extLst>
          </p:cNvPr>
          <p:cNvPicPr>
            <a:picLocks noChangeAspect="1"/>
          </p:cNvPicPr>
          <p:nvPr/>
        </p:nvPicPr>
        <p:blipFill rotWithShape="1">
          <a:blip r:embed="rId3"/>
          <a:srcRect t="12479"/>
          <a:stretch/>
        </p:blipFill>
        <p:spPr>
          <a:xfrm>
            <a:off x="887785" y="1611723"/>
            <a:ext cx="10416429" cy="5121030"/>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49457"/>
            <a:ext cx="10847294" cy="646174"/>
          </a:xfrm>
        </p:spPr>
        <p:txBody>
          <a:bodyPr>
            <a:noAutofit/>
          </a:bodyPr>
          <a:lstStyle/>
          <a:p>
            <a:r>
              <a:rPr lang="en-US" sz="2800" dirty="0">
                <a:solidFill>
                  <a:schemeClr val="bg1"/>
                </a:solidFill>
                <a:latin typeface="Poppins Medium"/>
                <a:cs typeface="Poppins Medium"/>
              </a:rPr>
              <a:t>733 million people still lack access to electricity in 2020</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46151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914400" y="1572705"/>
            <a:ext cx="3902315" cy="3712589"/>
          </a:xfrm>
        </p:spPr>
        <p:txBody>
          <a:bodyPr vert="horz" lIns="91440" tIns="45720" rIns="91440" bIns="45720" rtlCol="0" anchor="t">
            <a:normAutofit fontScale="92500" lnSpcReduction="10000"/>
          </a:bodyPr>
          <a:lstStyle/>
          <a:p>
            <a:pPr marL="0" indent="0">
              <a:lnSpc>
                <a:spcPct val="110000"/>
              </a:lnSpc>
              <a:spcAft>
                <a:spcPts val="1000"/>
              </a:spcAft>
              <a:buNone/>
            </a:pPr>
            <a:r>
              <a:rPr lang="en-US" sz="2600" dirty="0">
                <a:solidFill>
                  <a:srgbClr val="DFE1EF"/>
                </a:solidFill>
                <a:latin typeface="Poppins"/>
                <a:cs typeface="Poppins"/>
              </a:rPr>
              <a:t>In 2021, there were </a:t>
            </a:r>
            <a:r>
              <a:rPr lang="en-US" sz="2600" dirty="0">
                <a:solidFill>
                  <a:srgbClr val="64C9FF"/>
                </a:solidFill>
                <a:latin typeface="Poppins"/>
                <a:cs typeface="Poppins"/>
              </a:rPr>
              <a:t>61 allegations</a:t>
            </a:r>
            <a:r>
              <a:rPr lang="en-US" sz="2600" dirty="0">
                <a:solidFill>
                  <a:srgbClr val="DFE1EF"/>
                </a:solidFill>
                <a:latin typeface="Poppins"/>
                <a:cs typeface="Poppins"/>
              </a:rPr>
              <a:t> of human rights violations in critical minerals supply chains.</a:t>
            </a:r>
            <a:endParaRPr lang="en-US" sz="2600" dirty="0">
              <a:solidFill>
                <a:srgbClr val="FFFFFF"/>
              </a:solidFill>
              <a:latin typeface="Poppins"/>
              <a:cs typeface="Poppins"/>
            </a:endParaRPr>
          </a:p>
          <a:p>
            <a:pPr marL="0" indent="0">
              <a:lnSpc>
                <a:spcPct val="110000"/>
              </a:lnSpc>
              <a:spcAft>
                <a:spcPts val="1000"/>
              </a:spcAft>
              <a:buNone/>
            </a:pPr>
            <a:r>
              <a:rPr lang="en-US" sz="2600" dirty="0">
                <a:solidFill>
                  <a:srgbClr val="DFE1EF"/>
                </a:solidFill>
                <a:latin typeface="Poppins"/>
                <a:cs typeface="Poppins"/>
              </a:rPr>
              <a:t>Eliminating human rights violations is key to securing supply chains for zero-carbon power.</a:t>
            </a:r>
          </a:p>
        </p:txBody>
      </p:sp>
      <p:pic>
        <p:nvPicPr>
          <p:cNvPr id="4" name="Picture 3" descr="A graph on a blue background&#10;&#10;Description automatically generated with low confidence">
            <a:extLst>
              <a:ext uri="{FF2B5EF4-FFF2-40B4-BE49-F238E27FC236}">
                <a16:creationId xmlns:a16="http://schemas.microsoft.com/office/drawing/2014/main" id="{96F6263F-574D-4D91-1F3C-F63976F6BC4E}"/>
              </a:ext>
            </a:extLst>
          </p:cNvPr>
          <p:cNvPicPr>
            <a:picLocks noChangeAspect="1"/>
          </p:cNvPicPr>
          <p:nvPr/>
        </p:nvPicPr>
        <p:blipFill rotWithShape="1">
          <a:blip r:embed="rId3"/>
          <a:srcRect l="906"/>
          <a:stretch/>
        </p:blipFill>
        <p:spPr>
          <a:xfrm>
            <a:off x="5660572" y="631791"/>
            <a:ext cx="5897586" cy="5594417"/>
          </a:xfrm>
          <a:prstGeom prst="rect">
            <a:avLst/>
          </a:prstGeom>
        </p:spPr>
      </p:pic>
    </p:spTree>
    <p:extLst>
      <p:ext uri="{BB962C8B-B14F-4D97-AF65-F5344CB8AC3E}">
        <p14:creationId xmlns:p14="http://schemas.microsoft.com/office/powerpoint/2010/main" val="303946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570351" y="1824981"/>
            <a:ext cx="3537192" cy="3208037"/>
          </a:xfrm>
        </p:spPr>
        <p:txBody>
          <a:bodyPr vert="horz" lIns="91440" tIns="45720" rIns="91440" bIns="45720" rtlCol="0" anchor="t">
            <a:normAutofit lnSpcReduction="10000"/>
          </a:bodyPr>
          <a:lstStyle/>
          <a:p>
            <a:pPr marL="0" indent="0">
              <a:lnSpc>
                <a:spcPct val="100000"/>
              </a:lnSpc>
              <a:spcAft>
                <a:spcPts val="1000"/>
              </a:spcAft>
              <a:buNone/>
            </a:pPr>
            <a:r>
              <a:rPr lang="en-US" sz="2400" dirty="0">
                <a:latin typeface="Poppins"/>
                <a:cs typeface="Poppins"/>
              </a:rPr>
              <a:t>From 2011 to 2017, G20 countries directed $282 billion to developing economies for clean energy – </a:t>
            </a:r>
            <a:r>
              <a:rPr lang="en-US" sz="2400" dirty="0">
                <a:solidFill>
                  <a:schemeClr val="accent3"/>
                </a:solidFill>
                <a:latin typeface="Poppins"/>
                <a:cs typeface="Poppins"/>
              </a:rPr>
              <a:t>less than 1%</a:t>
            </a:r>
            <a:r>
              <a:rPr lang="en-US" sz="2400" dirty="0">
                <a:solidFill>
                  <a:srgbClr val="DFE1EF"/>
                </a:solidFill>
                <a:latin typeface="Poppins"/>
                <a:cs typeface="Poppins"/>
              </a:rPr>
              <a:t> </a:t>
            </a:r>
            <a:r>
              <a:rPr lang="en-US" sz="2400" dirty="0">
                <a:latin typeface="Poppins"/>
                <a:cs typeface="Poppins"/>
              </a:rPr>
              <a:t>of the G20 countries’ investment in clean energy.</a:t>
            </a:r>
          </a:p>
          <a:p>
            <a:pPr>
              <a:spcAft>
                <a:spcPts val="1000"/>
              </a:spcAft>
            </a:pPr>
            <a:endParaRPr lang="en-US" sz="2400" dirty="0">
              <a:solidFill>
                <a:srgbClr val="DFE1EF"/>
              </a:solidFill>
              <a:latin typeface="Poppins"/>
              <a:cs typeface="Poppins"/>
            </a:endParaRPr>
          </a:p>
          <a:p>
            <a:pPr>
              <a:spcAft>
                <a:spcPts val="1000"/>
              </a:spcAft>
            </a:pPr>
            <a:endParaRPr lang="en-US" sz="2400" dirty="0">
              <a:solidFill>
                <a:srgbClr val="DFE1EF"/>
              </a:solidFill>
            </a:endParaRPr>
          </a:p>
          <a:p>
            <a:endParaRPr lang="en-US" dirty="0">
              <a:solidFill>
                <a:srgbClr val="FFFFFF"/>
              </a:solidFill>
            </a:endParaRPr>
          </a:p>
        </p:txBody>
      </p:sp>
      <p:pic>
        <p:nvPicPr>
          <p:cNvPr id="3" name="Picture 4" descr="A picture containing text, night sky&#10;&#10;Description automatically generated">
            <a:extLst>
              <a:ext uri="{FF2B5EF4-FFF2-40B4-BE49-F238E27FC236}">
                <a16:creationId xmlns:a16="http://schemas.microsoft.com/office/drawing/2014/main" id="{195E351A-ACBE-2822-B07D-18B9D9FF2537}"/>
              </a:ext>
            </a:extLst>
          </p:cNvPr>
          <p:cNvPicPr>
            <a:picLocks noChangeAspect="1"/>
          </p:cNvPicPr>
          <p:nvPr/>
        </p:nvPicPr>
        <p:blipFill rotWithShape="1">
          <a:blip r:embed="rId3"/>
          <a:srcRect l="7931" r="17160"/>
          <a:stretch/>
        </p:blipFill>
        <p:spPr>
          <a:xfrm>
            <a:off x="4513943" y="0"/>
            <a:ext cx="7678057" cy="6825343"/>
          </a:xfrm>
          <a:prstGeom prst="rect">
            <a:avLst/>
          </a:prstGeom>
        </p:spPr>
      </p:pic>
      <p:pic>
        <p:nvPicPr>
          <p:cNvPr id="4" name="Picture 3">
            <a:extLst>
              <a:ext uri="{FF2B5EF4-FFF2-40B4-BE49-F238E27FC236}">
                <a16:creationId xmlns:a16="http://schemas.microsoft.com/office/drawing/2014/main" id="{09B27A02-4C78-D8DD-EEB7-68C53712F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119146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564301"/>
            <a:ext cx="10847294" cy="646174"/>
          </a:xfrm>
        </p:spPr>
        <p:txBody>
          <a:bodyPr vert="horz" lIns="91440" tIns="45720" rIns="91440" bIns="45720" rtlCol="0" anchor="t">
            <a:noAutofit/>
          </a:bodyPr>
          <a:lstStyle/>
          <a:p>
            <a:r>
              <a:rPr lang="en-US" sz="4000" dirty="0">
                <a:solidFill>
                  <a:schemeClr val="bg1"/>
                </a:solidFill>
                <a:latin typeface="Poppins Medium"/>
                <a:cs typeface="Poppins Medium"/>
              </a:rPr>
              <a:t>Interconnected systems</a:t>
            </a:r>
            <a:r>
              <a:rPr lang="en-US" dirty="0">
                <a:solidFill>
                  <a:schemeClr val="bg1"/>
                </a:solidFill>
                <a:latin typeface="Poppins Medium"/>
                <a:cs typeface="Poppins Medium"/>
              </a:rPr>
              <a:t> </a:t>
            </a:r>
            <a:endParaRPr lang="en-US" sz="4000" dirty="0">
              <a:solidFill>
                <a:schemeClr val="bg1"/>
              </a:solidFill>
            </a:endParaRPr>
          </a:p>
        </p:txBody>
      </p:sp>
      <p:grpSp>
        <p:nvGrpSpPr>
          <p:cNvPr id="11" name="Group 10">
            <a:extLst>
              <a:ext uri="{FF2B5EF4-FFF2-40B4-BE49-F238E27FC236}">
                <a16:creationId xmlns:a16="http://schemas.microsoft.com/office/drawing/2014/main" id="{034815E7-7C8B-23BC-481E-200210BF2F82}"/>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3"/>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388942"/>
              <a:chOff x="2326631" y="4346725"/>
              <a:chExt cx="1029193" cy="1388942"/>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550678"/>
              <a:chOff x="10463561" y="4353256"/>
              <a:chExt cx="1029193" cy="1550678"/>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New</a:t>
                </a:r>
              </a:p>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0" name="Group 9">
              <a:extLst>
                <a:ext uri="{FF2B5EF4-FFF2-40B4-BE49-F238E27FC236}">
                  <a16:creationId xmlns:a16="http://schemas.microsoft.com/office/drawing/2014/main" id="{B0F4C128-B56C-F2A6-4F1E-1DF190468502}"/>
                </a:ext>
              </a:extLst>
            </p:cNvPr>
            <p:cNvGrpSpPr/>
            <p:nvPr/>
          </p:nvGrpSpPr>
          <p:grpSpPr>
            <a:xfrm>
              <a:off x="577648" y="2215970"/>
              <a:ext cx="1029193" cy="1370768"/>
              <a:chOff x="577648" y="2215970"/>
              <a:chExt cx="1029193" cy="1370768"/>
            </a:xfrm>
          </p:grpSpPr>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3" name="Picture 7" descr="Icon&#10;&#10;Description automatically generated">
                <a:extLst>
                  <a:ext uri="{FF2B5EF4-FFF2-40B4-BE49-F238E27FC236}">
                    <a16:creationId xmlns:a16="http://schemas.microsoft.com/office/drawing/2014/main" id="{D8B56E68-9AE4-7C5C-080B-74881B0B16D1}"/>
                  </a:ext>
                </a:extLst>
              </p:cNvPr>
              <p:cNvPicPr>
                <a:picLocks noChangeAspect="1"/>
              </p:cNvPicPr>
              <p:nvPr/>
            </p:nvPicPr>
            <p:blipFill>
              <a:blip r:embed="rId15"/>
              <a:stretch>
                <a:fillRect/>
              </a:stretch>
            </p:blipFill>
            <p:spPr>
              <a:xfrm>
                <a:off x="654435" y="2215970"/>
                <a:ext cx="866774" cy="877660"/>
              </a:xfrm>
              <a:prstGeom prst="rect">
                <a:avLst/>
              </a:prstGeom>
            </p:spPr>
          </p:pic>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220803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9040"/>
            <a:ext cx="10847294" cy="646174"/>
          </a:xfrm>
        </p:spPr>
        <p:txBody>
          <a:bodyPr>
            <a:normAutofit/>
          </a:bodyPr>
          <a:lstStyle/>
          <a:p>
            <a:r>
              <a:rPr lang="en-US" sz="2800" dirty="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25476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48322" y="2377195"/>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52554" y="2832130"/>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315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3131" y="766228"/>
            <a:ext cx="11259670" cy="646174"/>
          </a:xfrm>
        </p:spPr>
        <p:txBody>
          <a:bodyPr>
            <a:noAutofit/>
          </a:bodyPr>
          <a:lstStyle/>
          <a:p>
            <a:r>
              <a:rPr lang="en-US" sz="2800" dirty="0">
                <a:solidFill>
                  <a:schemeClr val="bg1"/>
                </a:solidFill>
                <a:latin typeface="Poppins Medium"/>
                <a:cs typeface="Poppins Medium"/>
              </a:rPr>
              <a:t>Pick a chart view and click the download button</a:t>
            </a:r>
            <a:endParaRPr lang="en-US" sz="2800" dirty="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75908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9903"/>
            <a:ext cx="10844034" cy="646174"/>
          </a:xfrm>
        </p:spPr>
        <p:txBody>
          <a:bodyPr>
            <a:noAutofit/>
          </a:bodyPr>
          <a:lstStyle/>
          <a:p>
            <a:r>
              <a:rPr lang="en-US" sz="2800" dirty="0">
                <a:solidFill>
                  <a:schemeClr val="bg1"/>
                </a:solidFill>
                <a:latin typeface="Poppins Medium"/>
                <a:cs typeface="Poppins Medium"/>
              </a:rPr>
              <a:t>Next, add the chart to your slide deck</a:t>
            </a:r>
          </a:p>
          <a:p>
            <a:endParaRPr lang="en-US" sz="3200" dirty="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062528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9448"/>
            <a:ext cx="10847294" cy="646174"/>
          </a:xfrm>
        </p:spPr>
        <p:txBody>
          <a:bodyPr>
            <a:noAutofit/>
          </a:bodyPr>
          <a:lstStyle/>
          <a:p>
            <a:r>
              <a:rPr lang="en-US" sz="2800" dirty="0">
                <a:solidFill>
                  <a:schemeClr val="bg1"/>
                </a:solidFill>
                <a:latin typeface="Poppins Medium"/>
                <a:cs typeface="Poppins Medium"/>
              </a:rPr>
              <a:t>Add context from the indicator write-up as desired</a:t>
            </a:r>
          </a:p>
          <a:p>
            <a:endParaRPr lang="en-US" sz="3200" dirty="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62530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SYSTEMSCHANGELAB.ORG/POWER</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dirty="0">
                <a:solidFill>
                  <a:schemeClr val="bg1"/>
                </a:solidFill>
                <a:latin typeface="Poppins Medium"/>
                <a:cs typeface="Poppins Medium"/>
              </a:rPr>
              <a:t>The power system</a:t>
            </a:r>
            <a:endParaRPr lang="en-US"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grpSp>
        <p:nvGrpSpPr>
          <p:cNvPr id="7" name="Group 6">
            <a:extLst>
              <a:ext uri="{FF2B5EF4-FFF2-40B4-BE49-F238E27FC236}">
                <a16:creationId xmlns:a16="http://schemas.microsoft.com/office/drawing/2014/main" id="{E86DE3C0-26D7-EEA2-1FCD-B8E359FB0611}"/>
              </a:ext>
            </a:extLst>
          </p:cNvPr>
          <p:cNvGrpSpPr/>
          <p:nvPr/>
        </p:nvGrpSpPr>
        <p:grpSpPr>
          <a:xfrm>
            <a:off x="643730" y="1478909"/>
            <a:ext cx="11366759" cy="5267834"/>
            <a:chOff x="643730" y="1478909"/>
            <a:chExt cx="11366759" cy="5267834"/>
          </a:xfrm>
        </p:grpSpPr>
        <p:sp>
          <p:nvSpPr>
            <p:cNvPr id="3" name="Rectangle 2">
              <a:extLst>
                <a:ext uri="{FF2B5EF4-FFF2-40B4-BE49-F238E27FC236}">
                  <a16:creationId xmlns:a16="http://schemas.microsoft.com/office/drawing/2014/main" id="{06D6CF76-8DCA-09D2-0398-B24E90240792}"/>
                </a:ext>
              </a:extLst>
            </p:cNvPr>
            <p:cNvSpPr/>
            <p:nvPr/>
          </p:nvSpPr>
          <p:spPr>
            <a:xfrm>
              <a:off x="9441950" y="5947503"/>
              <a:ext cx="2568539" cy="799240"/>
            </a:xfrm>
            <a:prstGeom prst="rect">
              <a:avLst/>
            </a:prstGeom>
            <a:solidFill>
              <a:srgbClr val="0C1C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descr="Chart, sunburst chart&#10;&#10;Description automatically generated">
              <a:extLst>
                <a:ext uri="{FF2B5EF4-FFF2-40B4-BE49-F238E27FC236}">
                  <a16:creationId xmlns:a16="http://schemas.microsoft.com/office/drawing/2014/main" id="{00640560-3F25-01BD-5C40-E4BD19F4418F}"/>
                </a:ext>
              </a:extLst>
            </p:cNvPr>
            <p:cNvPicPr>
              <a:picLocks noChangeAspect="1"/>
            </p:cNvPicPr>
            <p:nvPr/>
          </p:nvPicPr>
          <p:blipFill rotWithShape="1">
            <a:blip r:embed="rId3"/>
            <a:srcRect t="18124" r="120" b="1706"/>
            <a:stretch/>
          </p:blipFill>
          <p:spPr>
            <a:xfrm>
              <a:off x="643730" y="1478909"/>
              <a:ext cx="10905074" cy="4956343"/>
            </a:xfrm>
            <a:prstGeom prst="rect">
              <a:avLst/>
            </a:prstGeom>
          </p:spPr>
        </p:pic>
      </p:grpSp>
      <p:pic>
        <p:nvPicPr>
          <p:cNvPr id="6" name="Picture 64" descr="Graphical user interface, application, icon&#10;&#10;Description automatically generated">
            <a:extLst>
              <a:ext uri="{FF2B5EF4-FFF2-40B4-BE49-F238E27FC236}">
                <a16:creationId xmlns:a16="http://schemas.microsoft.com/office/drawing/2014/main" id="{6AE982CC-DCBF-BB75-4636-7BE02E4E94B7}"/>
              </a:ext>
            </a:extLst>
          </p:cNvPr>
          <p:cNvPicPr>
            <a:picLocks noChangeAspect="1"/>
          </p:cNvPicPr>
          <p:nvPr/>
        </p:nvPicPr>
        <p:blipFill>
          <a:blip r:embed="rId4"/>
          <a:stretch>
            <a:fillRect/>
          </a:stretch>
        </p:blipFill>
        <p:spPr>
          <a:xfrm>
            <a:off x="10276161" y="157491"/>
            <a:ext cx="1466850" cy="1419225"/>
          </a:xfrm>
          <a:prstGeom prst="rect">
            <a:avLst/>
          </a:prstGeom>
        </p:spPr>
      </p:pic>
    </p:spTree>
    <p:extLst>
      <p:ext uri="{BB962C8B-B14F-4D97-AF65-F5344CB8AC3E}">
        <p14:creationId xmlns:p14="http://schemas.microsoft.com/office/powerpoint/2010/main" val="39618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3C389-F7D0-922B-8995-F163D2872FA0}"/>
              </a:ext>
            </a:extLst>
          </p:cNvPr>
          <p:cNvPicPr>
            <a:picLocks noChangeAspect="1"/>
          </p:cNvPicPr>
          <p:nvPr/>
        </p:nvPicPr>
        <p:blipFill rotWithShape="1">
          <a:blip r:embed="rId3"/>
          <a:srcRect r="632" b="579"/>
          <a:stretch/>
        </p:blipFill>
        <p:spPr>
          <a:xfrm>
            <a:off x="0" y="0"/>
            <a:ext cx="12192001" cy="6898222"/>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dirty="0">
                <a:latin typeface="Poppins Medium"/>
                <a:cs typeface="Poppins Medium"/>
              </a:rPr>
              <a:t>The four shifts needed to </a:t>
            </a:r>
            <a:br>
              <a:rPr lang="en-US" dirty="0">
                <a:latin typeface="Poppins Medium"/>
                <a:cs typeface="Poppins Medium"/>
              </a:rPr>
            </a:br>
            <a:r>
              <a:rPr lang="en-US" dirty="0">
                <a:solidFill>
                  <a:srgbClr val="64C9FF"/>
                </a:solidFill>
                <a:latin typeface="Poppins Medium"/>
                <a:cs typeface="Poppins Medium"/>
              </a:rPr>
              <a:t>transform the power system</a:t>
            </a:r>
            <a:endParaRPr lang="en-US" dirty="0">
              <a:solidFill>
                <a:srgbClr val="64C9FF"/>
              </a:solidFill>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997615"/>
          </a:xfrm>
        </p:spPr>
        <p:txBody>
          <a:bodyPr/>
          <a:lstStyle/>
          <a:p>
            <a:r>
              <a:rPr lang="en-US" b="1">
                <a:latin typeface="Poppins"/>
                <a:cs typeface="Poppins"/>
              </a:rPr>
              <a:t>Phase out </a:t>
            </a:r>
            <a:r>
              <a:rPr lang="en-US" dirty="0">
                <a:latin typeface="Poppins"/>
                <a:cs typeface="Poppins"/>
              </a:rPr>
              <a:t>unabated coal and fossil gas electricity generation</a:t>
            </a:r>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19278" y="4450024"/>
            <a:ext cx="4258645" cy="1019386"/>
          </a:xfrm>
        </p:spPr>
        <p:txBody>
          <a:bodyPr/>
          <a:lstStyle/>
          <a:p>
            <a:r>
              <a:rPr lang="en-US" b="1">
                <a:latin typeface="Poppins"/>
                <a:cs typeface="Poppins"/>
              </a:rPr>
              <a:t>Ensure energy access</a:t>
            </a:r>
            <a:r>
              <a:rPr lang="en-US">
                <a:latin typeface="Poppins"/>
                <a:cs typeface="Poppins"/>
              </a:rPr>
              <a:t> </a:t>
            </a:r>
            <a:r>
              <a:rPr lang="en-US" dirty="0">
                <a:latin typeface="Poppins"/>
                <a:cs typeface="Poppins"/>
              </a:rPr>
              <a:t>and a just and equitable transition for all</a:t>
            </a:r>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451289"/>
            <a:ext cx="3888532" cy="997615"/>
          </a:xfrm>
        </p:spPr>
        <p:txBody>
          <a:bodyPr/>
          <a:lstStyle/>
          <a:p>
            <a:r>
              <a:rPr lang="en-US" b="1">
                <a:latin typeface="Poppins"/>
                <a:cs typeface="Poppins"/>
              </a:rPr>
              <a:t>Rapidly scale</a:t>
            </a:r>
            <a:r>
              <a:rPr lang="en-US">
                <a:latin typeface="Poppins"/>
                <a:cs typeface="Poppins"/>
              </a:rPr>
              <a:t> </a:t>
            </a:r>
            <a:r>
              <a:rPr lang="en-US" dirty="0">
                <a:latin typeface="Poppins"/>
                <a:cs typeface="Poppins"/>
              </a:rPr>
              <a:t>up zero-carbon electricity generation</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124114" y="2603625"/>
            <a:ext cx="3888532" cy="997615"/>
          </a:xfrm>
        </p:spPr>
        <p:txBody>
          <a:bodyPr/>
          <a:lstStyle/>
          <a:p>
            <a:r>
              <a:rPr lang="en-US" b="1">
                <a:latin typeface="Poppins"/>
                <a:cs typeface="Poppins"/>
              </a:rPr>
              <a:t>Modernize</a:t>
            </a:r>
            <a:r>
              <a:rPr lang="en-US" b="1" dirty="0">
                <a:latin typeface="Poppins"/>
                <a:cs typeface="Poppins"/>
              </a:rPr>
              <a:t> </a:t>
            </a:r>
            <a:r>
              <a:rPr lang="en-US" dirty="0">
                <a:latin typeface="Poppins"/>
                <a:cs typeface="Poppins"/>
              </a:rPr>
              <a:t>power grids, </a:t>
            </a:r>
            <a:r>
              <a:rPr lang="en-US" b="1">
                <a:latin typeface="Poppins"/>
                <a:cs typeface="Poppins"/>
              </a:rPr>
              <a:t>scale</a:t>
            </a:r>
            <a:r>
              <a:rPr lang="en-US" b="1" dirty="0">
                <a:latin typeface="Poppins"/>
                <a:cs typeface="Poppins"/>
              </a:rPr>
              <a:t> </a:t>
            </a:r>
            <a:r>
              <a:rPr lang="en-US" dirty="0">
                <a:latin typeface="Poppins"/>
                <a:cs typeface="Poppins"/>
              </a:rPr>
              <a:t>energy storage and</a:t>
            </a:r>
            <a:r>
              <a:rPr lang="en-US" b="1" dirty="0">
                <a:latin typeface="Poppins"/>
                <a:cs typeface="Poppins"/>
              </a:rPr>
              <a:t> </a:t>
            </a:r>
            <a:r>
              <a:rPr lang="en-US" b="1">
                <a:latin typeface="Poppins"/>
                <a:cs typeface="Poppins"/>
              </a:rPr>
              <a:t>manage</a:t>
            </a:r>
            <a:r>
              <a:rPr lang="en-US" b="1" dirty="0">
                <a:latin typeface="Poppins"/>
                <a:cs typeface="Poppins"/>
              </a:rPr>
              <a:t> </a:t>
            </a:r>
            <a:r>
              <a:rPr lang="en-US" dirty="0">
                <a:latin typeface="Poppins"/>
                <a:cs typeface="Poppins"/>
              </a:rPr>
              <a:t>power demand</a:t>
            </a:r>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495192"/>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495193"/>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006BC0-6E62-5BCE-E5C7-2BDC4565A8BC}"/>
              </a:ext>
            </a:extLst>
          </p:cNvPr>
          <p:cNvSpPr/>
          <p:nvPr/>
        </p:nvSpPr>
        <p:spPr>
          <a:xfrm>
            <a:off x="6805408"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35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717306"/>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dirty="0">
                <a:solidFill>
                  <a:schemeClr val="bg1"/>
                </a:solidFill>
                <a:latin typeface="Poppins"/>
                <a:cs typeface="Poppins"/>
              </a:rPr>
              <a:t>Power accounts for </a:t>
            </a:r>
            <a:r>
              <a:rPr lang="en-US" sz="1800" dirty="0">
                <a:solidFill>
                  <a:srgbClr val="64C9FF"/>
                </a:solidFill>
                <a:latin typeface="Poppins Medium"/>
                <a:cs typeface="Poppins"/>
              </a:rPr>
              <a:t>23% of global greenhouse gas emissions</a:t>
            </a:r>
            <a:r>
              <a:rPr lang="en-US" sz="1800" dirty="0">
                <a:solidFill>
                  <a:schemeClr val="bg1"/>
                </a:solidFill>
                <a:latin typeface="Poppins"/>
                <a:cs typeface="Poppins"/>
              </a:rPr>
              <a:t>.</a:t>
            </a:r>
            <a:endParaRPr lang="en-US" sz="1800" dirty="0">
              <a:solidFill>
                <a:schemeClr val="bg1"/>
              </a:solidFill>
            </a:endParaRPr>
          </a:p>
          <a:p>
            <a:pPr>
              <a:lnSpc>
                <a:spcPct val="140000"/>
              </a:lnSpc>
              <a:spcAft>
                <a:spcPts val="1000"/>
              </a:spcAft>
            </a:pPr>
            <a:r>
              <a:rPr lang="en-US" sz="1800" dirty="0">
                <a:solidFill>
                  <a:schemeClr val="bg1"/>
                </a:solidFill>
                <a:latin typeface="Poppins"/>
                <a:cs typeface="Poppins"/>
              </a:rPr>
              <a:t>From 2019 to 2021,</a:t>
            </a:r>
            <a:r>
              <a:rPr lang="en-US" sz="1800" dirty="0">
                <a:solidFill>
                  <a:srgbClr val="83BEEB"/>
                </a:solidFill>
                <a:latin typeface="Poppins Medium"/>
                <a:cs typeface="Poppins Medium"/>
              </a:rPr>
              <a:t> </a:t>
            </a:r>
            <a:r>
              <a:rPr lang="en-US" sz="1800">
                <a:solidFill>
                  <a:srgbClr val="64C9FF"/>
                </a:solidFill>
                <a:latin typeface="Poppins Medium"/>
                <a:cs typeface="Poppins"/>
              </a:rPr>
              <a:t>solar generation</a:t>
            </a:r>
            <a:r>
              <a:rPr lang="en-US" sz="1800" dirty="0">
                <a:solidFill>
                  <a:schemeClr val="bg1"/>
                </a:solidFill>
                <a:latin typeface="Poppins"/>
                <a:cs typeface="Poppins"/>
              </a:rPr>
              <a:t> grew by </a:t>
            </a:r>
            <a:r>
              <a:rPr lang="en-US" sz="1800">
                <a:solidFill>
                  <a:srgbClr val="64C9FF"/>
                </a:solidFill>
                <a:latin typeface="Poppins Medium"/>
                <a:cs typeface="Poppins"/>
              </a:rPr>
              <a:t>47%</a:t>
            </a:r>
            <a:r>
              <a:rPr lang="en-US" sz="1800" dirty="0">
                <a:solidFill>
                  <a:schemeClr val="bg1"/>
                </a:solidFill>
                <a:latin typeface="Poppins"/>
                <a:cs typeface="Poppins"/>
              </a:rPr>
              <a:t> and </a:t>
            </a:r>
            <a:r>
              <a:rPr lang="en-US" sz="1800">
                <a:solidFill>
                  <a:srgbClr val="64C9FF"/>
                </a:solidFill>
                <a:latin typeface="Poppins Medium"/>
                <a:cs typeface="Poppins"/>
              </a:rPr>
              <a:t>wind</a:t>
            </a:r>
            <a:r>
              <a:rPr lang="en-US" sz="1800" dirty="0">
                <a:solidFill>
                  <a:schemeClr val="bg1"/>
                </a:solidFill>
                <a:latin typeface="Poppins"/>
                <a:cs typeface="Poppins"/>
              </a:rPr>
              <a:t> by </a:t>
            </a:r>
            <a:r>
              <a:rPr lang="en-US" sz="1800">
                <a:solidFill>
                  <a:srgbClr val="64C9FF"/>
                </a:solidFill>
                <a:latin typeface="Poppins Medium"/>
                <a:cs typeface="Poppins"/>
              </a:rPr>
              <a:t>31%</a:t>
            </a:r>
            <a:r>
              <a:rPr lang="en-US" sz="1800" dirty="0">
                <a:solidFill>
                  <a:schemeClr val="bg1"/>
                </a:solidFill>
                <a:latin typeface="Poppins"/>
                <a:cs typeface="Poppins"/>
              </a:rPr>
              <a:t>.</a:t>
            </a:r>
          </a:p>
          <a:p>
            <a:pPr>
              <a:lnSpc>
                <a:spcPct val="140000"/>
              </a:lnSpc>
              <a:spcAft>
                <a:spcPts val="1000"/>
              </a:spcAft>
            </a:pPr>
            <a:r>
              <a:rPr lang="en-US" sz="1800" dirty="0">
                <a:solidFill>
                  <a:schemeClr val="bg1"/>
                </a:solidFill>
                <a:latin typeface="Poppins"/>
                <a:cs typeface="Poppins"/>
              </a:rPr>
              <a:t>To align the power system with the Paris Agreement, </a:t>
            </a:r>
            <a:r>
              <a:rPr lang="en-US" sz="1800" dirty="0">
                <a:solidFill>
                  <a:srgbClr val="64C9FF"/>
                </a:solidFill>
                <a:latin typeface="Poppins Medium"/>
                <a:cs typeface="Poppins Medium"/>
              </a:rPr>
              <a:t>efforts to phase out coal generation need to accelerate sixfold</a:t>
            </a:r>
            <a:r>
              <a:rPr lang="en-US" sz="1800" dirty="0">
                <a:solidFill>
                  <a:srgbClr val="64C9FF"/>
                </a:solidFill>
                <a:latin typeface="Poppins"/>
                <a:cs typeface="Poppins"/>
              </a:rPr>
              <a:t> </a:t>
            </a:r>
            <a:r>
              <a:rPr lang="en-US" sz="1800" dirty="0">
                <a:solidFill>
                  <a:schemeClr val="bg1"/>
                </a:solidFill>
                <a:latin typeface="Poppins"/>
                <a:cs typeface="Poppins"/>
              </a:rPr>
              <a:t>to reach near zero by 2030.</a:t>
            </a:r>
          </a:p>
          <a:p>
            <a:pPr>
              <a:lnSpc>
                <a:spcPct val="140000"/>
              </a:lnSpc>
              <a:spcAft>
                <a:spcPts val="1000"/>
              </a:spcAft>
            </a:pPr>
            <a:r>
              <a:rPr lang="en-US" sz="1800">
                <a:solidFill>
                  <a:srgbClr val="64C9FF"/>
                </a:solidFill>
                <a:latin typeface="Poppins Medium"/>
                <a:cs typeface="Poppins"/>
              </a:rPr>
              <a:t>Power generation from fossil gas </a:t>
            </a:r>
            <a:r>
              <a:rPr lang="en-US" sz="1800" dirty="0">
                <a:solidFill>
                  <a:schemeClr val="bg1"/>
                </a:solidFill>
                <a:latin typeface="Poppins"/>
                <a:cs typeface="Poppins"/>
              </a:rPr>
              <a:t>needs to fall to around </a:t>
            </a:r>
            <a:r>
              <a:rPr lang="en-US" sz="1800">
                <a:solidFill>
                  <a:srgbClr val="64C9FF"/>
                </a:solidFill>
                <a:latin typeface="Poppins Medium"/>
                <a:cs typeface="Poppins"/>
              </a:rPr>
              <a:t>17%</a:t>
            </a:r>
            <a:r>
              <a:rPr lang="en-US" sz="1800" dirty="0">
                <a:solidFill>
                  <a:schemeClr val="bg1"/>
                </a:solidFill>
                <a:latin typeface="Poppins"/>
                <a:cs typeface="Poppins"/>
              </a:rPr>
              <a:t> of total generation by 2030 and reach near zero by 2040.</a:t>
            </a:r>
          </a:p>
          <a:p>
            <a:pPr>
              <a:lnSpc>
                <a:spcPct val="140000"/>
              </a:lnSpc>
              <a:spcAft>
                <a:spcPts val="1000"/>
              </a:spcAft>
            </a:pPr>
            <a:r>
              <a:rPr lang="en-US" sz="1800" dirty="0">
                <a:solidFill>
                  <a:schemeClr val="bg1"/>
                </a:solidFill>
                <a:latin typeface="Poppins"/>
                <a:cs typeface="Poppins"/>
              </a:rPr>
              <a:t>The number of people without electricity access </a:t>
            </a:r>
            <a:r>
              <a:rPr lang="en-US" sz="1800">
                <a:solidFill>
                  <a:schemeClr val="bg1"/>
                </a:solidFill>
                <a:latin typeface="Poppins"/>
                <a:cs typeface="Poppins"/>
              </a:rPr>
              <a:t>fell </a:t>
            </a:r>
            <a:r>
              <a:rPr lang="en-US" sz="1800" dirty="0">
                <a:solidFill>
                  <a:schemeClr val="bg1"/>
                </a:solidFill>
                <a:latin typeface="Poppins"/>
                <a:cs typeface="Poppins"/>
              </a:rPr>
              <a:t>from 1.3 billion in 2000 to 733 million in 2020. </a:t>
            </a:r>
            <a:r>
              <a:rPr lang="en-US" sz="1800">
                <a:solidFill>
                  <a:schemeClr val="bg1"/>
                </a:solidFill>
                <a:latin typeface="Poppins"/>
                <a:cs typeface="Poppins"/>
              </a:rPr>
              <a:t>To achieve</a:t>
            </a:r>
            <a:r>
              <a:rPr lang="en-US" sz="1800" dirty="0">
                <a:solidFill>
                  <a:srgbClr val="64C9FF"/>
                </a:solidFill>
                <a:latin typeface="Poppins Medium"/>
                <a:cs typeface="Poppins Medium"/>
              </a:rPr>
              <a:t> universal access </a:t>
            </a:r>
            <a:r>
              <a:rPr lang="en-US" sz="1800">
                <a:solidFill>
                  <a:schemeClr val="bg1"/>
                </a:solidFill>
                <a:latin typeface="Poppins"/>
                <a:cs typeface="Poppins"/>
              </a:rPr>
              <a:t>by 2030,</a:t>
            </a:r>
            <a:r>
              <a:rPr lang="en-US" sz="1800" dirty="0">
                <a:solidFill>
                  <a:srgbClr val="64C9FF"/>
                </a:solidFill>
                <a:latin typeface="Poppins Medium"/>
                <a:cs typeface="Poppins Medium"/>
              </a:rPr>
              <a:t> current efforts need to accelerate by 1.6x</a:t>
            </a:r>
            <a:r>
              <a:rPr lang="en-US" sz="1800" dirty="0">
                <a:solidFill>
                  <a:schemeClr val="bg1"/>
                </a:solidFill>
                <a:latin typeface="Poppins"/>
                <a:cs typeface="Poppins"/>
              </a:rPr>
              <a:t>.</a:t>
            </a:r>
            <a:endParaRPr lang="en-US" sz="1800">
              <a:solidFill>
                <a:schemeClr val="bg1"/>
              </a:solidFill>
              <a:latin typeface="Poppins"/>
              <a:cs typeface="Poppins"/>
            </a:endParaRPr>
          </a:p>
        </p:txBody>
      </p:sp>
      <p:pic>
        <p:nvPicPr>
          <p:cNvPr id="64" name="Picture 64" descr="Graphical user interface, application, icon&#10;&#10;Description automatically generated">
            <a:extLst>
              <a:ext uri="{FF2B5EF4-FFF2-40B4-BE49-F238E27FC236}">
                <a16:creationId xmlns:a16="http://schemas.microsoft.com/office/drawing/2014/main" id="{58EEE971-7F6D-F97E-13F2-680EED928C14}"/>
              </a:ext>
            </a:extLst>
          </p:cNvPr>
          <p:cNvPicPr>
            <a:picLocks noChangeAspect="1"/>
          </p:cNvPicPr>
          <p:nvPr/>
        </p:nvPicPr>
        <p:blipFill>
          <a:blip r:embed="rId3"/>
          <a:stretch>
            <a:fillRect/>
          </a:stretch>
        </p:blipFill>
        <p:spPr>
          <a:xfrm>
            <a:off x="10276161" y="157491"/>
            <a:ext cx="1466850" cy="1419225"/>
          </a:xfrm>
          <a:prstGeom prst="rect">
            <a:avLst/>
          </a:prstGeom>
        </p:spPr>
      </p:pic>
    </p:spTree>
    <p:extLst>
      <p:ext uri="{BB962C8B-B14F-4D97-AF65-F5344CB8AC3E}">
        <p14:creationId xmlns:p14="http://schemas.microsoft.com/office/powerpoint/2010/main" val="328102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50046"/>
            <a:ext cx="3483113" cy="2296168"/>
          </a:xfrm>
        </p:spPr>
        <p:txBody>
          <a:bodyPr>
            <a:noAutofit/>
          </a:bodyPr>
          <a:lstStyle/>
          <a:p>
            <a:pPr>
              <a:lnSpc>
                <a:spcPct val="100000"/>
              </a:lnSpc>
              <a:spcBef>
                <a:spcPts val="0"/>
              </a:spcBef>
            </a:pPr>
            <a:r>
              <a:rPr lang="en-US" sz="4800" dirty="0">
                <a:latin typeface="Poppins Medium"/>
                <a:cs typeface="Poppins Medium"/>
              </a:rPr>
              <a:t>Progress toward targets</a:t>
            </a:r>
            <a:endParaRPr lang="en-US" sz="4800" dirty="0"/>
          </a:p>
        </p:txBody>
      </p:sp>
      <p:grpSp>
        <p:nvGrpSpPr>
          <p:cNvPr id="5" name="Group 4">
            <a:extLst>
              <a:ext uri="{FF2B5EF4-FFF2-40B4-BE49-F238E27FC236}">
                <a16:creationId xmlns:a16="http://schemas.microsoft.com/office/drawing/2014/main" id="{50E49F18-B0FA-E034-3AE4-3673BC71740D}"/>
              </a:ext>
            </a:extLst>
          </p:cNvPr>
          <p:cNvGrpSpPr/>
          <p:nvPr/>
        </p:nvGrpSpPr>
        <p:grpSpPr>
          <a:xfrm>
            <a:off x="4396864" y="369940"/>
            <a:ext cx="7593078" cy="6102242"/>
            <a:chOff x="4140010" y="216365"/>
            <a:chExt cx="7593078" cy="6102242"/>
          </a:xfrm>
        </p:grpSpPr>
        <p:pic>
          <p:nvPicPr>
            <p:cNvPr id="15" name="Picture 15" descr="Chart&#10;&#10;Description automatically generated">
              <a:extLst>
                <a:ext uri="{FF2B5EF4-FFF2-40B4-BE49-F238E27FC236}">
                  <a16:creationId xmlns:a16="http://schemas.microsoft.com/office/drawing/2014/main" id="{FC78D19E-EAA7-E63D-6987-753F89A1FBF4}"/>
                </a:ext>
              </a:extLst>
            </p:cNvPr>
            <p:cNvPicPr>
              <a:picLocks noChangeAspect="1"/>
            </p:cNvPicPr>
            <p:nvPr/>
          </p:nvPicPr>
          <p:blipFill>
            <a:blip r:embed="rId3"/>
            <a:stretch>
              <a:fillRect/>
            </a:stretch>
          </p:blipFill>
          <p:spPr>
            <a:xfrm>
              <a:off x="4140010" y="216365"/>
              <a:ext cx="7593078" cy="4030837"/>
            </a:xfrm>
            <a:prstGeom prst="rect">
              <a:avLst/>
            </a:prstGeom>
          </p:spPr>
        </p:pic>
        <p:pic>
          <p:nvPicPr>
            <p:cNvPr id="16" name="Picture 17" descr="Graphical user interface&#10;&#10;Description automatically generated">
              <a:extLst>
                <a:ext uri="{FF2B5EF4-FFF2-40B4-BE49-F238E27FC236}">
                  <a16:creationId xmlns:a16="http://schemas.microsoft.com/office/drawing/2014/main" id="{E1ACCBA4-7554-573A-0D2B-C0F3B7B98735}"/>
                </a:ext>
              </a:extLst>
            </p:cNvPr>
            <p:cNvPicPr>
              <a:picLocks noChangeAspect="1"/>
            </p:cNvPicPr>
            <p:nvPr/>
          </p:nvPicPr>
          <p:blipFill rotWithShape="1">
            <a:blip r:embed="rId4"/>
            <a:srcRect b="12688"/>
            <a:stretch/>
          </p:blipFill>
          <p:spPr>
            <a:xfrm>
              <a:off x="4300764" y="4264747"/>
              <a:ext cx="7259806" cy="2053860"/>
            </a:xfrm>
            <a:prstGeom prst="rect">
              <a:avLst/>
            </a:prstGeom>
          </p:spPr>
        </p:pic>
      </p:gr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15 target indicators. Out of the 15 targets we've evaluated, 3 are moving in the right direction and 0 are on track.</a:t>
            </a:r>
            <a:endParaRPr lang="en-US" sz="1600">
              <a:latin typeface="Poppins"/>
            </a:endParaRPr>
          </a:p>
        </p:txBody>
      </p:sp>
    </p:spTree>
    <p:extLst>
      <p:ext uri="{BB962C8B-B14F-4D97-AF65-F5344CB8AC3E}">
        <p14:creationId xmlns:p14="http://schemas.microsoft.com/office/powerpoint/2010/main" val="34555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6206" y="1060598"/>
            <a:ext cx="3354707" cy="2429189"/>
          </a:xfrm>
        </p:spPr>
        <p:txBody>
          <a:bodyPr>
            <a:normAutofit/>
          </a:bodyPr>
          <a:lstStyle/>
          <a:p>
            <a:pPr>
              <a:lnSpc>
                <a:spcPct val="100000"/>
              </a:lnSpc>
              <a:spcBef>
                <a:spcPts val="0"/>
              </a:spcBef>
            </a:pPr>
            <a:r>
              <a:rPr lang="en-US" sz="4800" dirty="0">
                <a:latin typeface="Poppins Medium"/>
                <a:cs typeface="Poppins Medium"/>
              </a:rPr>
              <a:t>Enablers and barriers</a:t>
            </a:r>
            <a:endParaRPr lang="en-US" sz="4800" dirty="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solidFill>
                  <a:srgbClr val="FFFFFF"/>
                </a:solidFill>
                <a:latin typeface="Poppins"/>
                <a:ea typeface="Calibri"/>
                <a:cs typeface="Poppins Medium"/>
              </a:rPr>
              <a:t>In this system, we have identified 25 enablers and barriers to change.</a:t>
            </a:r>
            <a:endParaRPr lang="en-US" sz="1600" dirty="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45DF357-ACA9-147D-DFE0-B9456E36D193}"/>
              </a:ext>
            </a:extLst>
          </p:cNvPr>
          <p:cNvGrpSpPr/>
          <p:nvPr/>
        </p:nvGrpSpPr>
        <p:grpSpPr>
          <a:xfrm>
            <a:off x="248634" y="176519"/>
            <a:ext cx="11914491" cy="6507322"/>
            <a:chOff x="248634" y="176519"/>
            <a:chExt cx="11914491" cy="6507322"/>
          </a:xfrm>
        </p:grpSpPr>
        <p:sp>
          <p:nvSpPr>
            <p:cNvPr id="6" name="Rectangle 5">
              <a:extLst>
                <a:ext uri="{FF2B5EF4-FFF2-40B4-BE49-F238E27FC236}">
                  <a16:creationId xmlns:a16="http://schemas.microsoft.com/office/drawing/2014/main" id="{4EA10D2F-388D-400A-3E1E-0997107CD863}"/>
                </a:ext>
              </a:extLst>
            </p:cNvPr>
            <p:cNvSpPr/>
            <p:nvPr/>
          </p:nvSpPr>
          <p:spPr>
            <a:xfrm>
              <a:off x="9654140" y="6362299"/>
              <a:ext cx="2508985" cy="321542"/>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EEB67FF-1B09-B6E7-72D4-632A92493264}"/>
                </a:ext>
              </a:extLst>
            </p:cNvPr>
            <p:cNvGrpSpPr/>
            <p:nvPr/>
          </p:nvGrpSpPr>
          <p:grpSpPr>
            <a:xfrm>
              <a:off x="5266500" y="176519"/>
              <a:ext cx="6339479" cy="6504961"/>
              <a:chOff x="5273048" y="57961"/>
              <a:chExt cx="6011986" cy="6335360"/>
            </a:xfrm>
          </p:grpSpPr>
          <p:pic>
            <p:nvPicPr>
              <p:cNvPr id="13" name="Picture 12">
                <a:extLst>
                  <a:ext uri="{FF2B5EF4-FFF2-40B4-BE49-F238E27FC236}">
                    <a16:creationId xmlns:a16="http://schemas.microsoft.com/office/drawing/2014/main" id="{E52988FB-64CA-F4ED-F273-846AA6DC29B1}"/>
                  </a:ext>
                </a:extLst>
              </p:cNvPr>
              <p:cNvPicPr>
                <a:picLocks noChangeAspect="1"/>
              </p:cNvPicPr>
              <p:nvPr/>
            </p:nvPicPr>
            <p:blipFill>
              <a:blip r:embed="rId3"/>
              <a:stretch>
                <a:fillRect/>
              </a:stretch>
            </p:blipFill>
            <p:spPr>
              <a:xfrm>
                <a:off x="5273048" y="57961"/>
                <a:ext cx="6011986" cy="2026412"/>
              </a:xfrm>
              <a:prstGeom prst="rect">
                <a:avLst/>
              </a:prstGeom>
            </p:spPr>
          </p:pic>
          <p:pic>
            <p:nvPicPr>
              <p:cNvPr id="18" name="Picture 17">
                <a:extLst>
                  <a:ext uri="{FF2B5EF4-FFF2-40B4-BE49-F238E27FC236}">
                    <a16:creationId xmlns:a16="http://schemas.microsoft.com/office/drawing/2014/main" id="{F55AE01F-7195-64F5-CAC5-ACA04154AE6A}"/>
                  </a:ext>
                </a:extLst>
              </p:cNvPr>
              <p:cNvPicPr>
                <a:picLocks noChangeAspect="1"/>
              </p:cNvPicPr>
              <p:nvPr/>
            </p:nvPicPr>
            <p:blipFill>
              <a:blip r:embed="rId4"/>
              <a:stretch>
                <a:fillRect/>
              </a:stretch>
            </p:blipFill>
            <p:spPr>
              <a:xfrm>
                <a:off x="5273048" y="2212435"/>
                <a:ext cx="2401131" cy="2026412"/>
              </a:xfrm>
              <a:prstGeom prst="rect">
                <a:avLst/>
              </a:prstGeom>
            </p:spPr>
          </p:pic>
          <p:pic>
            <p:nvPicPr>
              <p:cNvPr id="20" name="Picture 19">
                <a:extLst>
                  <a:ext uri="{FF2B5EF4-FFF2-40B4-BE49-F238E27FC236}">
                    <a16:creationId xmlns:a16="http://schemas.microsoft.com/office/drawing/2014/main" id="{6C6DFE38-B489-005E-D127-B0D906A5898D}"/>
                  </a:ext>
                </a:extLst>
              </p:cNvPr>
              <p:cNvPicPr>
                <a:picLocks noChangeAspect="1"/>
              </p:cNvPicPr>
              <p:nvPr/>
            </p:nvPicPr>
            <p:blipFill>
              <a:blip r:embed="rId5"/>
              <a:stretch>
                <a:fillRect/>
              </a:stretch>
            </p:blipFill>
            <p:spPr>
              <a:xfrm>
                <a:off x="7628765" y="2212435"/>
                <a:ext cx="3656269" cy="2026412"/>
              </a:xfrm>
              <a:prstGeom prst="rect">
                <a:avLst/>
              </a:prstGeom>
            </p:spPr>
          </p:pic>
          <p:pic>
            <p:nvPicPr>
              <p:cNvPr id="22" name="Picture 21">
                <a:extLst>
                  <a:ext uri="{FF2B5EF4-FFF2-40B4-BE49-F238E27FC236}">
                    <a16:creationId xmlns:a16="http://schemas.microsoft.com/office/drawing/2014/main" id="{C95B301B-E66A-845D-F227-25EBC9480588}"/>
                  </a:ext>
                </a:extLst>
              </p:cNvPr>
              <p:cNvPicPr>
                <a:picLocks noChangeAspect="1"/>
              </p:cNvPicPr>
              <p:nvPr/>
            </p:nvPicPr>
            <p:blipFill>
              <a:blip r:embed="rId6"/>
              <a:stretch>
                <a:fillRect/>
              </a:stretch>
            </p:blipFill>
            <p:spPr>
              <a:xfrm>
                <a:off x="5278284" y="4357464"/>
                <a:ext cx="4813598" cy="2035857"/>
              </a:xfrm>
              <a:prstGeom prst="rect">
                <a:avLst/>
              </a:prstGeom>
            </p:spPr>
          </p:pic>
          <p:pic>
            <p:nvPicPr>
              <p:cNvPr id="24" name="Picture 23">
                <a:extLst>
                  <a:ext uri="{FF2B5EF4-FFF2-40B4-BE49-F238E27FC236}">
                    <a16:creationId xmlns:a16="http://schemas.microsoft.com/office/drawing/2014/main" id="{1F764247-76F5-D561-C053-AE8013F38C1F}"/>
                  </a:ext>
                </a:extLst>
              </p:cNvPr>
              <p:cNvPicPr>
                <a:picLocks noChangeAspect="1"/>
              </p:cNvPicPr>
              <p:nvPr/>
            </p:nvPicPr>
            <p:blipFill>
              <a:blip r:embed="rId7"/>
              <a:stretch>
                <a:fillRect/>
              </a:stretch>
            </p:blipFill>
            <p:spPr>
              <a:xfrm>
                <a:off x="10091882" y="4366908"/>
                <a:ext cx="1193152" cy="2021796"/>
              </a:xfrm>
              <a:prstGeom prst="rect">
                <a:avLst/>
              </a:prstGeom>
            </p:spPr>
          </p:pic>
        </p:grpSp>
        <p:pic>
          <p:nvPicPr>
            <p:cNvPr id="5" name="Picture 4">
              <a:extLst>
                <a:ext uri="{FF2B5EF4-FFF2-40B4-BE49-F238E27FC236}">
                  <a16:creationId xmlns:a16="http://schemas.microsoft.com/office/drawing/2014/main" id="{230EE69D-EF32-70B9-C70C-2B703B315E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spTree>
    <p:extLst>
      <p:ext uri="{BB962C8B-B14F-4D97-AF65-F5344CB8AC3E}">
        <p14:creationId xmlns:p14="http://schemas.microsoft.com/office/powerpoint/2010/main" val="150705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E1639-86B9-8AED-968F-8D66BEEB6436}"/>
              </a:ext>
            </a:extLst>
          </p:cNvPr>
          <p:cNvSpPr>
            <a:spLocks noGrp="1"/>
          </p:cNvSpPr>
          <p:nvPr>
            <p:ph type="title"/>
          </p:nvPr>
        </p:nvSpPr>
        <p:spPr>
          <a:xfrm>
            <a:off x="676206" y="1060599"/>
            <a:ext cx="3342801" cy="2393470"/>
          </a:xfrm>
        </p:spPr>
        <p:txBody>
          <a:bodyPr>
            <a:normAutofit/>
          </a:bodyPr>
          <a:lstStyle/>
          <a:p>
            <a:pPr>
              <a:lnSpc>
                <a:spcPct val="100000"/>
              </a:lnSpc>
              <a:spcBef>
                <a:spcPts val="0"/>
              </a:spcBef>
            </a:pPr>
            <a:r>
              <a:rPr lang="en-US" sz="4800" dirty="0">
                <a:latin typeface="Poppins Medium"/>
                <a:cs typeface="Poppins Medium"/>
              </a:rPr>
              <a:t>Enablers and barriers</a:t>
            </a:r>
            <a:endParaRPr lang="en-US" sz="4800" dirty="0"/>
          </a:p>
        </p:txBody>
      </p:sp>
      <p:cxnSp>
        <p:nvCxnSpPr>
          <p:cNvPr id="6" name="Straight Connector 5">
            <a:extLst>
              <a:ext uri="{FF2B5EF4-FFF2-40B4-BE49-F238E27FC236}">
                <a16:creationId xmlns:a16="http://schemas.microsoft.com/office/drawing/2014/main" id="{2534DFBE-43F6-FF8F-E2B4-22CE2711027E}"/>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CCB20C2-AC97-4265-40C7-538FDC80BCEE}"/>
              </a:ext>
            </a:extLst>
          </p:cNvPr>
          <p:cNvGrpSpPr/>
          <p:nvPr/>
        </p:nvGrpSpPr>
        <p:grpSpPr>
          <a:xfrm>
            <a:off x="248634" y="1004541"/>
            <a:ext cx="11840697" cy="5679300"/>
            <a:chOff x="248634" y="1004541"/>
            <a:chExt cx="11840697" cy="5679300"/>
          </a:xfrm>
        </p:grpSpPr>
        <p:grpSp>
          <p:nvGrpSpPr>
            <p:cNvPr id="2" name="Group 1">
              <a:extLst>
                <a:ext uri="{FF2B5EF4-FFF2-40B4-BE49-F238E27FC236}">
                  <a16:creationId xmlns:a16="http://schemas.microsoft.com/office/drawing/2014/main" id="{7ED3006E-A681-7D14-CA49-29130D5CCDB5}"/>
                </a:ext>
              </a:extLst>
            </p:cNvPr>
            <p:cNvGrpSpPr/>
            <p:nvPr/>
          </p:nvGrpSpPr>
          <p:grpSpPr>
            <a:xfrm>
              <a:off x="4833797" y="1004541"/>
              <a:ext cx="6768552" cy="4786910"/>
              <a:chOff x="4747242" y="1190570"/>
              <a:chExt cx="6647984" cy="4614017"/>
            </a:xfrm>
          </p:grpSpPr>
          <p:pic>
            <p:nvPicPr>
              <p:cNvPr id="5" name="Picture 4">
                <a:extLst>
                  <a:ext uri="{FF2B5EF4-FFF2-40B4-BE49-F238E27FC236}">
                    <a16:creationId xmlns:a16="http://schemas.microsoft.com/office/drawing/2014/main" id="{D35C08DC-A3A8-9FEE-AEBE-6A965A402610}"/>
                  </a:ext>
                </a:extLst>
              </p:cNvPr>
              <p:cNvPicPr>
                <a:picLocks noChangeAspect="1"/>
              </p:cNvPicPr>
              <p:nvPr/>
            </p:nvPicPr>
            <p:blipFill>
              <a:blip r:embed="rId2"/>
              <a:stretch>
                <a:fillRect/>
              </a:stretch>
            </p:blipFill>
            <p:spPr>
              <a:xfrm>
                <a:off x="4751898" y="1190570"/>
                <a:ext cx="6569406" cy="2172827"/>
              </a:xfrm>
              <a:prstGeom prst="rect">
                <a:avLst/>
              </a:prstGeom>
            </p:spPr>
          </p:pic>
          <p:pic>
            <p:nvPicPr>
              <p:cNvPr id="18" name="Picture 17">
                <a:extLst>
                  <a:ext uri="{FF2B5EF4-FFF2-40B4-BE49-F238E27FC236}">
                    <a16:creationId xmlns:a16="http://schemas.microsoft.com/office/drawing/2014/main" id="{4C85C622-B4D3-111F-28B9-A6F568CCC5B3}"/>
                  </a:ext>
                </a:extLst>
              </p:cNvPr>
              <p:cNvPicPr>
                <a:picLocks noChangeAspect="1"/>
              </p:cNvPicPr>
              <p:nvPr/>
            </p:nvPicPr>
            <p:blipFill>
              <a:blip r:embed="rId3"/>
              <a:stretch>
                <a:fillRect/>
              </a:stretch>
            </p:blipFill>
            <p:spPr>
              <a:xfrm>
                <a:off x="4747242" y="3628769"/>
                <a:ext cx="1332554" cy="2172826"/>
              </a:xfrm>
              <a:prstGeom prst="rect">
                <a:avLst/>
              </a:prstGeom>
            </p:spPr>
          </p:pic>
          <p:pic>
            <p:nvPicPr>
              <p:cNvPr id="20" name="Picture 19">
                <a:extLst>
                  <a:ext uri="{FF2B5EF4-FFF2-40B4-BE49-F238E27FC236}">
                    <a16:creationId xmlns:a16="http://schemas.microsoft.com/office/drawing/2014/main" id="{8FA88017-94E1-BE35-4964-7AA7BC988002}"/>
                  </a:ext>
                </a:extLst>
              </p:cNvPr>
              <p:cNvPicPr>
                <a:picLocks noChangeAspect="1"/>
              </p:cNvPicPr>
              <p:nvPr/>
            </p:nvPicPr>
            <p:blipFill>
              <a:blip r:embed="rId4"/>
              <a:stretch>
                <a:fillRect/>
              </a:stretch>
            </p:blipFill>
            <p:spPr>
              <a:xfrm>
                <a:off x="6022646" y="3631760"/>
                <a:ext cx="5372580" cy="2172827"/>
              </a:xfrm>
              <a:prstGeom prst="rect">
                <a:avLst/>
              </a:prstGeom>
            </p:spPr>
          </p:pic>
        </p:grpSp>
        <p:pic>
          <p:nvPicPr>
            <p:cNvPr id="4" name="Picture 3">
              <a:extLst>
                <a:ext uri="{FF2B5EF4-FFF2-40B4-BE49-F238E27FC236}">
                  <a16:creationId xmlns:a16="http://schemas.microsoft.com/office/drawing/2014/main" id="{D3A52C1B-4AF3-CB79-AE32-31620487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
          <p:nvSpPr>
            <p:cNvPr id="7" name="Rectangle 6">
              <a:extLst>
                <a:ext uri="{FF2B5EF4-FFF2-40B4-BE49-F238E27FC236}">
                  <a16:creationId xmlns:a16="http://schemas.microsoft.com/office/drawing/2014/main" id="{C8398F42-A6AE-A64D-C068-523E42677A44}"/>
                </a:ext>
              </a:extLst>
            </p:cNvPr>
            <p:cNvSpPr/>
            <p:nvPr/>
          </p:nvSpPr>
          <p:spPr>
            <a:xfrm>
              <a:off x="9779267" y="6256421"/>
              <a:ext cx="2310064" cy="427420"/>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3925090"/>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9A49C901F1134788AE5DFAF3A76493" ma:contentTypeVersion="22" ma:contentTypeDescription="Create a new document." ma:contentTypeScope="" ma:versionID="9e10066ae71fae10fe48cb0f26dd0c73">
  <xsd:schema xmlns:xsd="http://www.w3.org/2001/XMLSchema" xmlns:xs="http://www.w3.org/2001/XMLSchema" xmlns:p="http://schemas.microsoft.com/office/2006/metadata/properties" xmlns:ns1="http://schemas.microsoft.com/sharepoint/v3" xmlns:ns2="c18f4232-699d-43c2-afd1-ad28c7d4979f" xmlns:ns3="60961fab-d629-44e6-b6be-fdf2fc7f6b8e" targetNamespace="http://schemas.microsoft.com/office/2006/metadata/properties" ma:root="true" ma:fieldsID="a43ac6cadca738fd583b608b8ca0deab" ns1:_="" ns2:_="" ns3:_="">
    <xsd:import namespace="http://schemas.microsoft.com/sharepoint/v3"/>
    <xsd:import namespace="c18f4232-699d-43c2-afd1-ad28c7d4979f"/>
    <xsd:import namespace="60961fab-d629-44e6-b6be-fdf2fc7f6b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SearchProperties" minOccurs="0"/>
                <xsd:element ref="ns2:MediaServiceObjectDetectorVersions" minOccurs="0"/>
                <xsd:element ref="ns2:AddedtoSpreadsheet" minOccurs="0"/>
                <xsd:element ref="ns2:TrackedChan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f4232-699d-43c2-afd1-ad28c7d49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AddedtoSpreadsheet" ma:index="28" nillable="true" ma:displayName="Added to Spreadsheet" ma:default="0" ma:format="Dropdown" ma:internalName="AddedtoSpreadsheet">
      <xsd:simpleType>
        <xsd:restriction base="dms:Boolean"/>
      </xsd:simpleType>
    </xsd:element>
    <xsd:element name="TrackedChanges" ma:index="29" nillable="true" ma:displayName="Tracked Changes" ma:default="0" ma:format="Dropdown" ma:internalName="TrackedChange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18f4232-699d-43c2-afd1-ad28c7d4979f" xsi:nil="true"/>
    <SharedWithUsers xmlns="60961fab-d629-44e6-b6be-fdf2fc7f6b8e">
      <UserInfo>
        <DisplayName/>
        <AccountId xsi:nil="true"/>
        <AccountType/>
      </UserInfo>
    </SharedWithUsers>
    <lcf76f155ced4ddcb4097134ff3c332f xmlns="c18f4232-699d-43c2-afd1-ad28c7d4979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60961fab-d629-44e6-b6be-fdf2fc7f6b8e" xsi:nil="true"/>
    <TrackedChanges xmlns="c18f4232-699d-43c2-afd1-ad28c7d4979f">false</TrackedChanges>
    <AddedtoSpreadsheet xmlns="c18f4232-699d-43c2-afd1-ad28c7d4979f">false</AddedtoSpreadsheet>
  </documentManagement>
</p:properties>
</file>

<file path=customXml/itemProps1.xml><?xml version="1.0" encoding="utf-8"?>
<ds:datastoreItem xmlns:ds="http://schemas.openxmlformats.org/officeDocument/2006/customXml" ds:itemID="{183435A3-CEA9-442D-A95C-BFC4B22EA5E9}">
  <ds:schemaRefs>
    <ds:schemaRef ds:uri="60961fab-d629-44e6-b6be-fdf2fc7f6b8e"/>
    <ds:schemaRef ds:uri="c18f4232-699d-43c2-afd1-ad28c7d49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180116-1497-41B2-83F3-5BC09931E558}">
  <ds:schemaRefs>
    <ds:schemaRef ds:uri="http://schemas.microsoft.com/sharepoint/v3/contenttype/forms"/>
  </ds:schemaRefs>
</ds:datastoreItem>
</file>

<file path=customXml/itemProps3.xml><?xml version="1.0" encoding="utf-8"?>
<ds:datastoreItem xmlns:ds="http://schemas.openxmlformats.org/officeDocument/2006/customXml" ds:itemID="{21FCEB48-6ECD-4C0B-93BF-99FD8C5BDBB8}">
  <ds:schemaRefs>
    <ds:schemaRef ds:uri="c18f4232-699d-43c2-afd1-ad28c7d4979f"/>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0961fab-d629-44e6-b6be-fdf2fc7f6b8e"/>
    <ds:schemaRef ds:uri="http://purl.org/dc/terms/"/>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1219</TotalTime>
  <Words>3995</Words>
  <Application>Microsoft Office PowerPoint</Application>
  <PresentationFormat>Widescreen</PresentationFormat>
  <Paragraphs>226</Paragraphs>
  <Slides>35</Slides>
  <Notes>27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vt:lpstr>
      <vt:lpstr>PowerPoint Presentation</vt:lpstr>
      <vt:lpstr>Interconnected systems </vt:lpstr>
      <vt:lpstr>The power system</vt:lpstr>
      <vt:lpstr>The four shifts needed to  transform the power system</vt:lpstr>
      <vt:lpstr>Highlights</vt:lpstr>
      <vt:lpstr>Progress toward targets</vt:lpstr>
      <vt:lpstr>Enablers and barriers</vt:lpstr>
      <vt:lpstr>Enablers and barriers</vt:lpstr>
      <vt:lpstr>Phase out unabated ​ coal and fossil gas ​ electricity generation​​</vt:lpstr>
      <vt:lpstr>61% of electricity generation in 2020 is carbon intensive</vt:lpstr>
      <vt:lpstr>PowerPoint Presentation</vt:lpstr>
      <vt:lpstr>PowerPoint Presentation</vt:lpstr>
      <vt:lpstr>PowerPoint Presentation</vt:lpstr>
      <vt:lpstr>Rapidly scale up  zero-carbon  electricity generation</vt:lpstr>
      <vt:lpstr>Total power generation is increasing alongside clean energy</vt:lpstr>
      <vt:lpstr>PowerPoint Presentation</vt:lpstr>
      <vt:lpstr>PowerPoint Presentation</vt:lpstr>
      <vt:lpstr>New wind and solar are cost-competitive with fossil fuels</vt:lpstr>
      <vt:lpstr>PowerPoint Presentation</vt:lpstr>
      <vt:lpstr>PowerPoint Presentation</vt:lpstr>
      <vt:lpstr>Modernize power grids,  scale energy storage and manage power demand</vt:lpstr>
      <vt:lpstr>Transmission and distribution are key to providing power</vt:lpstr>
      <vt:lpstr>PowerPoint Presentation</vt:lpstr>
      <vt:lpstr>PowerPoint Presentation</vt:lpstr>
      <vt:lpstr>Ensure energy access  and a just and equitable transition for all</vt:lpstr>
      <vt:lpstr>733 million people still lack access to electricity in 2020</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Lorena Prada</dc:creator>
  <cp:lastModifiedBy>Brynne Wilcox</cp:lastModifiedBy>
  <cp:revision>99</cp:revision>
  <dcterms:created xsi:type="dcterms:W3CDTF">2022-07-15T21:50:43Z</dcterms:created>
  <dcterms:modified xsi:type="dcterms:W3CDTF">2023-08-30T17:38:56Z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551100.000000000</vt:lpwstr>
  </property>
  <property fmtid="{D5CDD505-2E9C-101B-9397-08002B2CF9AE}" pid="3" name="ContentTypeId">
    <vt:lpwstr>0x010100839A49C901F1134788AE5DFAF3A76493</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{"FileActivityType":"6","FileActivityTimeStamp":"2023-01-12T16:11:15.593Z","FileActivityUsersOnPage":[{"DisplayName":"Brynne Wilcox","Id":"brynne.wilcox@wri.org"}],"FileActivityNavigationId":null}</vt:lpwstr>
  </property>
  <property fmtid="{D5CDD505-2E9C-101B-9397-08002B2CF9AE}" pid="7" name="TriggerFlowInfo">
    <vt:lpwstr/>
  </property>
  <property fmtid="{D5CDD505-2E9C-101B-9397-08002B2CF9AE}" pid="8" name="MediaServiceImageTags">
    <vt:lpwstr/>
  </property>
</Properties>
</file>