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7" r:id="rId5"/>
    <p:sldId id="258" r:id="rId6"/>
    <p:sldId id="260" r:id="rId7"/>
    <p:sldId id="259" r:id="rId8"/>
    <p:sldId id="261" r:id="rId9"/>
    <p:sldId id="262" r:id="rId10"/>
    <p:sldId id="263" r:id="rId11"/>
    <p:sldId id="264" r:id="rId12"/>
    <p:sldId id="265" r:id="rId13"/>
    <p:sldId id="266" r:id="rId14"/>
    <p:sldId id="274" r:id="rId15"/>
    <p:sldId id="271" r:id="rId16"/>
    <p:sldId id="275" r:id="rId17"/>
    <p:sldId id="277" r:id="rId18"/>
    <p:sldId id="276" r:id="rId19"/>
    <p:sldId id="2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59AE11-35BA-4175-8B3C-14703F3604FC}" name="Sarah Huckins (She/Her/Hers)" initials="S(" userId="S::sarah.huckins@wri.org::fbd65ce4-4a6a-43c8-89c1-6ac450890843" providerId="AD"/>
  <p188:author id="{6448731B-8695-2A9A-0C9F-6E459ACFAF28}" name="Irene BermanVaporis" initials="IB" userId="S::irene.bermanvaporis@wri.org::36199d59-03a9-4ff3-92e7-a7185e674d4a"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 id="{93B826FF-28FB-E983-EAE8-9E8B97F7AD61}" name="Katie Lebling" initials="KL" userId="S::katie.lebling@wri.org::e98fbecc-a065-45a9-9283-50f2ef6e9b2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4C9FF"/>
    <a:srgbClr val="0C1C5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7A5454-6A11-42D0-8FE2-191C30DAB0B6}" v="40" dt="2023-08-29T18:17:33.681"/>
    <p1510:client id="{EB3B2E63-9AD4-995C-441F-9DEF4AA7EABF}" v="14" dt="2023-08-30T17:42:21.4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030" autoAdjust="0"/>
  </p:normalViewPr>
  <p:slideViewPr>
    <p:cSldViewPr snapToGrid="0">
      <p:cViewPr varScale="1">
        <p:scale>
          <a:sx n="59" d="100"/>
          <a:sy n="59" d="100"/>
        </p:scale>
        <p:origin x="8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e Berman-Vaporis" userId="S::irene.bermanvaporis@wri.org::36199d59-03a9-4ff3-92e7-a7185e674d4a" providerId="AD" clId="Web-{75B181BE-F944-3884-E025-9CB7E804A2C4}"/>
    <pc:docChg chg="modSld">
      <pc:chgData name="Irene Berman-Vaporis" userId="S::irene.bermanvaporis@wri.org::36199d59-03a9-4ff3-92e7-a7185e674d4a" providerId="AD" clId="Web-{75B181BE-F944-3884-E025-9CB7E804A2C4}" dt="2023-08-28T13:39:06.751" v="22"/>
      <pc:docMkLst>
        <pc:docMk/>
      </pc:docMkLst>
      <pc:sldChg chg="modSp">
        <pc:chgData name="Irene Berman-Vaporis" userId="S::irene.bermanvaporis@wri.org::36199d59-03a9-4ff3-92e7-a7185e674d4a" providerId="AD" clId="Web-{75B181BE-F944-3884-E025-9CB7E804A2C4}" dt="2023-08-28T13:35:43.674" v="3" actId="20577"/>
        <pc:sldMkLst>
          <pc:docMk/>
          <pc:sldMk cId="865233114" sldId="261"/>
        </pc:sldMkLst>
        <pc:spChg chg="mod">
          <ac:chgData name="Irene Berman-Vaporis" userId="S::irene.bermanvaporis@wri.org::36199d59-03a9-4ff3-92e7-a7185e674d4a" providerId="AD" clId="Web-{75B181BE-F944-3884-E025-9CB7E804A2C4}" dt="2023-08-28T13:35:43.674" v="3" actId="20577"/>
          <ac:spMkLst>
            <pc:docMk/>
            <pc:sldMk cId="865233114" sldId="261"/>
            <ac:spMk id="11" creationId="{DE34C045-E209-1D7A-ECBA-D97F55C814F6}"/>
          </ac:spMkLst>
        </pc:spChg>
      </pc:sldChg>
      <pc:sldChg chg="modNotes">
        <pc:chgData name="Irene Berman-Vaporis" userId="S::irene.bermanvaporis@wri.org::36199d59-03a9-4ff3-92e7-a7185e674d4a" providerId="AD" clId="Web-{75B181BE-F944-3884-E025-9CB7E804A2C4}" dt="2023-08-28T13:36:37.131" v="17"/>
        <pc:sldMkLst>
          <pc:docMk/>
          <pc:sldMk cId="2519000664" sldId="263"/>
        </pc:sldMkLst>
      </pc:sldChg>
      <pc:sldChg chg="modNotes">
        <pc:chgData name="Irene Berman-Vaporis" userId="S::irene.bermanvaporis@wri.org::36199d59-03a9-4ff3-92e7-a7185e674d4a" providerId="AD" clId="Web-{75B181BE-F944-3884-E025-9CB7E804A2C4}" dt="2023-08-28T13:36:57.554" v="21"/>
        <pc:sldMkLst>
          <pc:docMk/>
          <pc:sldMk cId="1903428697" sldId="264"/>
        </pc:sldMkLst>
      </pc:sldChg>
      <pc:sldChg chg="modCm">
        <pc:chgData name="Irene Berman-Vaporis" userId="S::irene.bermanvaporis@wri.org::36199d59-03a9-4ff3-92e7-a7185e674d4a" providerId="AD" clId="Web-{75B181BE-F944-3884-E025-9CB7E804A2C4}" dt="2023-08-28T13:39:06.751" v="22"/>
        <pc:sldMkLst>
          <pc:docMk/>
          <pc:sldMk cId="2086295276" sldId="271"/>
        </pc:sldMkLst>
        <pc:extLst>
          <p:ext xmlns:p="http://schemas.openxmlformats.org/presentationml/2006/main" uri="{D6D511B9-2390-475A-947B-AFAB55BFBCF1}">
            <pc226:cmChg xmlns:pc226="http://schemas.microsoft.com/office/powerpoint/2022/06/main/command" chg="">
              <pc226:chgData name="Irene Berman-Vaporis" userId="S::irene.bermanvaporis@wri.org::36199d59-03a9-4ff3-92e7-a7185e674d4a" providerId="AD" clId="Web-{75B181BE-F944-3884-E025-9CB7E804A2C4}" dt="2023-08-28T13:39:06.751" v="22"/>
              <pc2:cmMkLst xmlns:pc2="http://schemas.microsoft.com/office/powerpoint/2019/9/main/command">
                <pc:docMk/>
                <pc:sldMk cId="2086295276" sldId="271"/>
                <pc2:cmMk id="{ACA057F5-A960-4467-8A09-39FFE673E6B7}"/>
              </pc2:cmMkLst>
              <pc226:cmRplyChg chg="add">
                <pc226:chgData name="Irene Berman-Vaporis" userId="S::irene.bermanvaporis@wri.org::36199d59-03a9-4ff3-92e7-a7185e674d4a" providerId="AD" clId="Web-{75B181BE-F944-3884-E025-9CB7E804A2C4}" dt="2023-08-28T13:39:06.751" v="22"/>
                <pc2:cmRplyMkLst xmlns:pc2="http://schemas.microsoft.com/office/powerpoint/2019/9/main/command">
                  <pc:docMk/>
                  <pc:sldMk cId="2086295276" sldId="271"/>
                  <pc2:cmMk id="{ACA057F5-A960-4467-8A09-39FFE673E6B7}"/>
                  <pc2:cmRplyMk id="{74B6DA63-905F-4D85-9B6C-AEEEF272F7EE}"/>
                </pc2:cmRplyMkLst>
              </pc226:cmRplyChg>
            </pc226:cmChg>
          </p:ext>
        </pc:extLst>
      </pc:sldChg>
    </pc:docChg>
  </pc:docChgLst>
  <pc:docChgLst>
    <pc:chgData name="Sarah Huckins (She/Her/Hers)" userId="S::sarah.huckins@wri.org::fbd65ce4-4a6a-43c8-89c1-6ac450890843" providerId="AD" clId="Web-{8518F024-A45B-9CB5-629C-FC0522CB1D50}"/>
    <pc:docChg chg="modSld">
      <pc:chgData name="Sarah Huckins (She/Her/Hers)" userId="S::sarah.huckins@wri.org::fbd65ce4-4a6a-43c8-89c1-6ac450890843" providerId="AD" clId="Web-{8518F024-A45B-9CB5-629C-FC0522CB1D50}" dt="2023-08-11T18:25:28.676" v="43" actId="20577"/>
      <pc:docMkLst>
        <pc:docMk/>
      </pc:docMkLst>
      <pc:sldChg chg="modSp delCm modCm">
        <pc:chgData name="Sarah Huckins (She/Her/Hers)" userId="S::sarah.huckins@wri.org::fbd65ce4-4a6a-43c8-89c1-6ac450890843" providerId="AD" clId="Web-{8518F024-A45B-9CB5-629C-FC0522CB1D50}" dt="2023-08-11T18:09:49.248" v="6"/>
        <pc:sldMkLst>
          <pc:docMk/>
          <pc:sldMk cId="2781571600" sldId="259"/>
        </pc:sldMkLst>
        <pc:spChg chg="mod">
          <ac:chgData name="Sarah Huckins (She/Her/Hers)" userId="S::sarah.huckins@wri.org::fbd65ce4-4a6a-43c8-89c1-6ac450890843" providerId="AD" clId="Web-{8518F024-A45B-9CB5-629C-FC0522CB1D50}" dt="2023-08-11T18:09:45.529" v="4" actId="20577"/>
          <ac:spMkLst>
            <pc:docMk/>
            <pc:sldMk cId="2781571600" sldId="259"/>
            <ac:spMk id="11" creationId="{410EF7C7-F84A-2EDE-8328-936DCB23C655}"/>
          </ac:spMkLst>
        </pc:spChg>
      </pc:sldChg>
      <pc:sldChg chg="modSp">
        <pc:chgData name="Sarah Huckins (She/Her/Hers)" userId="S::sarah.huckins@wri.org::fbd65ce4-4a6a-43c8-89c1-6ac450890843" providerId="AD" clId="Web-{8518F024-A45B-9CB5-629C-FC0522CB1D50}" dt="2023-08-11T18:24:12.768" v="28" actId="20577"/>
        <pc:sldMkLst>
          <pc:docMk/>
          <pc:sldMk cId="269481738" sldId="260"/>
        </pc:sldMkLst>
        <pc:spChg chg="mod">
          <ac:chgData name="Sarah Huckins (She/Her/Hers)" userId="S::sarah.huckins@wri.org::fbd65ce4-4a6a-43c8-89c1-6ac450890843" providerId="AD" clId="Web-{8518F024-A45B-9CB5-629C-FC0522CB1D50}" dt="2023-08-11T18:24:12.768" v="28" actId="20577"/>
          <ac:spMkLst>
            <pc:docMk/>
            <pc:sldMk cId="269481738" sldId="260"/>
            <ac:spMk id="2" creationId="{1A9D09BB-9E0D-C515-F06F-3E4B173CB923}"/>
          </ac:spMkLst>
        </pc:spChg>
      </pc:sldChg>
      <pc:sldChg chg="modSp">
        <pc:chgData name="Sarah Huckins (She/Her/Hers)" userId="S::sarah.huckins@wri.org::fbd65ce4-4a6a-43c8-89c1-6ac450890843" providerId="AD" clId="Web-{8518F024-A45B-9CB5-629C-FC0522CB1D50}" dt="2023-08-11T18:24:26.549" v="31" actId="20577"/>
        <pc:sldMkLst>
          <pc:docMk/>
          <pc:sldMk cId="865233114" sldId="261"/>
        </pc:sldMkLst>
        <pc:spChg chg="mod">
          <ac:chgData name="Sarah Huckins (She/Her/Hers)" userId="S::sarah.huckins@wri.org::fbd65ce4-4a6a-43c8-89c1-6ac450890843" providerId="AD" clId="Web-{8518F024-A45B-9CB5-629C-FC0522CB1D50}" dt="2023-08-11T18:24:26.549" v="31" actId="20577"/>
          <ac:spMkLst>
            <pc:docMk/>
            <pc:sldMk cId="865233114" sldId="261"/>
            <ac:spMk id="4" creationId="{7433EE05-AB5E-6F0D-D48A-4DDA19D4CB17}"/>
          </ac:spMkLst>
        </pc:spChg>
      </pc:sldChg>
      <pc:sldChg chg="modSp">
        <pc:chgData name="Sarah Huckins (She/Her/Hers)" userId="S::sarah.huckins@wri.org::fbd65ce4-4a6a-43c8-89c1-6ac450890843" providerId="AD" clId="Web-{8518F024-A45B-9CB5-629C-FC0522CB1D50}" dt="2023-08-11T18:24:28.815" v="33" actId="20577"/>
        <pc:sldMkLst>
          <pc:docMk/>
          <pc:sldMk cId="2994248745" sldId="262"/>
        </pc:sldMkLst>
        <pc:spChg chg="mod">
          <ac:chgData name="Sarah Huckins (She/Her/Hers)" userId="S::sarah.huckins@wri.org::fbd65ce4-4a6a-43c8-89c1-6ac450890843" providerId="AD" clId="Web-{8518F024-A45B-9CB5-629C-FC0522CB1D50}" dt="2023-08-11T18:24:28.815" v="33" actId="20577"/>
          <ac:spMkLst>
            <pc:docMk/>
            <pc:sldMk cId="2994248745" sldId="262"/>
            <ac:spMk id="12" creationId="{78A535D4-A0E2-8646-DC7F-4605DA40EF4D}"/>
          </ac:spMkLst>
        </pc:spChg>
      </pc:sldChg>
      <pc:sldChg chg="modSp delCm modCm">
        <pc:chgData name="Sarah Huckins (She/Her/Hers)" userId="S::sarah.huckins@wri.org::fbd65ce4-4a6a-43c8-89c1-6ac450890843" providerId="AD" clId="Web-{8518F024-A45B-9CB5-629C-FC0522CB1D50}" dt="2023-08-11T18:10:20.515" v="10"/>
        <pc:sldMkLst>
          <pc:docMk/>
          <pc:sldMk cId="933627333" sldId="267"/>
        </pc:sldMkLst>
        <pc:spChg chg="mod">
          <ac:chgData name="Sarah Huckins (She/Her/Hers)" userId="S::sarah.huckins@wri.org::fbd65ce4-4a6a-43c8-89c1-6ac450890843" providerId="AD" clId="Web-{8518F024-A45B-9CB5-629C-FC0522CB1D50}" dt="2023-08-11T18:10:20.390" v="9" actId="20577"/>
          <ac:spMkLst>
            <pc:docMk/>
            <pc:sldMk cId="933627333" sldId="267"/>
            <ac:spMk id="2" creationId="{28FE4E09-D4BF-35D6-99C9-C71FAF4F8A26}"/>
          </ac:spMkLst>
        </pc:spChg>
      </pc:sldChg>
      <pc:sldChg chg="modSp modCm">
        <pc:chgData name="Sarah Huckins (She/Her/Hers)" userId="S::sarah.huckins@wri.org::fbd65ce4-4a6a-43c8-89c1-6ac450890843" providerId="AD" clId="Web-{8518F024-A45B-9CB5-629C-FC0522CB1D50}" dt="2023-08-11T18:25:12.066" v="41" actId="20577"/>
        <pc:sldMkLst>
          <pc:docMk/>
          <pc:sldMk cId="2086295276" sldId="271"/>
        </pc:sldMkLst>
        <pc:spChg chg="mod">
          <ac:chgData name="Sarah Huckins (She/Her/Hers)" userId="S::sarah.huckins@wri.org::fbd65ce4-4a6a-43c8-89c1-6ac450890843" providerId="AD" clId="Web-{8518F024-A45B-9CB5-629C-FC0522CB1D50}" dt="2023-08-11T18:25:12.066" v="41" actId="20577"/>
          <ac:spMkLst>
            <pc:docMk/>
            <pc:sldMk cId="2086295276" sldId="271"/>
            <ac:spMk id="37" creationId="{20B0A7D6-688A-09B0-4A41-9E45FDB170D5}"/>
          </ac:spMkLst>
        </pc:spChg>
      </pc:sldChg>
      <pc:sldChg chg="modSp">
        <pc:chgData name="Sarah Huckins (She/Her/Hers)" userId="S::sarah.huckins@wri.org::fbd65ce4-4a6a-43c8-89c1-6ac450890843" providerId="AD" clId="Web-{8518F024-A45B-9CB5-629C-FC0522CB1D50}" dt="2023-08-11T18:25:01.019" v="37" actId="20577"/>
        <pc:sldMkLst>
          <pc:docMk/>
          <pc:sldMk cId="1215573142" sldId="274"/>
        </pc:sldMkLst>
        <pc:spChg chg="mod">
          <ac:chgData name="Sarah Huckins (She/Her/Hers)" userId="S::sarah.huckins@wri.org::fbd65ce4-4a6a-43c8-89c1-6ac450890843" providerId="AD" clId="Web-{8518F024-A45B-9CB5-629C-FC0522CB1D50}" dt="2023-08-11T18:25:01.019" v="37" actId="20577"/>
          <ac:spMkLst>
            <pc:docMk/>
            <pc:sldMk cId="1215573142" sldId="274"/>
            <ac:spMk id="2" creationId="{1A9D09BB-9E0D-C515-F06F-3E4B173CB923}"/>
          </ac:spMkLst>
        </pc:spChg>
      </pc:sldChg>
      <pc:sldChg chg="modSp">
        <pc:chgData name="Sarah Huckins (She/Her/Hers)" userId="S::sarah.huckins@wri.org::fbd65ce4-4a6a-43c8-89c1-6ac450890843" providerId="AD" clId="Web-{8518F024-A45B-9CB5-629C-FC0522CB1D50}" dt="2023-08-11T18:25:28.676" v="43" actId="20577"/>
        <pc:sldMkLst>
          <pc:docMk/>
          <pc:sldMk cId="3114670465" sldId="275"/>
        </pc:sldMkLst>
        <pc:spChg chg="mod">
          <ac:chgData name="Sarah Huckins (She/Her/Hers)" userId="S::sarah.huckins@wri.org::fbd65ce4-4a6a-43c8-89c1-6ac450890843" providerId="AD" clId="Web-{8518F024-A45B-9CB5-629C-FC0522CB1D50}" dt="2023-08-11T18:25:28.676" v="43" actId="20577"/>
          <ac:spMkLst>
            <pc:docMk/>
            <pc:sldMk cId="3114670465" sldId="275"/>
            <ac:spMk id="2" creationId="{1A9D09BB-9E0D-C515-F06F-3E4B173CB923}"/>
          </ac:spMkLst>
        </pc:spChg>
      </pc:sldChg>
      <pc:sldChg chg="modSp delCm">
        <pc:chgData name="Sarah Huckins (She/Her/Hers)" userId="S::sarah.huckins@wri.org::fbd65ce4-4a6a-43c8-89c1-6ac450890843" providerId="AD" clId="Web-{8518F024-A45B-9CB5-629C-FC0522CB1D50}" dt="2023-08-11T18:10:37.109" v="15" actId="20577"/>
        <pc:sldMkLst>
          <pc:docMk/>
          <pc:sldMk cId="85377242" sldId="276"/>
        </pc:sldMkLst>
        <pc:spChg chg="mod">
          <ac:chgData name="Sarah Huckins (She/Her/Hers)" userId="S::sarah.huckins@wri.org::fbd65ce4-4a6a-43c8-89c1-6ac450890843" providerId="AD" clId="Web-{8518F024-A45B-9CB5-629C-FC0522CB1D50}" dt="2023-08-11T18:10:37.109" v="15" actId="20577"/>
          <ac:spMkLst>
            <pc:docMk/>
            <pc:sldMk cId="85377242" sldId="276"/>
            <ac:spMk id="2" creationId="{1A9D09BB-9E0D-C515-F06F-3E4B173CB923}"/>
          </ac:spMkLst>
        </pc:spChg>
      </pc:sldChg>
      <pc:sldChg chg="modSp">
        <pc:chgData name="Sarah Huckins (She/Her/Hers)" userId="S::sarah.huckins@wri.org::fbd65ce4-4a6a-43c8-89c1-6ac450890843" providerId="AD" clId="Web-{8518F024-A45B-9CB5-629C-FC0522CB1D50}" dt="2023-08-11T18:10:54.297" v="20" actId="20577"/>
        <pc:sldMkLst>
          <pc:docMk/>
          <pc:sldMk cId="2421018145" sldId="277"/>
        </pc:sldMkLst>
        <pc:spChg chg="mod">
          <ac:chgData name="Sarah Huckins (She/Her/Hers)" userId="S::sarah.huckins@wri.org::fbd65ce4-4a6a-43c8-89c1-6ac450890843" providerId="AD" clId="Web-{8518F024-A45B-9CB5-629C-FC0522CB1D50}" dt="2023-08-11T18:10:54.297" v="20" actId="20577"/>
          <ac:spMkLst>
            <pc:docMk/>
            <pc:sldMk cId="2421018145" sldId="277"/>
            <ac:spMk id="2" creationId="{1A9D09BB-9E0D-C515-F06F-3E4B173CB923}"/>
          </ac:spMkLst>
        </pc:spChg>
      </pc:sldChg>
    </pc:docChg>
  </pc:docChgLst>
  <pc:docChgLst>
    <pc:chgData name="Brynne Wilcox" userId="S::brynne.wilcox@wri.org::9ea332a5-72b0-4aba-9eed-02b5d0137144" providerId="AD" clId="Web-{BF21FC55-3F9C-11EB-7215-7D67ECD617B3}"/>
    <pc:docChg chg="modSld">
      <pc:chgData name="Brynne Wilcox" userId="S::brynne.wilcox@wri.org::9ea332a5-72b0-4aba-9eed-02b5d0137144" providerId="AD" clId="Web-{BF21FC55-3F9C-11EB-7215-7D67ECD617B3}" dt="2023-06-02T19:19:13.373" v="4" actId="20577"/>
      <pc:docMkLst>
        <pc:docMk/>
      </pc:docMkLst>
      <pc:sldChg chg="modSp">
        <pc:chgData name="Brynne Wilcox" userId="S::brynne.wilcox@wri.org::9ea332a5-72b0-4aba-9eed-02b5d0137144" providerId="AD" clId="Web-{BF21FC55-3F9C-11EB-7215-7D67ECD617B3}" dt="2023-06-02T19:19:13.373" v="4" actId="20577"/>
        <pc:sldMkLst>
          <pc:docMk/>
          <pc:sldMk cId="269481738" sldId="260"/>
        </pc:sldMkLst>
        <pc:spChg chg="mod">
          <ac:chgData name="Brynne Wilcox" userId="S::brynne.wilcox@wri.org::9ea332a5-72b0-4aba-9eed-02b5d0137144" providerId="AD" clId="Web-{BF21FC55-3F9C-11EB-7215-7D67ECD617B3}" dt="2023-06-02T19:19:13.373" v="4" actId="20577"/>
          <ac:spMkLst>
            <pc:docMk/>
            <pc:sldMk cId="269481738" sldId="260"/>
            <ac:spMk id="7" creationId="{CBBC0157-533A-14CD-C97E-E8FEF3826F92}"/>
          </ac:spMkLst>
        </pc:spChg>
      </pc:sldChg>
    </pc:docChg>
  </pc:docChgLst>
  <pc:docChgLst>
    <pc:chgData name="Irene Berman-Vaporis" userId="S::irene.bermanvaporis@wri.org::36199d59-03a9-4ff3-92e7-a7185e674d4a" providerId="AD" clId="Web-{D22C2913-997D-26E9-62BB-981C6B549377}"/>
    <pc:docChg chg="modSld">
      <pc:chgData name="Irene Berman-Vaporis" userId="S::irene.bermanvaporis@wri.org::36199d59-03a9-4ff3-92e7-a7185e674d4a" providerId="AD" clId="Web-{D22C2913-997D-26E9-62BB-981C6B549377}" dt="2023-08-18T00:00:07.672" v="6" actId="20577"/>
      <pc:docMkLst>
        <pc:docMk/>
      </pc:docMkLst>
      <pc:sldChg chg="modSp">
        <pc:chgData name="Irene Berman-Vaporis" userId="S::irene.bermanvaporis@wri.org::36199d59-03a9-4ff3-92e7-a7185e674d4a" providerId="AD" clId="Web-{D22C2913-997D-26E9-62BB-981C6B549377}" dt="2023-08-17T12:37:59.832" v="1" actId="20577"/>
        <pc:sldMkLst>
          <pc:docMk/>
          <pc:sldMk cId="4183653480" sldId="257"/>
        </pc:sldMkLst>
        <pc:spChg chg="mod">
          <ac:chgData name="Irene Berman-Vaporis" userId="S::irene.bermanvaporis@wri.org::36199d59-03a9-4ff3-92e7-a7185e674d4a" providerId="AD" clId="Web-{D22C2913-997D-26E9-62BB-981C6B549377}" dt="2023-08-17T12:37:59.832" v="1" actId="20577"/>
          <ac:spMkLst>
            <pc:docMk/>
            <pc:sldMk cId="4183653480" sldId="257"/>
            <ac:spMk id="12" creationId="{EFD6DA0E-695C-C621-9CE3-A8F72089B22E}"/>
          </ac:spMkLst>
        </pc:spChg>
      </pc:sldChg>
      <pc:sldChg chg="modSp">
        <pc:chgData name="Irene Berman-Vaporis" userId="S::irene.bermanvaporis@wri.org::36199d59-03a9-4ff3-92e7-a7185e674d4a" providerId="AD" clId="Web-{D22C2913-997D-26E9-62BB-981C6B549377}" dt="2023-08-17T12:43:01.329" v="5"/>
        <pc:sldMkLst>
          <pc:docMk/>
          <pc:sldMk cId="1019239457" sldId="258"/>
        </pc:sldMkLst>
        <pc:picChg chg="mod modCrop">
          <ac:chgData name="Irene Berman-Vaporis" userId="S::irene.bermanvaporis@wri.org::36199d59-03a9-4ff3-92e7-a7185e674d4a" providerId="AD" clId="Web-{D22C2913-997D-26E9-62BB-981C6B549377}" dt="2023-08-17T12:43:01.329" v="5"/>
          <ac:picMkLst>
            <pc:docMk/>
            <pc:sldMk cId="1019239457" sldId="258"/>
            <ac:picMk id="8" creationId="{9ED3C310-285D-7502-51F4-E9FD707D4188}"/>
          </ac:picMkLst>
        </pc:picChg>
      </pc:sldChg>
      <pc:sldChg chg="modSp">
        <pc:chgData name="Irene Berman-Vaporis" userId="S::irene.bermanvaporis@wri.org::36199d59-03a9-4ff3-92e7-a7185e674d4a" providerId="AD" clId="Web-{D22C2913-997D-26E9-62BB-981C6B549377}" dt="2023-08-18T00:00:07.672" v="6" actId="20577"/>
        <pc:sldMkLst>
          <pc:docMk/>
          <pc:sldMk cId="269481738" sldId="260"/>
        </pc:sldMkLst>
        <pc:spChg chg="mod">
          <ac:chgData name="Irene Berman-Vaporis" userId="S::irene.bermanvaporis@wri.org::36199d59-03a9-4ff3-92e7-a7185e674d4a" providerId="AD" clId="Web-{D22C2913-997D-26E9-62BB-981C6B549377}" dt="2023-08-18T00:00:07.672" v="6" actId="20577"/>
          <ac:spMkLst>
            <pc:docMk/>
            <pc:sldMk cId="269481738" sldId="260"/>
            <ac:spMk id="2" creationId="{1A9D09BB-9E0D-C515-F06F-3E4B173CB923}"/>
          </ac:spMkLst>
        </pc:spChg>
      </pc:sldChg>
    </pc:docChg>
  </pc:docChgLst>
  <pc:docChgLst>
    <pc:chgData name="Brynne Wilcox" userId="S::brynne.wilcox@wri.org::9ea332a5-72b0-4aba-9eed-02b5d0137144" providerId="AD" clId="Web-{E003606C-38B1-9BA9-68D7-7BF27124629E}"/>
    <pc:docChg chg="modSld">
      <pc:chgData name="Brynne Wilcox" userId="S::brynne.wilcox@wri.org::9ea332a5-72b0-4aba-9eed-02b5d0137144" providerId="AD" clId="Web-{E003606C-38B1-9BA9-68D7-7BF27124629E}" dt="2023-05-19T18:50:28.417" v="0" actId="1076"/>
      <pc:docMkLst>
        <pc:docMk/>
      </pc:docMkLst>
      <pc:sldChg chg="modSp">
        <pc:chgData name="Brynne Wilcox" userId="S::brynne.wilcox@wri.org::9ea332a5-72b0-4aba-9eed-02b5d0137144" providerId="AD" clId="Web-{E003606C-38B1-9BA9-68D7-7BF27124629E}" dt="2023-05-19T18:50:28.417" v="0" actId="1076"/>
        <pc:sldMkLst>
          <pc:docMk/>
          <pc:sldMk cId="962899200" sldId="265"/>
        </pc:sldMkLst>
        <pc:spChg chg="mod">
          <ac:chgData name="Brynne Wilcox" userId="S::brynne.wilcox@wri.org::9ea332a5-72b0-4aba-9eed-02b5d0137144" providerId="AD" clId="Web-{E003606C-38B1-9BA9-68D7-7BF27124629E}" dt="2023-05-19T18:50:28.417" v="0" actId="1076"/>
          <ac:spMkLst>
            <pc:docMk/>
            <pc:sldMk cId="962899200" sldId="265"/>
            <ac:spMk id="11" creationId="{DE34C045-E209-1D7A-ECBA-D97F55C814F6}"/>
          </ac:spMkLst>
        </pc:spChg>
      </pc:sldChg>
    </pc:docChg>
  </pc:docChgLst>
  <pc:docChgLst>
    <pc:chgData name="Irene Berman-Vaporis" userId="S::irene.bermanvaporis@wri.org::36199d59-03a9-4ff3-92e7-a7185e674d4a" providerId="AD" clId="Web-{0B7AAD8B-1143-CB98-81A7-6649D8F5CABE}"/>
    <pc:docChg chg="">
      <pc:chgData name="Irene Berman-Vaporis" userId="S::irene.bermanvaporis@wri.org::36199d59-03a9-4ff3-92e7-a7185e674d4a" providerId="AD" clId="Web-{0B7AAD8B-1143-CB98-81A7-6649D8F5CABE}" dt="2023-08-21T16:24:30.153" v="2"/>
      <pc:docMkLst>
        <pc:docMk/>
      </pc:docMkLst>
      <pc:sldChg chg="addCm">
        <pc:chgData name="Irene Berman-Vaporis" userId="S::irene.bermanvaporis@wri.org::36199d59-03a9-4ff3-92e7-a7185e674d4a" providerId="AD" clId="Web-{0B7AAD8B-1143-CB98-81A7-6649D8F5CABE}" dt="2023-08-21T16:22:56.493" v="0"/>
        <pc:sldMkLst>
          <pc:docMk/>
          <pc:sldMk cId="4183653480" sldId="257"/>
        </pc:sldMkLst>
      </pc:sldChg>
      <pc:sldChg chg="modCm">
        <pc:chgData name="Irene Berman-Vaporis" userId="S::irene.bermanvaporis@wri.org::36199d59-03a9-4ff3-92e7-a7185e674d4a" providerId="AD" clId="Web-{0B7AAD8B-1143-CB98-81A7-6649D8F5CABE}" dt="2023-08-21T16:23:44.307" v="1"/>
        <pc:sldMkLst>
          <pc:docMk/>
          <pc:sldMk cId="962899200" sldId="265"/>
        </pc:sldMkLst>
      </pc:sldChg>
      <pc:sldChg chg="modCm">
        <pc:chgData name="Irene Berman-Vaporis" userId="S::irene.bermanvaporis@wri.org::36199d59-03a9-4ff3-92e7-a7185e674d4a" providerId="AD" clId="Web-{0B7AAD8B-1143-CB98-81A7-6649D8F5CABE}" dt="2023-08-21T16:24:30.153" v="2"/>
        <pc:sldMkLst>
          <pc:docMk/>
          <pc:sldMk cId="2086295276" sldId="271"/>
        </pc:sldMkLst>
      </pc:sldChg>
    </pc:docChg>
  </pc:docChgLst>
  <pc:docChgLst>
    <pc:chgData name="Brynne Wilcox" userId="S::brynne.wilcox@wri.org::9ea332a5-72b0-4aba-9eed-02b5d0137144" providerId="AD" clId="Web-{EB3B2E63-9AD4-995C-441F-9DEF4AA7EABF}"/>
    <pc:docChg chg="modSld">
      <pc:chgData name="Brynne Wilcox" userId="S::brynne.wilcox@wri.org::9ea332a5-72b0-4aba-9eed-02b5d0137144" providerId="AD" clId="Web-{EB3B2E63-9AD4-995C-441F-9DEF4AA7EABF}" dt="2023-08-30T17:42:21.463" v="21"/>
      <pc:docMkLst>
        <pc:docMk/>
      </pc:docMkLst>
      <pc:sldChg chg="modNotes">
        <pc:chgData name="Brynne Wilcox" userId="S::brynne.wilcox@wri.org::9ea332a5-72b0-4aba-9eed-02b5d0137144" providerId="AD" clId="Web-{EB3B2E63-9AD4-995C-441F-9DEF4AA7EABF}" dt="2023-08-29T21:42:52.732" v="1"/>
        <pc:sldMkLst>
          <pc:docMk/>
          <pc:sldMk cId="4183653480" sldId="257"/>
        </pc:sldMkLst>
      </pc:sldChg>
      <pc:sldChg chg="modSp">
        <pc:chgData name="Brynne Wilcox" userId="S::brynne.wilcox@wri.org::9ea332a5-72b0-4aba-9eed-02b5d0137144" providerId="AD" clId="Web-{EB3B2E63-9AD4-995C-441F-9DEF4AA7EABF}" dt="2023-08-29T22:22:58.587" v="17" actId="20577"/>
        <pc:sldMkLst>
          <pc:docMk/>
          <pc:sldMk cId="865233114" sldId="261"/>
        </pc:sldMkLst>
        <pc:spChg chg="mod">
          <ac:chgData name="Brynne Wilcox" userId="S::brynne.wilcox@wri.org::9ea332a5-72b0-4aba-9eed-02b5d0137144" providerId="AD" clId="Web-{EB3B2E63-9AD4-995C-441F-9DEF4AA7EABF}" dt="2023-08-29T22:22:58.587" v="17" actId="20577"/>
          <ac:spMkLst>
            <pc:docMk/>
            <pc:sldMk cId="865233114" sldId="261"/>
            <ac:spMk id="11" creationId="{DE34C045-E209-1D7A-ECBA-D97F55C814F6}"/>
          </ac:spMkLst>
        </pc:spChg>
      </pc:sldChg>
      <pc:sldChg chg="delCm modCm modNotes">
        <pc:chgData name="Brynne Wilcox" userId="S::brynne.wilcox@wri.org::9ea332a5-72b0-4aba-9eed-02b5d0137144" providerId="AD" clId="Web-{EB3B2E63-9AD4-995C-441F-9DEF4AA7EABF}" dt="2023-08-30T17:42:03.806" v="18"/>
        <pc:sldMkLst>
          <pc:docMk/>
          <pc:sldMk cId="962899200" sldId="265"/>
        </pc:sldMkLst>
        <pc:extLst>
          <p:ext xmlns:p="http://schemas.openxmlformats.org/presentationml/2006/main" uri="{D6D511B9-2390-475A-947B-AFAB55BFBCF1}">
            <pc226:cmChg xmlns:pc226="http://schemas.microsoft.com/office/powerpoint/2022/06/main/command" chg="del mod">
              <pc226:chgData name="Brynne Wilcox" userId="S::brynne.wilcox@wri.org::9ea332a5-72b0-4aba-9eed-02b5d0137144" providerId="AD" clId="Web-{EB3B2E63-9AD4-995C-441F-9DEF4AA7EABF}" dt="2023-08-30T17:42:03.806" v="18"/>
              <pc2:cmMkLst xmlns:pc2="http://schemas.microsoft.com/office/powerpoint/2019/9/main/command">
                <pc:docMk/>
                <pc:sldMk cId="962899200" sldId="265"/>
                <pc2:cmMk id="{DCE713AE-93CF-40B6-BCBB-0D38BDE1BE1C}"/>
              </pc2:cmMkLst>
            </pc226:cmChg>
          </p:ext>
        </pc:extLst>
      </pc:sldChg>
      <pc:sldChg chg="modNotes">
        <pc:chgData name="Brynne Wilcox" userId="S::brynne.wilcox@wri.org::9ea332a5-72b0-4aba-9eed-02b5d0137144" providerId="AD" clId="Web-{EB3B2E63-9AD4-995C-441F-9DEF4AA7EABF}" dt="2023-08-29T21:43:41.218" v="9"/>
        <pc:sldMkLst>
          <pc:docMk/>
          <pc:sldMk cId="2330070743" sldId="266"/>
        </pc:sldMkLst>
      </pc:sldChg>
      <pc:sldChg chg="modSp delCm modCm">
        <pc:chgData name="Brynne Wilcox" userId="S::brynne.wilcox@wri.org::9ea332a5-72b0-4aba-9eed-02b5d0137144" providerId="AD" clId="Web-{EB3B2E63-9AD4-995C-441F-9DEF4AA7EABF}" dt="2023-08-30T17:42:21.463" v="21"/>
        <pc:sldMkLst>
          <pc:docMk/>
          <pc:sldMk cId="933627333" sldId="267"/>
        </pc:sldMkLst>
        <pc:spChg chg="mod">
          <ac:chgData name="Brynne Wilcox" userId="S::brynne.wilcox@wri.org::9ea332a5-72b0-4aba-9eed-02b5d0137144" providerId="AD" clId="Web-{EB3B2E63-9AD4-995C-441F-9DEF4AA7EABF}" dt="2023-08-29T21:44:48.126" v="13" actId="20577"/>
          <ac:spMkLst>
            <pc:docMk/>
            <pc:sldMk cId="933627333" sldId="267"/>
            <ac:spMk id="3" creationId="{870A31BE-BC86-0930-AF69-EDE4CAD036BF}"/>
          </ac:spMkLst>
        </pc:spChg>
        <pc:extLst>
          <p:ext xmlns:p="http://schemas.openxmlformats.org/presentationml/2006/main" uri="{D6D511B9-2390-475A-947B-AFAB55BFBCF1}">
            <pc226:cmChg xmlns:pc226="http://schemas.microsoft.com/office/powerpoint/2022/06/main/command" chg="del mod">
              <pc226:chgData name="Brynne Wilcox" userId="S::brynne.wilcox@wri.org::9ea332a5-72b0-4aba-9eed-02b5d0137144" providerId="AD" clId="Web-{EB3B2E63-9AD4-995C-441F-9DEF4AA7EABF}" dt="2023-08-30T17:42:21.463" v="21"/>
              <pc2:cmMkLst xmlns:pc2="http://schemas.microsoft.com/office/powerpoint/2019/9/main/command">
                <pc:docMk/>
                <pc:sldMk cId="933627333" sldId="267"/>
                <pc2:cmMk id="{FAFA48C4-1513-4E7A-A4B2-7804164A9EF6}"/>
              </pc2:cmMkLst>
              <pc226:cmRplyChg chg="add">
                <pc226:chgData name="Brynne Wilcox" userId="S::brynne.wilcox@wri.org::9ea332a5-72b0-4aba-9eed-02b5d0137144" providerId="AD" clId="Web-{EB3B2E63-9AD4-995C-441F-9DEF4AA7EABF}" dt="2023-08-29T21:45:29.065" v="14"/>
                <pc2:cmRplyMkLst xmlns:pc2="http://schemas.microsoft.com/office/powerpoint/2019/9/main/command">
                  <pc:docMk/>
                  <pc:sldMk cId="933627333" sldId="267"/>
                  <pc2:cmMk id="{FAFA48C4-1513-4E7A-A4B2-7804164A9EF6}"/>
                  <pc2:cmRplyMk id="{88E0DFC6-21A5-4698-84FF-F15464E0B27D}"/>
                </pc2:cmRplyMkLst>
              </pc226:cmRplyChg>
            </pc226:cmChg>
          </p:ext>
        </pc:extLst>
      </pc:sldChg>
      <pc:sldChg chg="delCm">
        <pc:chgData name="Brynne Wilcox" userId="S::brynne.wilcox@wri.org::9ea332a5-72b0-4aba-9eed-02b5d0137144" providerId="AD" clId="Web-{EB3B2E63-9AD4-995C-441F-9DEF4AA7EABF}" dt="2023-08-30T17:42:15.291" v="20"/>
        <pc:sldMkLst>
          <pc:docMk/>
          <pc:sldMk cId="2086295276" sldId="271"/>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EB3B2E63-9AD4-995C-441F-9DEF4AA7EABF}" dt="2023-08-30T17:42:14.885" v="19"/>
              <pc2:cmMkLst xmlns:pc2="http://schemas.microsoft.com/office/powerpoint/2019/9/main/command">
                <pc:docMk/>
                <pc:sldMk cId="2086295276" sldId="271"/>
                <pc2:cmMk id="{C9F6C6C5-7F90-4AB5-B58C-C1ECD349768A}"/>
              </pc2:cmMkLst>
            </pc226:cmChg>
            <pc226:cmChg xmlns:pc226="http://schemas.microsoft.com/office/powerpoint/2022/06/main/command" chg="del">
              <pc226:chgData name="Brynne Wilcox" userId="S::brynne.wilcox@wri.org::9ea332a5-72b0-4aba-9eed-02b5d0137144" providerId="AD" clId="Web-{EB3B2E63-9AD4-995C-441F-9DEF4AA7EABF}" dt="2023-08-30T17:42:15.291" v="20"/>
              <pc2:cmMkLst xmlns:pc2="http://schemas.microsoft.com/office/powerpoint/2019/9/main/command">
                <pc:docMk/>
                <pc:sldMk cId="2086295276" sldId="271"/>
                <pc2:cmMk id="{ACA057F5-A960-4467-8A09-39FFE673E6B7}"/>
              </pc2:cmMkLst>
            </pc226:cmChg>
          </p:ext>
        </pc:extLst>
      </pc:sldChg>
    </pc:docChg>
  </pc:docChgLst>
  <pc:docChgLst>
    <pc:chgData name="Sarah Huckins (She/Her/Hers)" userId="S::sarah.huckins@wri.org::fbd65ce4-4a6a-43c8-89c1-6ac450890843" providerId="AD" clId="Web-{805EAFB2-64C6-5FC3-D590-0FBD18790BA4}"/>
    <pc:docChg chg="mod modSld">
      <pc:chgData name="Sarah Huckins (She/Her/Hers)" userId="S::sarah.huckins@wri.org::fbd65ce4-4a6a-43c8-89c1-6ac450890843" providerId="AD" clId="Web-{805EAFB2-64C6-5FC3-D590-0FBD18790BA4}" dt="2023-08-11T17:41:34.509" v="28"/>
      <pc:docMkLst>
        <pc:docMk/>
      </pc:docMkLst>
      <pc:sldChg chg="modSp addCm">
        <pc:chgData name="Sarah Huckins (She/Her/Hers)" userId="S::sarah.huckins@wri.org::fbd65ce4-4a6a-43c8-89c1-6ac450890843" providerId="AD" clId="Web-{805EAFB2-64C6-5FC3-D590-0FBD18790BA4}" dt="2023-08-11T17:41:34.509" v="28"/>
        <pc:sldMkLst>
          <pc:docMk/>
          <pc:sldMk cId="2781571600" sldId="259"/>
        </pc:sldMkLst>
        <pc:spChg chg="mod">
          <ac:chgData name="Sarah Huckins (She/Her/Hers)" userId="S::sarah.huckins@wri.org::fbd65ce4-4a6a-43c8-89c1-6ac450890843" providerId="AD" clId="Web-{805EAFB2-64C6-5FC3-D590-0FBD18790BA4}" dt="2023-08-11T17:41:04.492" v="27" actId="20577"/>
          <ac:spMkLst>
            <pc:docMk/>
            <pc:sldMk cId="2781571600" sldId="259"/>
            <ac:spMk id="11" creationId="{410EF7C7-F84A-2EDE-8328-936DCB23C655}"/>
          </ac:spMkLst>
        </pc:spChg>
      </pc:sldChg>
      <pc:sldChg chg="modSp addCm">
        <pc:chgData name="Sarah Huckins (She/Her/Hers)" userId="S::sarah.huckins@wri.org::fbd65ce4-4a6a-43c8-89c1-6ac450890843" providerId="AD" clId="Web-{805EAFB2-64C6-5FC3-D590-0FBD18790BA4}" dt="2023-08-11T17:35:07.236" v="9" actId="20577"/>
        <pc:sldMkLst>
          <pc:docMk/>
          <pc:sldMk cId="865233114" sldId="261"/>
        </pc:sldMkLst>
        <pc:spChg chg="mod">
          <ac:chgData name="Sarah Huckins (She/Her/Hers)" userId="S::sarah.huckins@wri.org::fbd65ce4-4a6a-43c8-89c1-6ac450890843" providerId="AD" clId="Web-{805EAFB2-64C6-5FC3-D590-0FBD18790BA4}" dt="2023-08-11T17:35:07.236" v="9" actId="20577"/>
          <ac:spMkLst>
            <pc:docMk/>
            <pc:sldMk cId="865233114" sldId="261"/>
            <ac:spMk id="11" creationId="{DE34C045-E209-1D7A-ECBA-D97F55C814F6}"/>
          </ac:spMkLst>
        </pc:spChg>
      </pc:sldChg>
      <pc:sldChg chg="addCm">
        <pc:chgData name="Sarah Huckins (She/Her/Hers)" userId="S::sarah.huckins@wri.org::fbd65ce4-4a6a-43c8-89c1-6ac450890843" providerId="AD" clId="Web-{805EAFB2-64C6-5FC3-D590-0FBD18790BA4}" dt="2023-08-11T17:38:06.356" v="10"/>
        <pc:sldMkLst>
          <pc:docMk/>
          <pc:sldMk cId="962899200" sldId="265"/>
        </pc:sldMkLst>
      </pc:sldChg>
      <pc:sldChg chg="modSp addCm">
        <pc:chgData name="Sarah Huckins (She/Her/Hers)" userId="S::sarah.huckins@wri.org::fbd65ce4-4a6a-43c8-89c1-6ac450890843" providerId="AD" clId="Web-{805EAFB2-64C6-5FC3-D590-0FBD18790BA4}" dt="2023-08-11T17:39:51.425" v="20"/>
        <pc:sldMkLst>
          <pc:docMk/>
          <pc:sldMk cId="933627333" sldId="267"/>
        </pc:sldMkLst>
        <pc:spChg chg="mod">
          <ac:chgData name="Sarah Huckins (She/Her/Hers)" userId="S::sarah.huckins@wri.org::fbd65ce4-4a6a-43c8-89c1-6ac450890843" providerId="AD" clId="Web-{805EAFB2-64C6-5FC3-D590-0FBD18790BA4}" dt="2023-08-11T17:39:19.204" v="19" actId="20577"/>
          <ac:spMkLst>
            <pc:docMk/>
            <pc:sldMk cId="933627333" sldId="267"/>
            <ac:spMk id="2" creationId="{28FE4E09-D4BF-35D6-99C9-C71FAF4F8A26}"/>
          </ac:spMkLst>
        </pc:spChg>
      </pc:sldChg>
      <pc:sldChg chg="addCm">
        <pc:chgData name="Sarah Huckins (She/Her/Hers)" userId="S::sarah.huckins@wri.org::fbd65ce4-4a6a-43c8-89c1-6ac450890843" providerId="AD" clId="Web-{805EAFB2-64C6-5FC3-D590-0FBD18790BA4}" dt="2023-08-11T17:38:30.873" v="11"/>
        <pc:sldMkLst>
          <pc:docMk/>
          <pc:sldMk cId="2086295276" sldId="271"/>
        </pc:sldMkLst>
      </pc:sldChg>
      <pc:sldChg chg="modSp addCm modCm">
        <pc:chgData name="Sarah Huckins (She/Her/Hers)" userId="S::sarah.huckins@wri.org::fbd65ce4-4a6a-43c8-89c1-6ac450890843" providerId="AD" clId="Web-{805EAFB2-64C6-5FC3-D590-0FBD18790BA4}" dt="2023-08-11T17:39:08.266" v="17" actId="20577"/>
        <pc:sldMkLst>
          <pc:docMk/>
          <pc:sldMk cId="85377242" sldId="276"/>
        </pc:sldMkLst>
        <pc:spChg chg="mod">
          <ac:chgData name="Sarah Huckins (She/Her/Hers)" userId="S::sarah.huckins@wri.org::fbd65ce4-4a6a-43c8-89c1-6ac450890843" providerId="AD" clId="Web-{805EAFB2-64C6-5FC3-D590-0FBD18790BA4}" dt="2023-08-11T17:39:08.266" v="17" actId="20577"/>
          <ac:spMkLst>
            <pc:docMk/>
            <pc:sldMk cId="85377242" sldId="276"/>
            <ac:spMk id="2" creationId="{1A9D09BB-9E0D-C515-F06F-3E4B173CB923}"/>
          </ac:spMkLst>
        </pc:spChg>
      </pc:sldChg>
    </pc:docChg>
  </pc:docChgLst>
  <pc:docChgLst>
    <pc:chgData name="Irene BermanVaporis" userId="S::irene.bermanvaporis@wri.org::36199d59-03a9-4ff3-92e7-a7185e674d4a" providerId="AD" clId="Web-{08F15C9C-BCEA-6ADA-8B3A-514ABDBAC293}"/>
    <pc:docChg chg="modSld">
      <pc:chgData name="Irene BermanVaporis" userId="S::irene.bermanvaporis@wri.org::36199d59-03a9-4ff3-92e7-a7185e674d4a" providerId="AD" clId="Web-{08F15C9C-BCEA-6ADA-8B3A-514ABDBAC293}" dt="2023-05-21T21:14:38.228" v="173" actId="1076"/>
      <pc:docMkLst>
        <pc:docMk/>
      </pc:docMkLst>
      <pc:sldChg chg="modSp">
        <pc:chgData name="Irene BermanVaporis" userId="S::irene.bermanvaporis@wri.org::36199d59-03a9-4ff3-92e7-a7185e674d4a" providerId="AD" clId="Web-{08F15C9C-BCEA-6ADA-8B3A-514ABDBAC293}" dt="2023-05-21T21:13:10.304" v="168" actId="1076"/>
        <pc:sldMkLst>
          <pc:docMk/>
          <pc:sldMk cId="4183653480" sldId="257"/>
        </pc:sldMkLst>
        <pc:spChg chg="mod">
          <ac:chgData name="Irene BermanVaporis" userId="S::irene.bermanvaporis@wri.org::36199d59-03a9-4ff3-92e7-a7185e674d4a" providerId="AD" clId="Web-{08F15C9C-BCEA-6ADA-8B3A-514ABDBAC293}" dt="2023-05-21T20:54:40.750" v="4" actId="14100"/>
          <ac:spMkLst>
            <pc:docMk/>
            <pc:sldMk cId="4183653480" sldId="257"/>
            <ac:spMk id="12" creationId="{EFD6DA0E-695C-C621-9CE3-A8F72089B22E}"/>
          </ac:spMkLst>
        </pc:spChg>
        <pc:spChg chg="mod">
          <ac:chgData name="Irene BermanVaporis" userId="S::irene.bermanvaporis@wri.org::36199d59-03a9-4ff3-92e7-a7185e674d4a" providerId="AD" clId="Web-{08F15C9C-BCEA-6ADA-8B3A-514ABDBAC293}" dt="2023-05-21T20:54:32.547" v="1" actId="14100"/>
          <ac:spMkLst>
            <pc:docMk/>
            <pc:sldMk cId="4183653480" sldId="257"/>
            <ac:spMk id="18" creationId="{7FC380CB-602F-4BBB-E8C4-95CC52CFEFEC}"/>
          </ac:spMkLst>
        </pc:spChg>
        <pc:cxnChg chg="mod">
          <ac:chgData name="Irene BermanVaporis" userId="S::irene.bermanvaporis@wri.org::36199d59-03a9-4ff3-92e7-a7185e674d4a" providerId="AD" clId="Web-{08F15C9C-BCEA-6ADA-8B3A-514ABDBAC293}" dt="2023-05-21T21:13:10.304" v="168" actId="1076"/>
          <ac:cxnSpMkLst>
            <pc:docMk/>
            <pc:sldMk cId="4183653480" sldId="257"/>
            <ac:cxnSpMk id="16" creationId="{E99AA023-FDE2-2A39-5BF5-43A29A6BA1E4}"/>
          </ac:cxnSpMkLst>
        </pc:cxnChg>
      </pc:sldChg>
      <pc:sldChg chg="modSp">
        <pc:chgData name="Irene BermanVaporis" userId="S::irene.bermanvaporis@wri.org::36199d59-03a9-4ff3-92e7-a7185e674d4a" providerId="AD" clId="Web-{08F15C9C-BCEA-6ADA-8B3A-514ABDBAC293}" dt="2023-05-21T21:13:23.945" v="169" actId="1076"/>
        <pc:sldMkLst>
          <pc:docMk/>
          <pc:sldMk cId="1019239457" sldId="258"/>
        </pc:sldMkLst>
        <pc:spChg chg="mod">
          <ac:chgData name="Irene BermanVaporis" userId="S::irene.bermanvaporis@wri.org::36199d59-03a9-4ff3-92e7-a7185e674d4a" providerId="AD" clId="Web-{08F15C9C-BCEA-6ADA-8B3A-514ABDBAC293}" dt="2023-05-21T21:13:23.945" v="169" actId="1076"/>
          <ac:spMkLst>
            <pc:docMk/>
            <pc:sldMk cId="1019239457" sldId="258"/>
            <ac:spMk id="4" creationId="{CD35497C-D7A8-841B-A679-CB2D7A90BE8F}"/>
          </ac:spMkLst>
        </pc:spChg>
        <pc:spChg chg="mod">
          <ac:chgData name="Irene BermanVaporis" userId="S::irene.bermanvaporis@wri.org::36199d59-03a9-4ff3-92e7-a7185e674d4a" providerId="AD" clId="Web-{08F15C9C-BCEA-6ADA-8B3A-514ABDBAC293}" dt="2023-05-21T20:57:24.442" v="32" actId="14100"/>
          <ac:spMkLst>
            <pc:docMk/>
            <pc:sldMk cId="1019239457" sldId="258"/>
            <ac:spMk id="10" creationId="{CD90208F-FC96-76E4-1471-401757129E62}"/>
          </ac:spMkLst>
        </pc:spChg>
        <pc:picChg chg="mod">
          <ac:chgData name="Irene BermanVaporis" userId="S::irene.bermanvaporis@wri.org::36199d59-03a9-4ff3-92e7-a7185e674d4a" providerId="AD" clId="Web-{08F15C9C-BCEA-6ADA-8B3A-514ABDBAC293}" dt="2023-05-21T20:57:41.443" v="34" actId="1076"/>
          <ac:picMkLst>
            <pc:docMk/>
            <pc:sldMk cId="1019239457" sldId="258"/>
            <ac:picMk id="8" creationId="{9ED3C310-285D-7502-51F4-E9FD707D4188}"/>
          </ac:picMkLst>
        </pc:picChg>
      </pc:sldChg>
      <pc:sldChg chg="addSp delSp modSp">
        <pc:chgData name="Irene BermanVaporis" userId="S::irene.bermanvaporis@wri.org::36199d59-03a9-4ff3-92e7-a7185e674d4a" providerId="AD" clId="Web-{08F15C9C-BCEA-6ADA-8B3A-514ABDBAC293}" dt="2023-05-21T21:13:00.600" v="166"/>
        <pc:sldMkLst>
          <pc:docMk/>
          <pc:sldMk cId="2781571600" sldId="259"/>
        </pc:sldMkLst>
        <pc:spChg chg="mod">
          <ac:chgData name="Irene BermanVaporis" userId="S::irene.bermanvaporis@wri.org::36199d59-03a9-4ff3-92e7-a7185e674d4a" providerId="AD" clId="Web-{08F15C9C-BCEA-6ADA-8B3A-514ABDBAC293}" dt="2023-05-21T21:00:14.791" v="43" actId="14100"/>
          <ac:spMkLst>
            <pc:docMk/>
            <pc:sldMk cId="2781571600" sldId="259"/>
            <ac:spMk id="11" creationId="{410EF7C7-F84A-2EDE-8328-936DCB23C655}"/>
          </ac:spMkLst>
        </pc:spChg>
        <pc:cxnChg chg="add del">
          <ac:chgData name="Irene BermanVaporis" userId="S::irene.bermanvaporis@wri.org::36199d59-03a9-4ff3-92e7-a7185e674d4a" providerId="AD" clId="Web-{08F15C9C-BCEA-6ADA-8B3A-514ABDBAC293}" dt="2023-05-21T21:13:00.600" v="166"/>
          <ac:cxnSpMkLst>
            <pc:docMk/>
            <pc:sldMk cId="2781571600" sldId="259"/>
            <ac:cxnSpMk id="15" creationId="{21C88BB5-AE98-E7C0-C919-ABFCDA6ACBB9}"/>
          </ac:cxnSpMkLst>
        </pc:cxnChg>
      </pc:sldChg>
      <pc:sldChg chg="delSp modSp">
        <pc:chgData name="Irene BermanVaporis" userId="S::irene.bermanvaporis@wri.org::36199d59-03a9-4ff3-92e7-a7185e674d4a" providerId="AD" clId="Web-{08F15C9C-BCEA-6ADA-8B3A-514ABDBAC293}" dt="2023-05-21T21:13:45.664" v="170" actId="1076"/>
        <pc:sldMkLst>
          <pc:docMk/>
          <pc:sldMk cId="269481738" sldId="260"/>
        </pc:sldMkLst>
        <pc:spChg chg="mod">
          <ac:chgData name="Irene BermanVaporis" userId="S::irene.bermanvaporis@wri.org::36199d59-03a9-4ff3-92e7-a7185e674d4a" providerId="AD" clId="Web-{08F15C9C-BCEA-6ADA-8B3A-514ABDBAC293}" dt="2023-05-21T21:13:45.664" v="170" actId="1076"/>
          <ac:spMkLst>
            <pc:docMk/>
            <pc:sldMk cId="269481738" sldId="260"/>
            <ac:spMk id="2" creationId="{1A9D09BB-9E0D-C515-F06F-3E4B173CB923}"/>
          </ac:spMkLst>
        </pc:spChg>
        <pc:spChg chg="del mod">
          <ac:chgData name="Irene BermanVaporis" userId="S::irene.bermanvaporis@wri.org::36199d59-03a9-4ff3-92e7-a7185e674d4a" providerId="AD" clId="Web-{08F15C9C-BCEA-6ADA-8B3A-514ABDBAC293}" dt="2023-05-21T20:58:08.506" v="37"/>
          <ac:spMkLst>
            <pc:docMk/>
            <pc:sldMk cId="269481738" sldId="260"/>
            <ac:spMk id="24" creationId="{D2032F3F-5CD1-100E-6DF6-C02A69425D04}"/>
          </ac:spMkLst>
        </pc:spChg>
      </pc:sldChg>
      <pc:sldChg chg="modSp">
        <pc:chgData name="Irene BermanVaporis" userId="S::irene.bermanvaporis@wri.org::36199d59-03a9-4ff3-92e7-a7185e674d4a" providerId="AD" clId="Web-{08F15C9C-BCEA-6ADA-8B3A-514ABDBAC293}" dt="2023-05-21T21:01:09.527" v="49" actId="14100"/>
        <pc:sldMkLst>
          <pc:docMk/>
          <pc:sldMk cId="865233114" sldId="261"/>
        </pc:sldMkLst>
        <pc:spChg chg="mod">
          <ac:chgData name="Irene BermanVaporis" userId="S::irene.bermanvaporis@wri.org::36199d59-03a9-4ff3-92e7-a7185e674d4a" providerId="AD" clId="Web-{08F15C9C-BCEA-6ADA-8B3A-514ABDBAC293}" dt="2023-05-21T21:01:02.589" v="48" actId="14100"/>
          <ac:spMkLst>
            <pc:docMk/>
            <pc:sldMk cId="865233114" sldId="261"/>
            <ac:spMk id="4" creationId="{7433EE05-AB5E-6F0D-D48A-4DDA19D4CB17}"/>
          </ac:spMkLst>
        </pc:spChg>
        <pc:cxnChg chg="mod">
          <ac:chgData name="Irene BermanVaporis" userId="S::irene.bermanvaporis@wri.org::36199d59-03a9-4ff3-92e7-a7185e674d4a" providerId="AD" clId="Web-{08F15C9C-BCEA-6ADA-8B3A-514ABDBAC293}" dt="2023-05-21T21:01:09.527" v="49" actId="14100"/>
          <ac:cxnSpMkLst>
            <pc:docMk/>
            <pc:sldMk cId="865233114" sldId="261"/>
            <ac:cxnSpMk id="6" creationId="{5F04464A-E430-61C1-9888-3CC77E3ADCE8}"/>
          </ac:cxnSpMkLst>
        </pc:cxnChg>
      </pc:sldChg>
      <pc:sldChg chg="delSp modSp">
        <pc:chgData name="Irene BermanVaporis" userId="S::irene.bermanvaporis@wri.org::36199d59-03a9-4ff3-92e7-a7185e674d4a" providerId="AD" clId="Web-{08F15C9C-BCEA-6ADA-8B3A-514ABDBAC293}" dt="2023-05-21T21:12:52.600" v="164" actId="1076"/>
        <pc:sldMkLst>
          <pc:docMk/>
          <pc:sldMk cId="2994248745" sldId="262"/>
        </pc:sldMkLst>
        <pc:spChg chg="mod">
          <ac:chgData name="Irene BermanVaporis" userId="S::irene.bermanvaporis@wri.org::36199d59-03a9-4ff3-92e7-a7185e674d4a" providerId="AD" clId="Web-{08F15C9C-BCEA-6ADA-8B3A-514ABDBAC293}" dt="2023-05-21T21:07:43.356" v="124" actId="1076"/>
          <ac:spMkLst>
            <pc:docMk/>
            <pc:sldMk cId="2994248745" sldId="262"/>
            <ac:spMk id="4" creationId="{923894F4-91C8-0D6A-C2D5-B24C12552152}"/>
          </ac:spMkLst>
        </pc:spChg>
        <pc:spChg chg="mod">
          <ac:chgData name="Irene BermanVaporis" userId="S::irene.bermanvaporis@wri.org::36199d59-03a9-4ff3-92e7-a7185e674d4a" providerId="AD" clId="Web-{08F15C9C-BCEA-6ADA-8B3A-514ABDBAC293}" dt="2023-05-21T21:12:52.600" v="164" actId="1076"/>
          <ac:spMkLst>
            <pc:docMk/>
            <pc:sldMk cId="2994248745" sldId="262"/>
            <ac:spMk id="12" creationId="{78A535D4-A0E2-8646-DC7F-4605DA40EF4D}"/>
          </ac:spMkLst>
        </pc:spChg>
        <pc:spChg chg="mod">
          <ac:chgData name="Irene BermanVaporis" userId="S::irene.bermanvaporis@wri.org::36199d59-03a9-4ff3-92e7-a7185e674d4a" providerId="AD" clId="Web-{08F15C9C-BCEA-6ADA-8B3A-514ABDBAC293}" dt="2023-05-21T21:07:51.341" v="130" actId="20577"/>
          <ac:spMkLst>
            <pc:docMk/>
            <pc:sldMk cId="2994248745" sldId="262"/>
            <ac:spMk id="13" creationId="{D56D6E5B-6029-2215-9B55-0CDF8D609978}"/>
          </ac:spMkLst>
        </pc:spChg>
        <pc:spChg chg="mod">
          <ac:chgData name="Irene BermanVaporis" userId="S::irene.bermanvaporis@wri.org::36199d59-03a9-4ff3-92e7-a7185e674d4a" providerId="AD" clId="Web-{08F15C9C-BCEA-6ADA-8B3A-514ABDBAC293}" dt="2023-05-21T21:07:43.372" v="125" actId="1076"/>
          <ac:spMkLst>
            <pc:docMk/>
            <pc:sldMk cId="2994248745" sldId="262"/>
            <ac:spMk id="14" creationId="{5E8A41BC-F785-8B74-16CF-EAFAF3295FEF}"/>
          </ac:spMkLst>
        </pc:spChg>
        <pc:spChg chg="mod">
          <ac:chgData name="Irene BermanVaporis" userId="S::irene.bermanvaporis@wri.org::36199d59-03a9-4ff3-92e7-a7185e674d4a" providerId="AD" clId="Web-{08F15C9C-BCEA-6ADA-8B3A-514ABDBAC293}" dt="2023-05-21T21:07:43.372" v="126" actId="1076"/>
          <ac:spMkLst>
            <pc:docMk/>
            <pc:sldMk cId="2994248745" sldId="262"/>
            <ac:spMk id="15" creationId="{A32D40E1-5948-DB03-8773-973F601628B6}"/>
          </ac:spMkLst>
        </pc:spChg>
        <pc:picChg chg="mod">
          <ac:chgData name="Irene BermanVaporis" userId="S::irene.bermanvaporis@wri.org::36199d59-03a9-4ff3-92e7-a7185e674d4a" providerId="AD" clId="Web-{08F15C9C-BCEA-6ADA-8B3A-514ABDBAC293}" dt="2023-05-21T21:03:17.082" v="72" actId="1076"/>
          <ac:picMkLst>
            <pc:docMk/>
            <pc:sldMk cId="2994248745" sldId="262"/>
            <ac:picMk id="8" creationId="{3C5D8270-B6A9-2FC9-2E1D-5829DC47F328}"/>
          </ac:picMkLst>
        </pc:picChg>
        <pc:cxnChg chg="del mod">
          <ac:chgData name="Irene BermanVaporis" userId="S::irene.bermanvaporis@wri.org::36199d59-03a9-4ff3-92e7-a7185e674d4a" providerId="AD" clId="Web-{08F15C9C-BCEA-6ADA-8B3A-514ABDBAC293}" dt="2023-05-21T21:12:39.647" v="163"/>
          <ac:cxnSpMkLst>
            <pc:docMk/>
            <pc:sldMk cId="2994248745" sldId="262"/>
            <ac:cxnSpMk id="7" creationId="{B91EAC30-3677-C41D-FDD8-ACAB7791CD69}"/>
          </ac:cxnSpMkLst>
        </pc:cxnChg>
      </pc:sldChg>
      <pc:sldChg chg="modNotes">
        <pc:chgData name="Irene BermanVaporis" userId="S::irene.bermanvaporis@wri.org::36199d59-03a9-4ff3-92e7-a7185e674d4a" providerId="AD" clId="Web-{08F15C9C-BCEA-6ADA-8B3A-514ABDBAC293}" dt="2023-05-21T21:08:31.154" v="133"/>
        <pc:sldMkLst>
          <pc:docMk/>
          <pc:sldMk cId="2519000664" sldId="263"/>
        </pc:sldMkLst>
      </pc:sldChg>
      <pc:sldChg chg="modSp modNotes">
        <pc:chgData name="Irene BermanVaporis" userId="S::irene.bermanvaporis@wri.org::36199d59-03a9-4ff3-92e7-a7185e674d4a" providerId="AD" clId="Web-{08F15C9C-BCEA-6ADA-8B3A-514ABDBAC293}" dt="2023-05-21T21:09:57.376" v="152"/>
        <pc:sldMkLst>
          <pc:docMk/>
          <pc:sldMk cId="962899200" sldId="265"/>
        </pc:sldMkLst>
        <pc:spChg chg="mod">
          <ac:chgData name="Irene BermanVaporis" userId="S::irene.bermanvaporis@wri.org::36199d59-03a9-4ff3-92e7-a7185e674d4a" providerId="AD" clId="Web-{08F15C9C-BCEA-6ADA-8B3A-514ABDBAC293}" dt="2023-05-21T21:09:29.094" v="145" actId="20577"/>
          <ac:spMkLst>
            <pc:docMk/>
            <pc:sldMk cId="962899200" sldId="265"/>
            <ac:spMk id="11" creationId="{DE34C045-E209-1D7A-ECBA-D97F55C814F6}"/>
          </ac:spMkLst>
        </pc:spChg>
      </pc:sldChg>
      <pc:sldChg chg="delSp modSp">
        <pc:chgData name="Irene BermanVaporis" userId="S::irene.bermanvaporis@wri.org::36199d59-03a9-4ff3-92e7-a7185e674d4a" providerId="AD" clId="Web-{08F15C9C-BCEA-6ADA-8B3A-514ABDBAC293}" dt="2023-05-21T21:10:19.064" v="154"/>
        <pc:sldMkLst>
          <pc:docMk/>
          <pc:sldMk cId="1215573142" sldId="274"/>
        </pc:sldMkLst>
        <pc:spChg chg="del mod">
          <ac:chgData name="Irene BermanVaporis" userId="S::irene.bermanvaporis@wri.org::36199d59-03a9-4ff3-92e7-a7185e674d4a" providerId="AD" clId="Web-{08F15C9C-BCEA-6ADA-8B3A-514ABDBAC293}" dt="2023-05-21T21:10:19.064" v="154"/>
          <ac:spMkLst>
            <pc:docMk/>
            <pc:sldMk cId="1215573142" sldId="274"/>
            <ac:spMk id="4" creationId="{E39BCFF4-5008-8F66-09EC-B332A22AED1B}"/>
          </ac:spMkLst>
        </pc:spChg>
      </pc:sldChg>
      <pc:sldChg chg="delSp modSp">
        <pc:chgData name="Irene BermanVaporis" userId="S::irene.bermanvaporis@wri.org::36199d59-03a9-4ff3-92e7-a7185e674d4a" providerId="AD" clId="Web-{08F15C9C-BCEA-6ADA-8B3A-514ABDBAC293}" dt="2023-05-21T21:11:39.488" v="157"/>
        <pc:sldMkLst>
          <pc:docMk/>
          <pc:sldMk cId="3114670465" sldId="275"/>
        </pc:sldMkLst>
        <pc:spChg chg="del mod">
          <ac:chgData name="Irene BermanVaporis" userId="S::irene.bermanvaporis@wri.org::36199d59-03a9-4ff3-92e7-a7185e674d4a" providerId="AD" clId="Web-{08F15C9C-BCEA-6ADA-8B3A-514ABDBAC293}" dt="2023-05-21T21:11:39.488" v="157"/>
          <ac:spMkLst>
            <pc:docMk/>
            <pc:sldMk cId="3114670465" sldId="275"/>
            <ac:spMk id="5" creationId="{50DBF491-DD5F-0A22-103C-C69D905BC606}"/>
          </ac:spMkLst>
        </pc:spChg>
      </pc:sldChg>
      <pc:sldChg chg="delSp modSp">
        <pc:chgData name="Irene BermanVaporis" userId="S::irene.bermanvaporis@wri.org::36199d59-03a9-4ff3-92e7-a7185e674d4a" providerId="AD" clId="Web-{08F15C9C-BCEA-6ADA-8B3A-514ABDBAC293}" dt="2023-05-21T21:14:38.228" v="173" actId="1076"/>
        <pc:sldMkLst>
          <pc:docMk/>
          <pc:sldMk cId="85377242" sldId="276"/>
        </pc:sldMkLst>
        <pc:spChg chg="mod">
          <ac:chgData name="Irene BermanVaporis" userId="S::irene.bermanvaporis@wri.org::36199d59-03a9-4ff3-92e7-a7185e674d4a" providerId="AD" clId="Web-{08F15C9C-BCEA-6ADA-8B3A-514ABDBAC293}" dt="2023-05-21T21:14:38.228" v="173" actId="1076"/>
          <ac:spMkLst>
            <pc:docMk/>
            <pc:sldMk cId="85377242" sldId="276"/>
            <ac:spMk id="2" creationId="{1A9D09BB-9E0D-C515-F06F-3E4B173CB923}"/>
          </ac:spMkLst>
        </pc:spChg>
        <pc:spChg chg="del">
          <ac:chgData name="Irene BermanVaporis" userId="S::irene.bermanvaporis@wri.org::36199d59-03a9-4ff3-92e7-a7185e674d4a" providerId="AD" clId="Web-{08F15C9C-BCEA-6ADA-8B3A-514ABDBAC293}" dt="2023-05-21T21:11:31.191" v="155"/>
          <ac:spMkLst>
            <pc:docMk/>
            <pc:sldMk cId="85377242" sldId="276"/>
            <ac:spMk id="4" creationId="{EB672439-051B-7461-A682-D7D237677E48}"/>
          </ac:spMkLst>
        </pc:spChg>
      </pc:sldChg>
      <pc:sldChg chg="delSp modSp">
        <pc:chgData name="Irene BermanVaporis" userId="S::irene.bermanvaporis@wri.org::36199d59-03a9-4ff3-92e7-a7185e674d4a" providerId="AD" clId="Web-{08F15C9C-BCEA-6ADA-8B3A-514ABDBAC293}" dt="2023-05-21T21:12:10.630" v="160"/>
        <pc:sldMkLst>
          <pc:docMk/>
          <pc:sldMk cId="2421018145" sldId="277"/>
        </pc:sldMkLst>
        <pc:spChg chg="del mod">
          <ac:chgData name="Irene BermanVaporis" userId="S::irene.bermanvaporis@wri.org::36199d59-03a9-4ff3-92e7-a7185e674d4a" providerId="AD" clId="Web-{08F15C9C-BCEA-6ADA-8B3A-514ABDBAC293}" dt="2023-05-21T21:12:10.630" v="160"/>
          <ac:spMkLst>
            <pc:docMk/>
            <pc:sldMk cId="2421018145" sldId="277"/>
            <ac:spMk id="4" creationId="{3756BE1E-EFB4-6B4F-33E7-CF7B7EDC4FDE}"/>
          </ac:spMkLst>
        </pc:spChg>
      </pc:sldChg>
    </pc:docChg>
  </pc:docChgLst>
  <pc:docChgLst>
    <pc:chgData name="Brynne Wilcox" userId="S::brynne.wilcox@wri.org::9ea332a5-72b0-4aba-9eed-02b5d0137144" providerId="AD" clId="Web-{D74F1680-1CFF-6E04-456E-448A0B692EBF}"/>
    <pc:docChg chg="modSld">
      <pc:chgData name="Brynne Wilcox" userId="S::brynne.wilcox@wri.org::9ea332a5-72b0-4aba-9eed-02b5d0137144" providerId="AD" clId="Web-{D74F1680-1CFF-6E04-456E-448A0B692EBF}" dt="2023-08-21T20:56:51.538" v="4" actId="20577"/>
      <pc:docMkLst>
        <pc:docMk/>
      </pc:docMkLst>
      <pc:sldChg chg="modSp">
        <pc:chgData name="Brynne Wilcox" userId="S::brynne.wilcox@wri.org::9ea332a5-72b0-4aba-9eed-02b5d0137144" providerId="AD" clId="Web-{D74F1680-1CFF-6E04-456E-448A0B692EBF}" dt="2023-08-21T20:56:51.538" v="4" actId="20577"/>
        <pc:sldMkLst>
          <pc:docMk/>
          <pc:sldMk cId="4183653480" sldId="257"/>
        </pc:sldMkLst>
        <pc:spChg chg="mod">
          <ac:chgData name="Brynne Wilcox" userId="S::brynne.wilcox@wri.org::9ea332a5-72b0-4aba-9eed-02b5d0137144" providerId="AD" clId="Web-{D74F1680-1CFF-6E04-456E-448A0B692EBF}" dt="2023-08-21T20:56:51.538" v="4" actId="20577"/>
          <ac:spMkLst>
            <pc:docMk/>
            <pc:sldMk cId="4183653480" sldId="257"/>
            <ac:spMk id="12" creationId="{EFD6DA0E-695C-C621-9CE3-A8F72089B22E}"/>
          </ac:spMkLst>
        </pc:spChg>
      </pc:sldChg>
    </pc:docChg>
  </pc:docChgLst>
  <pc:docChgLst>
    <pc:chgData name="Irene Berman-Vaporis" userId="36199d59-03a9-4ff3-92e7-a7185e674d4a" providerId="ADAL" clId="{F01134D1-771B-46E8-9F87-90648B074365}"/>
    <pc:docChg chg="undo custSel modSld">
      <pc:chgData name="Irene Berman-Vaporis" userId="36199d59-03a9-4ff3-92e7-a7185e674d4a" providerId="ADAL" clId="{F01134D1-771B-46E8-9F87-90648B074365}" dt="2023-08-17T12:40:56.209" v="45" actId="113"/>
      <pc:docMkLst>
        <pc:docMk/>
      </pc:docMkLst>
      <pc:sldChg chg="modSp mod">
        <pc:chgData name="Irene Berman-Vaporis" userId="36199d59-03a9-4ff3-92e7-a7185e674d4a" providerId="ADAL" clId="{F01134D1-771B-46E8-9F87-90648B074365}" dt="2023-08-17T12:40:56.209" v="45" actId="113"/>
        <pc:sldMkLst>
          <pc:docMk/>
          <pc:sldMk cId="4183653480" sldId="257"/>
        </pc:sldMkLst>
        <pc:spChg chg="mod">
          <ac:chgData name="Irene Berman-Vaporis" userId="36199d59-03a9-4ff3-92e7-a7185e674d4a" providerId="ADAL" clId="{F01134D1-771B-46E8-9F87-90648B074365}" dt="2023-08-17T12:40:56.209" v="45" actId="113"/>
          <ac:spMkLst>
            <pc:docMk/>
            <pc:sldMk cId="4183653480" sldId="257"/>
            <ac:spMk id="12" creationId="{EFD6DA0E-695C-C621-9CE3-A8F72089B22E}"/>
          </ac:spMkLst>
        </pc:spChg>
      </pc:sldChg>
    </pc:docChg>
  </pc:docChgLst>
  <pc:docChgLst>
    <pc:chgData name="Irene BermanVaporis" userId="S::irene.bermanvaporis@wri.org::36199d59-03a9-4ff3-92e7-a7185e674d4a" providerId="AD" clId="Web-{5B4C706A-CDA5-07F1-E82E-0A4CBD3E4492}"/>
    <pc:docChg chg="addSld delSld modSld sldOrd">
      <pc:chgData name="Irene BermanVaporis" userId="S::irene.bermanvaporis@wri.org::36199d59-03a9-4ff3-92e7-a7185e674d4a" providerId="AD" clId="Web-{5B4C706A-CDA5-07F1-E82E-0A4CBD3E4492}" dt="2023-05-12T20:34:35.654" v="644" actId="1076"/>
      <pc:docMkLst>
        <pc:docMk/>
      </pc:docMkLst>
      <pc:sldChg chg="modSp">
        <pc:chgData name="Irene BermanVaporis" userId="S::irene.bermanvaporis@wri.org::36199d59-03a9-4ff3-92e7-a7185e674d4a" providerId="AD" clId="Web-{5B4C706A-CDA5-07F1-E82E-0A4CBD3E4492}" dt="2023-05-12T20:25:15.582" v="637"/>
        <pc:sldMkLst>
          <pc:docMk/>
          <pc:sldMk cId="2781571600" sldId="259"/>
        </pc:sldMkLst>
        <pc:cxnChg chg="mod">
          <ac:chgData name="Irene BermanVaporis" userId="S::irene.bermanvaporis@wri.org::36199d59-03a9-4ff3-92e7-a7185e674d4a" providerId="AD" clId="Web-{5B4C706A-CDA5-07F1-E82E-0A4CBD3E4492}" dt="2023-05-12T20:25:15.582" v="637"/>
          <ac:cxnSpMkLst>
            <pc:docMk/>
            <pc:sldMk cId="2781571600" sldId="259"/>
            <ac:cxnSpMk id="15" creationId="{21C88BB5-AE98-E7C0-C919-ABFCDA6ACBB9}"/>
          </ac:cxnSpMkLst>
        </pc:cxnChg>
      </pc:sldChg>
      <pc:sldChg chg="modSp">
        <pc:chgData name="Irene BermanVaporis" userId="S::irene.bermanvaporis@wri.org::36199d59-03a9-4ff3-92e7-a7185e674d4a" providerId="AD" clId="Web-{5B4C706A-CDA5-07F1-E82E-0A4CBD3E4492}" dt="2023-05-12T20:25:57.943" v="642" actId="20577"/>
        <pc:sldMkLst>
          <pc:docMk/>
          <pc:sldMk cId="865233114" sldId="261"/>
        </pc:sldMkLst>
        <pc:spChg chg="mod">
          <ac:chgData name="Irene BermanVaporis" userId="S::irene.bermanvaporis@wri.org::36199d59-03a9-4ff3-92e7-a7185e674d4a" providerId="AD" clId="Web-{5B4C706A-CDA5-07F1-E82E-0A4CBD3E4492}" dt="2023-05-12T20:24:40.721" v="635" actId="14100"/>
          <ac:spMkLst>
            <pc:docMk/>
            <pc:sldMk cId="865233114" sldId="261"/>
            <ac:spMk id="4" creationId="{7433EE05-AB5E-6F0D-D48A-4DDA19D4CB17}"/>
          </ac:spMkLst>
        </pc:spChg>
        <pc:spChg chg="mod">
          <ac:chgData name="Irene BermanVaporis" userId="S::irene.bermanvaporis@wri.org::36199d59-03a9-4ff3-92e7-a7185e674d4a" providerId="AD" clId="Web-{5B4C706A-CDA5-07F1-E82E-0A4CBD3E4492}" dt="2023-05-12T20:25:57.943" v="642" actId="20577"/>
          <ac:spMkLst>
            <pc:docMk/>
            <pc:sldMk cId="865233114" sldId="261"/>
            <ac:spMk id="11" creationId="{DE34C045-E209-1D7A-ECBA-D97F55C814F6}"/>
          </ac:spMkLst>
        </pc:spChg>
        <pc:picChg chg="mod">
          <ac:chgData name="Irene BermanVaporis" userId="S::irene.bermanvaporis@wri.org::36199d59-03a9-4ff3-92e7-a7185e674d4a" providerId="AD" clId="Web-{5B4C706A-CDA5-07F1-E82E-0A4CBD3E4492}" dt="2023-05-12T20:25:50.927" v="638" actId="1076"/>
          <ac:picMkLst>
            <pc:docMk/>
            <pc:sldMk cId="865233114" sldId="261"/>
            <ac:picMk id="2" creationId="{B979AB4E-72FC-EF04-9644-543C12E1E2A4}"/>
          </ac:picMkLst>
        </pc:picChg>
      </pc:sldChg>
      <pc:sldChg chg="modSp">
        <pc:chgData name="Irene BermanVaporis" userId="S::irene.bermanvaporis@wri.org::36199d59-03a9-4ff3-92e7-a7185e674d4a" providerId="AD" clId="Web-{5B4C706A-CDA5-07F1-E82E-0A4CBD3E4492}" dt="2023-05-12T20:26:24.788" v="643" actId="20577"/>
        <pc:sldMkLst>
          <pc:docMk/>
          <pc:sldMk cId="2994248745" sldId="262"/>
        </pc:sldMkLst>
        <pc:spChg chg="mod">
          <ac:chgData name="Irene BermanVaporis" userId="S::irene.bermanvaporis@wri.org::36199d59-03a9-4ff3-92e7-a7185e674d4a" providerId="AD" clId="Web-{5B4C706A-CDA5-07F1-E82E-0A4CBD3E4492}" dt="2023-05-12T20:26:24.788" v="643" actId="20577"/>
          <ac:spMkLst>
            <pc:docMk/>
            <pc:sldMk cId="2994248745" sldId="262"/>
            <ac:spMk id="12" creationId="{78A535D4-A0E2-8646-DC7F-4605DA40EF4D}"/>
          </ac:spMkLst>
        </pc:spChg>
      </pc:sldChg>
      <pc:sldChg chg="modSp">
        <pc:chgData name="Irene BermanVaporis" userId="S::irene.bermanvaporis@wri.org::36199d59-03a9-4ff3-92e7-a7185e674d4a" providerId="AD" clId="Web-{5B4C706A-CDA5-07F1-E82E-0A4CBD3E4492}" dt="2023-05-12T20:34:35.654" v="644" actId="1076"/>
        <pc:sldMkLst>
          <pc:docMk/>
          <pc:sldMk cId="2330070743" sldId="266"/>
        </pc:sldMkLst>
        <pc:spChg chg="mod">
          <ac:chgData name="Irene BermanVaporis" userId="S::irene.bermanvaporis@wri.org::36199d59-03a9-4ff3-92e7-a7185e674d4a" providerId="AD" clId="Web-{5B4C706A-CDA5-07F1-E82E-0A4CBD3E4492}" dt="2023-05-12T20:34:35.654" v="644" actId="1076"/>
          <ac:spMkLst>
            <pc:docMk/>
            <pc:sldMk cId="2330070743" sldId="266"/>
            <ac:spMk id="11" creationId="{DE34C045-E209-1D7A-ECBA-D97F55C814F6}"/>
          </ac:spMkLst>
        </pc:spChg>
      </pc:sldChg>
      <pc:sldChg chg="del">
        <pc:chgData name="Irene BermanVaporis" userId="S::irene.bermanvaporis@wri.org::36199d59-03a9-4ff3-92e7-a7185e674d4a" providerId="AD" clId="Web-{5B4C706A-CDA5-07F1-E82E-0A4CBD3E4492}" dt="2023-05-12T19:45:33.132" v="455"/>
        <pc:sldMkLst>
          <pc:docMk/>
          <pc:sldMk cId="1542633995" sldId="268"/>
        </pc:sldMkLst>
      </pc:sldChg>
      <pc:sldChg chg="del">
        <pc:chgData name="Irene BermanVaporis" userId="S::irene.bermanvaporis@wri.org::36199d59-03a9-4ff3-92e7-a7185e674d4a" providerId="AD" clId="Web-{5B4C706A-CDA5-07F1-E82E-0A4CBD3E4492}" dt="2023-05-12T20:15:12.212" v="539"/>
        <pc:sldMkLst>
          <pc:docMk/>
          <pc:sldMk cId="2809004386" sldId="269"/>
        </pc:sldMkLst>
      </pc:sldChg>
      <pc:sldChg chg="modSp del">
        <pc:chgData name="Irene BermanVaporis" userId="S::irene.bermanvaporis@wri.org::36199d59-03a9-4ff3-92e7-a7185e674d4a" providerId="AD" clId="Web-{5B4C706A-CDA5-07F1-E82E-0A4CBD3E4492}" dt="2023-05-12T19:44:42.536" v="443"/>
        <pc:sldMkLst>
          <pc:docMk/>
          <pc:sldMk cId="4000059649" sldId="270"/>
        </pc:sldMkLst>
        <pc:spChg chg="mod">
          <ac:chgData name="Irene BermanVaporis" userId="S::irene.bermanvaporis@wri.org::36199d59-03a9-4ff3-92e7-a7185e674d4a" providerId="AD" clId="Web-{5B4C706A-CDA5-07F1-E82E-0A4CBD3E4492}" dt="2023-05-12T19:42:50.938" v="402" actId="20577"/>
          <ac:spMkLst>
            <pc:docMk/>
            <pc:sldMk cId="4000059649" sldId="270"/>
            <ac:spMk id="2" creationId="{F0CF290B-B94E-0FBE-B306-8CD8B6203250}"/>
          </ac:spMkLst>
        </pc:spChg>
      </pc:sldChg>
      <pc:sldChg chg="addSp delSp modSp">
        <pc:chgData name="Irene BermanVaporis" userId="S::irene.bermanvaporis@wri.org::36199d59-03a9-4ff3-92e7-a7185e674d4a" providerId="AD" clId="Web-{5B4C706A-CDA5-07F1-E82E-0A4CBD3E4492}" dt="2023-05-12T20:14:05.209" v="518" actId="1076"/>
        <pc:sldMkLst>
          <pc:docMk/>
          <pc:sldMk cId="2086295276" sldId="271"/>
        </pc:sldMkLst>
        <pc:spChg chg="mod topLvl">
          <ac:chgData name="Irene BermanVaporis" userId="S::irene.bermanvaporis@wri.org::36199d59-03a9-4ff3-92e7-a7185e674d4a" providerId="AD" clId="Web-{5B4C706A-CDA5-07F1-E82E-0A4CBD3E4492}" dt="2023-05-12T19:31:25.813" v="356" actId="14100"/>
          <ac:spMkLst>
            <pc:docMk/>
            <pc:sldMk cId="2086295276" sldId="271"/>
            <ac:spMk id="3" creationId="{03C141EF-8C9A-CB35-4693-00CC84B92538}"/>
          </ac:spMkLst>
        </pc:spChg>
        <pc:spChg chg="del">
          <ac:chgData name="Irene BermanVaporis" userId="S::irene.bermanvaporis@wri.org::36199d59-03a9-4ff3-92e7-a7185e674d4a" providerId="AD" clId="Web-{5B4C706A-CDA5-07F1-E82E-0A4CBD3E4492}" dt="2023-05-12T19:18:52.436" v="191"/>
          <ac:spMkLst>
            <pc:docMk/>
            <pc:sldMk cId="2086295276" sldId="271"/>
            <ac:spMk id="5" creationId="{CF1697FF-D40C-355E-CBD2-C45BF17839A0}"/>
          </ac:spMkLst>
        </pc:spChg>
        <pc:spChg chg="add del mod">
          <ac:chgData name="Irene BermanVaporis" userId="S::irene.bermanvaporis@wri.org::36199d59-03a9-4ff3-92e7-a7185e674d4a" providerId="AD" clId="Web-{5B4C706A-CDA5-07F1-E82E-0A4CBD3E4492}" dt="2023-05-12T19:23:09.744" v="256"/>
          <ac:spMkLst>
            <pc:docMk/>
            <pc:sldMk cId="2086295276" sldId="271"/>
            <ac:spMk id="10" creationId="{019D3801-58CA-D596-9077-0DCF216EC4B1}"/>
          </ac:spMkLst>
        </pc:spChg>
        <pc:spChg chg="mod topLvl">
          <ac:chgData name="Irene BermanVaporis" userId="S::irene.bermanvaporis@wri.org::36199d59-03a9-4ff3-92e7-a7185e674d4a" providerId="AD" clId="Web-{5B4C706A-CDA5-07F1-E82E-0A4CBD3E4492}" dt="2023-05-12T19:20:57.879" v="240" actId="14100"/>
          <ac:spMkLst>
            <pc:docMk/>
            <pc:sldMk cId="2086295276" sldId="271"/>
            <ac:spMk id="13" creationId="{2FCFAE4E-454A-B1BA-EEB6-7017B58021E7}"/>
          </ac:spMkLst>
        </pc:spChg>
        <pc:spChg chg="mod topLvl">
          <ac:chgData name="Irene BermanVaporis" userId="S::irene.bermanvaporis@wri.org::36199d59-03a9-4ff3-92e7-a7185e674d4a" providerId="AD" clId="Web-{5B4C706A-CDA5-07F1-E82E-0A4CBD3E4492}" dt="2023-05-12T19:33:36.007" v="379" actId="1076"/>
          <ac:spMkLst>
            <pc:docMk/>
            <pc:sldMk cId="2086295276" sldId="271"/>
            <ac:spMk id="14" creationId="{3E39F04A-802C-57BA-D987-EC06F31DB908}"/>
          </ac:spMkLst>
        </pc:spChg>
        <pc:spChg chg="mod">
          <ac:chgData name="Irene BermanVaporis" userId="S::irene.bermanvaporis@wri.org::36199d59-03a9-4ff3-92e7-a7185e674d4a" providerId="AD" clId="Web-{5B4C706A-CDA5-07F1-E82E-0A4CBD3E4492}" dt="2023-05-12T19:34:27.837" v="390" actId="20577"/>
          <ac:spMkLst>
            <pc:docMk/>
            <pc:sldMk cId="2086295276" sldId="271"/>
            <ac:spMk id="15" creationId="{D8E5BE87-7D6D-6F5A-BB5E-CA7DC58A462F}"/>
          </ac:spMkLst>
        </pc:spChg>
        <pc:spChg chg="add del">
          <ac:chgData name="Irene BermanVaporis" userId="S::irene.bermanvaporis@wri.org::36199d59-03a9-4ff3-92e7-a7185e674d4a" providerId="AD" clId="Web-{5B4C706A-CDA5-07F1-E82E-0A4CBD3E4492}" dt="2023-05-12T19:18:55.420" v="202"/>
          <ac:spMkLst>
            <pc:docMk/>
            <pc:sldMk cId="2086295276" sldId="271"/>
            <ac:spMk id="33" creationId="{36AC0ADD-7B59-1641-C107-EB2AAFF68782}"/>
          </ac:spMkLst>
        </pc:spChg>
        <pc:spChg chg="add del">
          <ac:chgData name="Irene BermanVaporis" userId="S::irene.bermanvaporis@wri.org::36199d59-03a9-4ff3-92e7-a7185e674d4a" providerId="AD" clId="Web-{5B4C706A-CDA5-07F1-E82E-0A4CBD3E4492}" dt="2023-05-12T19:18:55.420" v="200"/>
          <ac:spMkLst>
            <pc:docMk/>
            <pc:sldMk cId="2086295276" sldId="271"/>
            <ac:spMk id="35" creationId="{9D84A836-20F6-7983-F7F9-60A7A151E841}"/>
          </ac:spMkLst>
        </pc:spChg>
        <pc:spChg chg="add mod">
          <ac:chgData name="Irene BermanVaporis" userId="S::irene.bermanvaporis@wri.org::36199d59-03a9-4ff3-92e7-a7185e674d4a" providerId="AD" clId="Web-{5B4C706A-CDA5-07F1-E82E-0A4CBD3E4492}" dt="2023-05-12T20:14:05.209" v="518" actId="1076"/>
          <ac:spMkLst>
            <pc:docMk/>
            <pc:sldMk cId="2086295276" sldId="271"/>
            <ac:spMk id="37" creationId="{20B0A7D6-688A-09B0-4A41-9E45FDB170D5}"/>
          </ac:spMkLst>
        </pc:spChg>
        <pc:spChg chg="add mod">
          <ac:chgData name="Irene BermanVaporis" userId="S::irene.bermanvaporis@wri.org::36199d59-03a9-4ff3-92e7-a7185e674d4a" providerId="AD" clId="Web-{5B4C706A-CDA5-07F1-E82E-0A4CBD3E4492}" dt="2023-05-12T19:24:27.654" v="271" actId="14100"/>
          <ac:spMkLst>
            <pc:docMk/>
            <pc:sldMk cId="2086295276" sldId="271"/>
            <ac:spMk id="41" creationId="{56A38852-7F4F-8B1B-99C3-20219B927B2C}"/>
          </ac:spMkLst>
        </pc:spChg>
        <pc:spChg chg="add mod">
          <ac:chgData name="Irene BermanVaporis" userId="S::irene.bermanvaporis@wri.org::36199d59-03a9-4ff3-92e7-a7185e674d4a" providerId="AD" clId="Web-{5B4C706A-CDA5-07F1-E82E-0A4CBD3E4492}" dt="2023-05-12T19:32:22.753" v="367" actId="14100"/>
          <ac:spMkLst>
            <pc:docMk/>
            <pc:sldMk cId="2086295276" sldId="271"/>
            <ac:spMk id="45" creationId="{13D04F5B-C6C0-DB18-8A38-AB5A0C4625E5}"/>
          </ac:spMkLst>
        </pc:spChg>
        <pc:spChg chg="add mod">
          <ac:chgData name="Irene BermanVaporis" userId="S::irene.bermanvaporis@wri.org::36199d59-03a9-4ff3-92e7-a7185e674d4a" providerId="AD" clId="Web-{5B4C706A-CDA5-07F1-E82E-0A4CBD3E4492}" dt="2023-05-12T19:32:31.269" v="370" actId="14100"/>
          <ac:spMkLst>
            <pc:docMk/>
            <pc:sldMk cId="2086295276" sldId="271"/>
            <ac:spMk id="46" creationId="{1F8424E6-BF74-8D20-C74E-2D8E82E61D80}"/>
          </ac:spMkLst>
        </pc:spChg>
        <pc:grpChg chg="add del">
          <ac:chgData name="Irene BermanVaporis" userId="S::irene.bermanvaporis@wri.org::36199d59-03a9-4ff3-92e7-a7185e674d4a" providerId="AD" clId="Web-{5B4C706A-CDA5-07F1-E82E-0A4CBD3E4492}" dt="2023-05-12T19:18:55.420" v="207"/>
          <ac:grpSpMkLst>
            <pc:docMk/>
            <pc:sldMk cId="2086295276" sldId="271"/>
            <ac:grpSpMk id="18" creationId="{E7E28980-51C1-4139-5EA7-A1E6C871B3F3}"/>
          </ac:grpSpMkLst>
        </pc:grpChg>
        <pc:grpChg chg="del mod topLvl">
          <ac:chgData name="Irene BermanVaporis" userId="S::irene.bermanvaporis@wri.org::36199d59-03a9-4ff3-92e7-a7185e674d4a" providerId="AD" clId="Web-{5B4C706A-CDA5-07F1-E82E-0A4CBD3E4492}" dt="2023-05-12T19:21:20.114" v="242"/>
          <ac:grpSpMkLst>
            <pc:docMk/>
            <pc:sldMk cId="2086295276" sldId="271"/>
            <ac:grpSpMk id="19" creationId="{F63207BF-7AB8-012D-CE62-A1F261480626}"/>
          </ac:grpSpMkLst>
        </pc:grpChg>
        <pc:grpChg chg="del mod">
          <ac:chgData name="Irene BermanVaporis" userId="S::irene.bermanvaporis@wri.org::36199d59-03a9-4ff3-92e7-a7185e674d4a" providerId="AD" clId="Web-{5B4C706A-CDA5-07F1-E82E-0A4CBD3E4492}" dt="2023-05-12T19:19:59.782" v="216"/>
          <ac:grpSpMkLst>
            <pc:docMk/>
            <pc:sldMk cId="2086295276" sldId="271"/>
            <ac:grpSpMk id="21" creationId="{1C7182F8-4752-C69F-72FB-C28A762DC3B4}"/>
          </ac:grpSpMkLst>
        </pc:grpChg>
        <pc:grpChg chg="del mod">
          <ac:chgData name="Irene BermanVaporis" userId="S::irene.bermanvaporis@wri.org::36199d59-03a9-4ff3-92e7-a7185e674d4a" providerId="AD" clId="Web-{5B4C706A-CDA5-07F1-E82E-0A4CBD3E4492}" dt="2023-05-12T19:24:47.577" v="273"/>
          <ac:grpSpMkLst>
            <pc:docMk/>
            <pc:sldMk cId="2086295276" sldId="271"/>
            <ac:grpSpMk id="22" creationId="{364B0E9B-27CD-3F10-D2D8-F08E53F18CEF}"/>
          </ac:grpSpMkLst>
        </pc:grpChg>
        <pc:grpChg chg="add del">
          <ac:chgData name="Irene BermanVaporis" userId="S::irene.bermanvaporis@wri.org::36199d59-03a9-4ff3-92e7-a7185e674d4a" providerId="AD" clId="Web-{5B4C706A-CDA5-07F1-E82E-0A4CBD3E4492}" dt="2023-05-12T19:18:55.420" v="206"/>
          <ac:grpSpMkLst>
            <pc:docMk/>
            <pc:sldMk cId="2086295276" sldId="271"/>
            <ac:grpSpMk id="27" creationId="{7C70CD00-37BF-662F-B49E-FC3E1D5A8188}"/>
          </ac:grpSpMkLst>
        </pc:grpChg>
        <pc:grpChg chg="add del mod">
          <ac:chgData name="Irene BermanVaporis" userId="S::irene.bermanvaporis@wri.org::36199d59-03a9-4ff3-92e7-a7185e674d4a" providerId="AD" clId="Web-{5B4C706A-CDA5-07F1-E82E-0A4CBD3E4492}" dt="2023-05-12T19:21:56.366" v="247"/>
          <ac:grpSpMkLst>
            <pc:docMk/>
            <pc:sldMk cId="2086295276" sldId="271"/>
            <ac:grpSpMk id="38" creationId="{DE89B5B1-F239-166C-2583-D4FC80C6D0FD}"/>
          </ac:grpSpMkLst>
        </pc:grpChg>
        <pc:grpChg chg="add mod">
          <ac:chgData name="Irene BermanVaporis" userId="S::irene.bermanvaporis@wri.org::36199d59-03a9-4ff3-92e7-a7185e674d4a" providerId="AD" clId="Web-{5B4C706A-CDA5-07F1-E82E-0A4CBD3E4492}" dt="2023-05-12T19:31:36.204" v="359" actId="1076"/>
          <ac:grpSpMkLst>
            <pc:docMk/>
            <pc:sldMk cId="2086295276" sldId="271"/>
            <ac:grpSpMk id="39" creationId="{34B4AE17-3E21-310B-1380-5FC8D62B2D6C}"/>
          </ac:grpSpMkLst>
        </pc:grpChg>
        <pc:grpChg chg="add mod">
          <ac:chgData name="Irene BermanVaporis" userId="S::irene.bermanvaporis@wri.org::36199d59-03a9-4ff3-92e7-a7185e674d4a" providerId="AD" clId="Web-{5B4C706A-CDA5-07F1-E82E-0A4CBD3E4492}" dt="2023-05-12T19:34:33.290" v="391" actId="1076"/>
          <ac:grpSpMkLst>
            <pc:docMk/>
            <pc:sldMk cId="2086295276" sldId="271"/>
            <ac:grpSpMk id="47" creationId="{6489759B-53BB-70A5-31D2-E99A159242DF}"/>
          </ac:grpSpMkLst>
        </pc:grpChg>
        <pc:grpChg chg="add mod">
          <ac:chgData name="Irene BermanVaporis" userId="S::irene.bermanvaporis@wri.org::36199d59-03a9-4ff3-92e7-a7185e674d4a" providerId="AD" clId="Web-{5B4C706A-CDA5-07F1-E82E-0A4CBD3E4492}" dt="2023-05-12T19:34:00.852" v="383" actId="1076"/>
          <ac:grpSpMkLst>
            <pc:docMk/>
            <pc:sldMk cId="2086295276" sldId="271"/>
            <ac:grpSpMk id="48" creationId="{75E373D1-9F60-7768-4D6A-FFA110C9925C}"/>
          </ac:grpSpMkLst>
        </pc:grpChg>
        <pc:picChg chg="mod topLvl modCrop">
          <ac:chgData name="Irene BermanVaporis" userId="S::irene.bermanvaporis@wri.org::36199d59-03a9-4ff3-92e7-a7185e674d4a" providerId="AD" clId="Web-{5B4C706A-CDA5-07F1-E82E-0A4CBD3E4492}" dt="2023-05-12T19:22:48.165" v="253" actId="1076"/>
          <ac:picMkLst>
            <pc:docMk/>
            <pc:sldMk cId="2086295276" sldId="271"/>
            <ac:picMk id="2" creationId="{0DD3833F-71C8-3B64-11F0-9C4CF651BFA1}"/>
          </ac:picMkLst>
        </pc:picChg>
        <pc:picChg chg="mod topLvl modCrop">
          <ac:chgData name="Irene BermanVaporis" userId="S::irene.bermanvaporis@wri.org::36199d59-03a9-4ff3-92e7-a7185e674d4a" providerId="AD" clId="Web-{5B4C706A-CDA5-07F1-E82E-0A4CBD3E4492}" dt="2023-05-12T19:33:36.007" v="380" actId="1076"/>
          <ac:picMkLst>
            <pc:docMk/>
            <pc:sldMk cId="2086295276" sldId="271"/>
            <ac:picMk id="4" creationId="{54BD8B20-A95D-B3F6-3029-427E0E5020B2}"/>
          </ac:picMkLst>
        </pc:picChg>
        <pc:picChg chg="mod">
          <ac:chgData name="Irene BermanVaporis" userId="S::irene.bermanvaporis@wri.org::36199d59-03a9-4ff3-92e7-a7185e674d4a" providerId="AD" clId="Web-{5B4C706A-CDA5-07F1-E82E-0A4CBD3E4492}" dt="2023-05-12T19:30:57.593" v="353" actId="1076"/>
          <ac:picMkLst>
            <pc:docMk/>
            <pc:sldMk cId="2086295276" sldId="271"/>
            <ac:picMk id="6" creationId="{FEC1DCF4-DA1D-50D4-1B46-5B9C20B23FB9}"/>
          </ac:picMkLst>
        </pc:picChg>
        <pc:picChg chg="add del">
          <ac:chgData name="Irene BermanVaporis" userId="S::irene.bermanvaporis@wri.org::36199d59-03a9-4ff3-92e7-a7185e674d4a" providerId="AD" clId="Web-{5B4C706A-CDA5-07F1-E82E-0A4CBD3E4492}" dt="2023-05-12T19:18:55.420" v="204"/>
          <ac:picMkLst>
            <pc:docMk/>
            <pc:sldMk cId="2086295276" sldId="271"/>
            <ac:picMk id="31" creationId="{C9F8BFF7-C15E-D6CE-8388-5F4851E0CB8F}"/>
          </ac:picMkLst>
        </pc:picChg>
        <pc:cxnChg chg="del topLvl">
          <ac:chgData name="Irene BermanVaporis" userId="S::irene.bermanvaporis@wri.org::36199d59-03a9-4ff3-92e7-a7185e674d4a" providerId="AD" clId="Web-{5B4C706A-CDA5-07F1-E82E-0A4CBD3E4492}" dt="2023-05-12T19:21:23.599" v="243"/>
          <ac:cxnSpMkLst>
            <pc:docMk/>
            <pc:sldMk cId="2086295276" sldId="271"/>
            <ac:cxnSpMk id="7" creationId="{165F650C-4489-B71E-3CB0-23E4BB6BC30F}"/>
          </ac:cxnSpMkLst>
        </pc:cxnChg>
        <pc:cxnChg chg="del">
          <ac:chgData name="Irene BermanVaporis" userId="S::irene.bermanvaporis@wri.org::36199d59-03a9-4ff3-92e7-a7185e674d4a" providerId="AD" clId="Web-{5B4C706A-CDA5-07F1-E82E-0A4CBD3E4492}" dt="2023-05-12T19:30:08.450" v="341"/>
          <ac:cxnSpMkLst>
            <pc:docMk/>
            <pc:sldMk cId="2086295276" sldId="271"/>
            <ac:cxnSpMk id="8" creationId="{E6AB689E-0E1D-2775-3AC6-6CD390D0AFF9}"/>
          </ac:cxnSpMkLst>
        </pc:cxnChg>
        <pc:cxnChg chg="del">
          <ac:chgData name="Irene BermanVaporis" userId="S::irene.bermanvaporis@wri.org::36199d59-03a9-4ff3-92e7-a7185e674d4a" providerId="AD" clId="Web-{5B4C706A-CDA5-07F1-E82E-0A4CBD3E4492}" dt="2023-05-12T19:23:56.387" v="264"/>
          <ac:cxnSpMkLst>
            <pc:docMk/>
            <pc:sldMk cId="2086295276" sldId="271"/>
            <ac:cxnSpMk id="11" creationId="{C6945644-0A92-2622-721F-1FE9C19A6133}"/>
          </ac:cxnSpMkLst>
        </pc:cxnChg>
        <pc:cxnChg chg="del">
          <ac:chgData name="Irene BermanVaporis" userId="S::irene.bermanvaporis@wri.org::36199d59-03a9-4ff3-92e7-a7185e674d4a" providerId="AD" clId="Web-{5B4C706A-CDA5-07F1-E82E-0A4CBD3E4492}" dt="2023-05-12T19:30:25.373" v="347"/>
          <ac:cxnSpMkLst>
            <pc:docMk/>
            <pc:sldMk cId="2086295276" sldId="271"/>
            <ac:cxnSpMk id="16" creationId="{37C21748-0B3F-C426-0E4D-F477181E072E}"/>
          </ac:cxnSpMkLst>
        </pc:cxnChg>
        <pc:cxnChg chg="mod">
          <ac:chgData name="Irene BermanVaporis" userId="S::irene.bermanvaporis@wri.org::36199d59-03a9-4ff3-92e7-a7185e674d4a" providerId="AD" clId="Web-{5B4C706A-CDA5-07F1-E82E-0A4CBD3E4492}" dt="2023-05-12T19:18:55.420" v="207"/>
          <ac:cxnSpMkLst>
            <pc:docMk/>
            <pc:sldMk cId="2086295276" sldId="271"/>
            <ac:cxnSpMk id="26" creationId="{CA9DDBC9-5076-049F-252F-DB5A588601CC}"/>
          </ac:cxnSpMkLst>
        </pc:cxnChg>
        <pc:cxnChg chg="add del mod">
          <ac:chgData name="Irene BermanVaporis" userId="S::irene.bermanvaporis@wri.org::36199d59-03a9-4ff3-92e7-a7185e674d4a" providerId="AD" clId="Web-{5B4C706A-CDA5-07F1-E82E-0A4CBD3E4492}" dt="2023-05-12T19:18:55.420" v="205"/>
          <ac:cxnSpMkLst>
            <pc:docMk/>
            <pc:sldMk cId="2086295276" sldId="271"/>
            <ac:cxnSpMk id="30" creationId="{8B67F1F0-48B2-3A27-5AE1-FC2B0F876ACF}"/>
          </ac:cxnSpMkLst>
        </pc:cxnChg>
        <pc:cxnChg chg="add del mod">
          <ac:chgData name="Irene BermanVaporis" userId="S::irene.bermanvaporis@wri.org::36199d59-03a9-4ff3-92e7-a7185e674d4a" providerId="AD" clId="Web-{5B4C706A-CDA5-07F1-E82E-0A4CBD3E4492}" dt="2023-05-12T19:18:55.420" v="203"/>
          <ac:cxnSpMkLst>
            <pc:docMk/>
            <pc:sldMk cId="2086295276" sldId="271"/>
            <ac:cxnSpMk id="32" creationId="{BF7D8786-AE3F-C795-274E-CABA12146FCB}"/>
          </ac:cxnSpMkLst>
        </pc:cxnChg>
        <pc:cxnChg chg="add del mod">
          <ac:chgData name="Irene BermanVaporis" userId="S::irene.bermanvaporis@wri.org::36199d59-03a9-4ff3-92e7-a7185e674d4a" providerId="AD" clId="Web-{5B4C706A-CDA5-07F1-E82E-0A4CBD3E4492}" dt="2023-05-12T19:18:55.420" v="201"/>
          <ac:cxnSpMkLst>
            <pc:docMk/>
            <pc:sldMk cId="2086295276" sldId="271"/>
            <ac:cxnSpMk id="34" creationId="{3B7DC386-393A-5697-E06C-7F2C0E2C99ED}"/>
          </ac:cxnSpMkLst>
        </pc:cxnChg>
        <pc:cxnChg chg="add mod">
          <ac:chgData name="Irene BermanVaporis" userId="S::irene.bermanvaporis@wri.org::36199d59-03a9-4ff3-92e7-a7185e674d4a" providerId="AD" clId="Web-{5B4C706A-CDA5-07F1-E82E-0A4CBD3E4492}" dt="2023-05-12T19:26:08.408" v="283" actId="1076"/>
          <ac:cxnSpMkLst>
            <pc:docMk/>
            <pc:sldMk cId="2086295276" sldId="271"/>
            <ac:cxnSpMk id="43" creationId="{C39D0E08-D7C4-EF7E-F052-4F1D27E9AC46}"/>
          </ac:cxnSpMkLst>
        </pc:cxnChg>
      </pc:sldChg>
      <pc:sldChg chg="del">
        <pc:chgData name="Irene BermanVaporis" userId="S::irene.bermanvaporis@wri.org::36199d59-03a9-4ff3-92e7-a7185e674d4a" providerId="AD" clId="Web-{5B4C706A-CDA5-07F1-E82E-0A4CBD3E4492}" dt="2023-05-12T19:16:16.303" v="146"/>
        <pc:sldMkLst>
          <pc:docMk/>
          <pc:sldMk cId="1972185879" sldId="273"/>
        </pc:sldMkLst>
      </pc:sldChg>
      <pc:sldChg chg="addSp delSp modSp">
        <pc:chgData name="Irene BermanVaporis" userId="S::irene.bermanvaporis@wri.org::36199d59-03a9-4ff3-92e7-a7185e674d4a" providerId="AD" clId="Web-{5B4C706A-CDA5-07F1-E82E-0A4CBD3E4492}" dt="2023-05-12T19:43:15.986" v="405" actId="1076"/>
        <pc:sldMkLst>
          <pc:docMk/>
          <pc:sldMk cId="1215573142" sldId="274"/>
        </pc:sldMkLst>
        <pc:spChg chg="mod">
          <ac:chgData name="Irene BermanVaporis" userId="S::irene.bermanvaporis@wri.org::36199d59-03a9-4ff3-92e7-a7185e674d4a" providerId="AD" clId="Web-{5B4C706A-CDA5-07F1-E82E-0A4CBD3E4492}" dt="2023-05-12T19:43:15.986" v="405" actId="1076"/>
          <ac:spMkLst>
            <pc:docMk/>
            <pc:sldMk cId="1215573142" sldId="274"/>
            <ac:spMk id="2" creationId="{1A9D09BB-9E0D-C515-F06F-3E4B173CB923}"/>
          </ac:spMkLst>
        </pc:spChg>
        <pc:spChg chg="add mod">
          <ac:chgData name="Irene BermanVaporis" userId="S::irene.bermanvaporis@wri.org::36199d59-03a9-4ff3-92e7-a7185e674d4a" providerId="AD" clId="Web-{5B4C706A-CDA5-07F1-E82E-0A4CBD3E4492}" dt="2023-05-12T19:12:36.356" v="111" actId="1076"/>
          <ac:spMkLst>
            <pc:docMk/>
            <pc:sldMk cId="1215573142" sldId="274"/>
            <ac:spMk id="7" creationId="{7F707C0B-3331-6F60-C019-8BA9094EE142}"/>
          </ac:spMkLst>
        </pc:spChg>
        <pc:spChg chg="mod">
          <ac:chgData name="Irene BermanVaporis" userId="S::irene.bermanvaporis@wri.org::36199d59-03a9-4ff3-92e7-a7185e674d4a" providerId="AD" clId="Web-{5B4C706A-CDA5-07F1-E82E-0A4CBD3E4492}" dt="2023-05-12T19:06:26.261" v="45" actId="20577"/>
          <ac:spMkLst>
            <pc:docMk/>
            <pc:sldMk cId="1215573142" sldId="274"/>
            <ac:spMk id="24" creationId="{7C7367F2-7FFE-5CF7-6731-9D91BC9DB851}"/>
          </ac:spMkLst>
        </pc:spChg>
        <pc:spChg chg="mod topLvl">
          <ac:chgData name="Irene BermanVaporis" userId="S::irene.bermanvaporis@wri.org::36199d59-03a9-4ff3-92e7-a7185e674d4a" providerId="AD" clId="Web-{5B4C706A-CDA5-07F1-E82E-0A4CBD3E4492}" dt="2023-05-12T19:07:01.903" v="55" actId="20577"/>
          <ac:spMkLst>
            <pc:docMk/>
            <pc:sldMk cId="1215573142" sldId="274"/>
            <ac:spMk id="28" creationId="{633359C1-66B6-62B8-6D72-DF7FF73D2241}"/>
          </ac:spMkLst>
        </pc:spChg>
        <pc:spChg chg="mod">
          <ac:chgData name="Irene BermanVaporis" userId="S::irene.bermanvaporis@wri.org::36199d59-03a9-4ff3-92e7-a7185e674d4a" providerId="AD" clId="Web-{5B4C706A-CDA5-07F1-E82E-0A4CBD3E4492}" dt="2023-05-12T19:08:26.282" v="72" actId="1076"/>
          <ac:spMkLst>
            <pc:docMk/>
            <pc:sldMk cId="1215573142" sldId="274"/>
            <ac:spMk id="31" creationId="{EEAF5EFF-06AC-D891-733D-92631F62E2F0}"/>
          </ac:spMkLst>
        </pc:spChg>
        <pc:spChg chg="topLvl">
          <ac:chgData name="Irene BermanVaporis" userId="S::irene.bermanvaporis@wri.org::36199d59-03a9-4ff3-92e7-a7185e674d4a" providerId="AD" clId="Web-{5B4C706A-CDA5-07F1-E82E-0A4CBD3E4492}" dt="2023-05-12T19:27:17.302" v="291"/>
          <ac:spMkLst>
            <pc:docMk/>
            <pc:sldMk cId="1215573142" sldId="274"/>
            <ac:spMk id="34" creationId="{AB648119-9428-6626-3ED5-15BA1C2D603C}"/>
          </ac:spMkLst>
        </pc:spChg>
        <pc:spChg chg="topLvl">
          <ac:chgData name="Irene BermanVaporis" userId="S::irene.bermanvaporis@wri.org::36199d59-03a9-4ff3-92e7-a7185e674d4a" providerId="AD" clId="Web-{5B4C706A-CDA5-07F1-E82E-0A4CBD3E4492}" dt="2023-05-12T19:27:17.302" v="291"/>
          <ac:spMkLst>
            <pc:docMk/>
            <pc:sldMk cId="1215573142" sldId="274"/>
            <ac:spMk id="35" creationId="{8777186F-AAE7-0105-B9C6-0CEBED3C3947}"/>
          </ac:spMkLst>
        </pc:spChg>
        <pc:spChg chg="topLvl">
          <ac:chgData name="Irene BermanVaporis" userId="S::irene.bermanvaporis@wri.org::36199d59-03a9-4ff3-92e7-a7185e674d4a" providerId="AD" clId="Web-{5B4C706A-CDA5-07F1-E82E-0A4CBD3E4492}" dt="2023-05-12T19:27:17.302" v="291"/>
          <ac:spMkLst>
            <pc:docMk/>
            <pc:sldMk cId="1215573142" sldId="274"/>
            <ac:spMk id="36" creationId="{22210BD7-2224-A6D1-F94C-20DB6E43734B}"/>
          </ac:spMkLst>
        </pc:spChg>
        <pc:spChg chg="topLvl">
          <ac:chgData name="Irene BermanVaporis" userId="S::irene.bermanvaporis@wri.org::36199d59-03a9-4ff3-92e7-a7185e674d4a" providerId="AD" clId="Web-{5B4C706A-CDA5-07F1-E82E-0A4CBD3E4492}" dt="2023-05-12T19:27:17.302" v="291"/>
          <ac:spMkLst>
            <pc:docMk/>
            <pc:sldMk cId="1215573142" sldId="274"/>
            <ac:spMk id="60" creationId="{5883574D-69BD-860F-74E9-C8BF2D273EA6}"/>
          </ac:spMkLst>
        </pc:spChg>
        <pc:spChg chg="mod topLvl">
          <ac:chgData name="Irene BermanVaporis" userId="S::irene.bermanvaporis@wri.org::36199d59-03a9-4ff3-92e7-a7185e674d4a" providerId="AD" clId="Web-{5B4C706A-CDA5-07F1-E82E-0A4CBD3E4492}" dt="2023-05-12T19:16:08.475" v="145" actId="20577"/>
          <ac:spMkLst>
            <pc:docMk/>
            <pc:sldMk cId="1215573142" sldId="274"/>
            <ac:spMk id="63" creationId="{17C440E3-DC1F-D4BF-5308-00D4C4164EEE}"/>
          </ac:spMkLst>
        </pc:spChg>
        <pc:spChg chg="mod topLvl">
          <ac:chgData name="Irene BermanVaporis" userId="S::irene.bermanvaporis@wri.org::36199d59-03a9-4ff3-92e7-a7185e674d4a" providerId="AD" clId="Web-{5B4C706A-CDA5-07F1-E82E-0A4CBD3E4492}" dt="2023-05-12T19:26:36.003" v="285"/>
          <ac:spMkLst>
            <pc:docMk/>
            <pc:sldMk cId="1215573142" sldId="274"/>
            <ac:spMk id="70" creationId="{19CCA78A-B939-E682-55A8-8ED64C45AC63}"/>
          </ac:spMkLst>
        </pc:spChg>
        <pc:grpChg chg="add del mod">
          <ac:chgData name="Irene BermanVaporis" userId="S::irene.bermanvaporis@wri.org::36199d59-03a9-4ff3-92e7-a7185e674d4a" providerId="AD" clId="Web-{5B4C706A-CDA5-07F1-E82E-0A4CBD3E4492}" dt="2023-05-12T19:26:36.003" v="285"/>
          <ac:grpSpMkLst>
            <pc:docMk/>
            <pc:sldMk cId="1215573142" sldId="274"/>
            <ac:grpSpMk id="3" creationId="{DD449617-6AA3-0400-8CB7-0B97BCD0914C}"/>
          </ac:grpSpMkLst>
        </pc:grpChg>
        <pc:grpChg chg="add del mod">
          <ac:chgData name="Irene BermanVaporis" userId="S::irene.bermanvaporis@wri.org::36199d59-03a9-4ff3-92e7-a7185e674d4a" providerId="AD" clId="Web-{5B4C706A-CDA5-07F1-E82E-0A4CBD3E4492}" dt="2023-05-12T19:07:51.624" v="63"/>
          <ac:grpSpMkLst>
            <pc:docMk/>
            <pc:sldMk cId="1215573142" sldId="274"/>
            <ac:grpSpMk id="4" creationId="{9728A8B3-7853-32A3-293B-7E26B504C4A3}"/>
          </ac:grpSpMkLst>
        </pc:grpChg>
        <pc:grpChg chg="add del mod">
          <ac:chgData name="Irene BermanVaporis" userId="S::irene.bermanvaporis@wri.org::36199d59-03a9-4ff3-92e7-a7185e674d4a" providerId="AD" clId="Web-{5B4C706A-CDA5-07F1-E82E-0A4CBD3E4492}" dt="2023-05-12T19:12:15.652" v="106"/>
          <ac:grpSpMkLst>
            <pc:docMk/>
            <pc:sldMk cId="1215573142" sldId="274"/>
            <ac:grpSpMk id="5" creationId="{E197456B-9235-9DB0-A80D-9F7B402A995B}"/>
          </ac:grpSpMkLst>
        </pc:grpChg>
        <pc:grpChg chg="add del">
          <ac:chgData name="Irene BermanVaporis" userId="S::irene.bermanvaporis@wri.org::36199d59-03a9-4ff3-92e7-a7185e674d4a" providerId="AD" clId="Web-{5B4C706A-CDA5-07F1-E82E-0A4CBD3E4492}" dt="2023-05-12T19:12:58.544" v="115"/>
          <ac:grpSpMkLst>
            <pc:docMk/>
            <pc:sldMk cId="1215573142" sldId="274"/>
            <ac:grpSpMk id="10" creationId="{CEE7122D-57B6-BEF5-D0B2-A27FBB803A89}"/>
          </ac:grpSpMkLst>
        </pc:grpChg>
        <pc:grpChg chg="add del">
          <ac:chgData name="Irene BermanVaporis" userId="S::irene.bermanvaporis@wri.org::36199d59-03a9-4ff3-92e7-a7185e674d4a" providerId="AD" clId="Web-{5B4C706A-CDA5-07F1-E82E-0A4CBD3E4492}" dt="2023-05-12T19:13:28.686" v="117"/>
          <ac:grpSpMkLst>
            <pc:docMk/>
            <pc:sldMk cId="1215573142" sldId="274"/>
            <ac:grpSpMk id="11" creationId="{206BD555-62BB-6EEF-AC89-9D308266757F}"/>
          </ac:grpSpMkLst>
        </pc:grpChg>
        <pc:grpChg chg="add mod">
          <ac:chgData name="Irene BermanVaporis" userId="S::irene.bermanvaporis@wri.org::36199d59-03a9-4ff3-92e7-a7185e674d4a" providerId="AD" clId="Web-{5B4C706A-CDA5-07F1-E82E-0A4CBD3E4492}" dt="2023-05-12T19:27:25.209" v="294" actId="1076"/>
          <ac:grpSpMkLst>
            <pc:docMk/>
            <pc:sldMk cId="1215573142" sldId="274"/>
            <ac:grpSpMk id="12" creationId="{9261F337-59FD-48AA-5862-E483F6C490DD}"/>
          </ac:grpSpMkLst>
        </pc:grpChg>
        <pc:grpChg chg="add del">
          <ac:chgData name="Irene BermanVaporis" userId="S::irene.bermanvaporis@wri.org::36199d59-03a9-4ff3-92e7-a7185e674d4a" providerId="AD" clId="Web-{5B4C706A-CDA5-07F1-E82E-0A4CBD3E4492}" dt="2023-05-12T19:27:17.302" v="291"/>
          <ac:grpSpMkLst>
            <pc:docMk/>
            <pc:sldMk cId="1215573142" sldId="274"/>
            <ac:grpSpMk id="13" creationId="{FF7A5DAC-AF07-C209-1EE4-D477A44AABA7}"/>
          </ac:grpSpMkLst>
        </pc:grpChg>
        <pc:grpChg chg="add">
          <ac:chgData name="Irene BermanVaporis" userId="S::irene.bermanvaporis@wri.org::36199d59-03a9-4ff3-92e7-a7185e674d4a" providerId="AD" clId="Web-{5B4C706A-CDA5-07F1-E82E-0A4CBD3E4492}" dt="2023-05-12T19:26:54.020" v="288"/>
          <ac:grpSpMkLst>
            <pc:docMk/>
            <pc:sldMk cId="1215573142" sldId="274"/>
            <ac:grpSpMk id="14" creationId="{DCE37564-4472-83E4-86D0-6F53F478214F}"/>
          </ac:grpSpMkLst>
        </pc:grpChg>
        <pc:grpChg chg="add">
          <ac:chgData name="Irene BermanVaporis" userId="S::irene.bermanvaporis@wri.org::36199d59-03a9-4ff3-92e7-a7185e674d4a" providerId="AD" clId="Web-{5B4C706A-CDA5-07F1-E82E-0A4CBD3E4492}" dt="2023-05-12T19:27:20.662" v="292"/>
          <ac:grpSpMkLst>
            <pc:docMk/>
            <pc:sldMk cId="1215573142" sldId="274"/>
            <ac:grpSpMk id="15" creationId="{7ECA844C-E5D1-4EFF-DFD2-AEF5DFB14CC5}"/>
          </ac:grpSpMkLst>
        </pc:grpChg>
        <pc:grpChg chg="del mod">
          <ac:chgData name="Irene BermanVaporis" userId="S::irene.bermanvaporis@wri.org::36199d59-03a9-4ff3-92e7-a7185e674d4a" providerId="AD" clId="Web-{5B4C706A-CDA5-07F1-E82E-0A4CBD3E4492}" dt="2023-05-12T19:02:41.079" v="2"/>
          <ac:grpSpMkLst>
            <pc:docMk/>
            <pc:sldMk cId="1215573142" sldId="274"/>
            <ac:grpSpMk id="29" creationId="{51A07974-E646-496E-23FB-1DFE8C576773}"/>
          </ac:grpSpMkLst>
        </pc:grpChg>
        <pc:grpChg chg="del mod">
          <ac:chgData name="Irene BermanVaporis" userId="S::irene.bermanvaporis@wri.org::36199d59-03a9-4ff3-92e7-a7185e674d4a" providerId="AD" clId="Web-{5B4C706A-CDA5-07F1-E82E-0A4CBD3E4492}" dt="2023-05-12T19:03:43.957" v="12"/>
          <ac:grpSpMkLst>
            <pc:docMk/>
            <pc:sldMk cId="1215573142" sldId="274"/>
            <ac:grpSpMk id="32" creationId="{B69F70F2-FB33-5064-B742-01172F64895F}"/>
          </ac:grpSpMkLst>
        </pc:grpChg>
        <pc:grpChg chg="del mod topLvl">
          <ac:chgData name="Irene BermanVaporis" userId="S::irene.bermanvaporis@wri.org::36199d59-03a9-4ff3-92e7-a7185e674d4a" providerId="AD" clId="Web-{5B4C706A-CDA5-07F1-E82E-0A4CBD3E4492}" dt="2023-05-12T19:12:50.247" v="113"/>
          <ac:grpSpMkLst>
            <pc:docMk/>
            <pc:sldMk cId="1215573142" sldId="274"/>
            <ac:grpSpMk id="64" creationId="{BEBE23B0-E17B-02DC-0F1D-EF117B2D6B07}"/>
          </ac:grpSpMkLst>
        </pc:grpChg>
        <pc:grpChg chg="del mod">
          <ac:chgData name="Irene BermanVaporis" userId="S::irene.bermanvaporis@wri.org::36199d59-03a9-4ff3-92e7-a7185e674d4a" providerId="AD" clId="Web-{5B4C706A-CDA5-07F1-E82E-0A4CBD3E4492}" dt="2023-05-12T19:09:40.442" v="81"/>
          <ac:grpSpMkLst>
            <pc:docMk/>
            <pc:sldMk cId="1215573142" sldId="274"/>
            <ac:grpSpMk id="68" creationId="{D8FF3B0E-AA30-A2B9-DEF4-50421846B882}"/>
          </ac:grpSpMkLst>
        </pc:grpChg>
        <pc:picChg chg="mod topLvl modCrop">
          <ac:chgData name="Irene BermanVaporis" userId="S::irene.bermanvaporis@wri.org::36199d59-03a9-4ff3-92e7-a7185e674d4a" providerId="AD" clId="Web-{5B4C706A-CDA5-07F1-E82E-0A4CBD3E4492}" dt="2023-05-12T19:26:45.644" v="287"/>
          <ac:picMkLst>
            <pc:docMk/>
            <pc:sldMk cId="1215573142" sldId="274"/>
            <ac:picMk id="26" creationId="{4B1C7F25-F38E-C342-FABA-7171E578D960}"/>
          </ac:picMkLst>
        </pc:picChg>
        <pc:picChg chg="mod topLvl modCrop">
          <ac:chgData name="Irene BermanVaporis" userId="S::irene.bermanvaporis@wri.org::36199d59-03a9-4ff3-92e7-a7185e674d4a" providerId="AD" clId="Web-{5B4C706A-CDA5-07F1-E82E-0A4CBD3E4492}" dt="2023-05-12T19:27:17.302" v="291"/>
          <ac:picMkLst>
            <pc:docMk/>
            <pc:sldMk cId="1215573142" sldId="274"/>
            <ac:picMk id="33" creationId="{4808261D-E440-079A-F65B-B666A382EA04}"/>
          </ac:picMkLst>
        </pc:picChg>
        <pc:picChg chg="mod topLvl modCrop">
          <ac:chgData name="Irene BermanVaporis" userId="S::irene.bermanvaporis@wri.org::36199d59-03a9-4ff3-92e7-a7185e674d4a" providerId="AD" clId="Web-{5B4C706A-CDA5-07F1-E82E-0A4CBD3E4492}" dt="2023-05-12T19:13:59.672" v="121"/>
          <ac:picMkLst>
            <pc:docMk/>
            <pc:sldMk cId="1215573142" sldId="274"/>
            <ac:picMk id="65" creationId="{5698F827-A1EA-AA86-186F-29B08A0F6971}"/>
          </ac:picMkLst>
        </pc:picChg>
        <pc:cxnChg chg="add mod">
          <ac:chgData name="Irene BermanVaporis" userId="S::irene.bermanvaporis@wri.org::36199d59-03a9-4ff3-92e7-a7185e674d4a" providerId="AD" clId="Web-{5B4C706A-CDA5-07F1-E82E-0A4CBD3E4492}" dt="2023-05-12T19:12:36.356" v="110" actId="1076"/>
          <ac:cxnSpMkLst>
            <pc:docMk/>
            <pc:sldMk cId="1215573142" sldId="274"/>
            <ac:cxnSpMk id="9" creationId="{E4084441-BD3E-C154-E4E1-F865B78E5D7C}"/>
          </ac:cxnSpMkLst>
        </pc:cxnChg>
        <pc:cxnChg chg="del">
          <ac:chgData name="Irene BermanVaporis" userId="S::irene.bermanvaporis@wri.org::36199d59-03a9-4ff3-92e7-a7185e674d4a" providerId="AD" clId="Web-{5B4C706A-CDA5-07F1-E82E-0A4CBD3E4492}" dt="2023-05-12T19:10:06.334" v="85"/>
          <ac:cxnSpMkLst>
            <pc:docMk/>
            <pc:sldMk cId="1215573142" sldId="274"/>
            <ac:cxnSpMk id="66" creationId="{B29F813C-1A33-6F5E-51BB-7AA351CE18D7}"/>
          </ac:cxnSpMkLst>
        </pc:cxnChg>
        <pc:cxnChg chg="mod topLvl">
          <ac:chgData name="Irene BermanVaporis" userId="S::irene.bermanvaporis@wri.org::36199d59-03a9-4ff3-92e7-a7185e674d4a" providerId="AD" clId="Web-{5B4C706A-CDA5-07F1-E82E-0A4CBD3E4492}" dt="2023-05-12T19:13:28.686" v="117"/>
          <ac:cxnSpMkLst>
            <pc:docMk/>
            <pc:sldMk cId="1215573142" sldId="274"/>
            <ac:cxnSpMk id="67" creationId="{17D53201-1B9F-8C64-221E-6CD9CEC27FB9}"/>
          </ac:cxnSpMkLst>
        </pc:cxnChg>
      </pc:sldChg>
      <pc:sldChg chg="addSp delSp modSp add del replId">
        <pc:chgData name="Irene BermanVaporis" userId="S::irene.bermanvaporis@wri.org::36199d59-03a9-4ff3-92e7-a7185e674d4a" providerId="AD" clId="Web-{5B4C706A-CDA5-07F1-E82E-0A4CBD3E4492}" dt="2023-05-12T19:28:21.821" v="321"/>
        <pc:sldMkLst>
          <pc:docMk/>
          <pc:sldMk cId="2934521574" sldId="275"/>
        </pc:sldMkLst>
        <pc:spChg chg="mod">
          <ac:chgData name="Irene BermanVaporis" userId="S::irene.bermanvaporis@wri.org::36199d59-03a9-4ff3-92e7-a7185e674d4a" providerId="AD" clId="Web-{5B4C706A-CDA5-07F1-E82E-0A4CBD3E4492}" dt="2023-05-12T19:17:40.510" v="168" actId="20577"/>
          <ac:spMkLst>
            <pc:docMk/>
            <pc:sldMk cId="2934521574" sldId="275"/>
            <ac:spMk id="24" creationId="{7C7367F2-7FFE-5CF7-6731-9D91BC9DB851}"/>
          </ac:spMkLst>
        </pc:spChg>
        <pc:spChg chg="del">
          <ac:chgData name="Irene BermanVaporis" userId="S::irene.bermanvaporis@wri.org::36199d59-03a9-4ff3-92e7-a7185e674d4a" providerId="AD" clId="Web-{5B4C706A-CDA5-07F1-E82E-0A4CBD3E4492}" dt="2023-05-12T19:17:59.793" v="174"/>
          <ac:spMkLst>
            <pc:docMk/>
            <pc:sldMk cId="2934521574" sldId="275"/>
            <ac:spMk id="28" creationId="{633359C1-66B6-62B8-6D72-DF7FF73D2241}"/>
          </ac:spMkLst>
        </pc:spChg>
        <pc:spChg chg="add del">
          <ac:chgData name="Irene BermanVaporis" userId="S::irene.bermanvaporis@wri.org::36199d59-03a9-4ff3-92e7-a7185e674d4a" providerId="AD" clId="Web-{5B4C706A-CDA5-07F1-E82E-0A4CBD3E4492}" dt="2023-05-12T19:18:45.920" v="185"/>
          <ac:spMkLst>
            <pc:docMk/>
            <pc:sldMk cId="2934521574" sldId="275"/>
            <ac:spMk id="29" creationId="{ECCDB3EF-B448-DB3E-6582-3344C0CEFA7B}"/>
          </ac:spMkLst>
        </pc:spChg>
        <pc:spChg chg="del">
          <ac:chgData name="Irene BermanVaporis" userId="S::irene.bermanvaporis@wri.org::36199d59-03a9-4ff3-92e7-a7185e674d4a" providerId="AD" clId="Web-{5B4C706A-CDA5-07F1-E82E-0A4CBD3E4492}" dt="2023-05-12T19:17:59.793" v="173"/>
          <ac:spMkLst>
            <pc:docMk/>
            <pc:sldMk cId="2934521574" sldId="275"/>
            <ac:spMk id="31" creationId="{EEAF5EFF-06AC-D891-733D-92631F62E2F0}"/>
          </ac:spMkLst>
        </pc:spChg>
        <pc:spChg chg="add del">
          <ac:chgData name="Irene BermanVaporis" userId="S::irene.bermanvaporis@wri.org::36199d59-03a9-4ff3-92e7-a7185e674d4a" providerId="AD" clId="Web-{5B4C706A-CDA5-07F1-E82E-0A4CBD3E4492}" dt="2023-05-12T19:18:45.904" v="183"/>
          <ac:spMkLst>
            <pc:docMk/>
            <pc:sldMk cId="2934521574" sldId="275"/>
            <ac:spMk id="38" creationId="{5394CA75-DF6B-8A7E-A45A-E8E9A759AA6C}"/>
          </ac:spMkLst>
        </pc:spChg>
        <pc:spChg chg="add del">
          <ac:chgData name="Irene BermanVaporis" userId="S::irene.bermanvaporis@wri.org::36199d59-03a9-4ff3-92e7-a7185e674d4a" providerId="AD" clId="Web-{5B4C706A-CDA5-07F1-E82E-0A4CBD3E4492}" dt="2023-05-12T19:27:50.679" v="305"/>
          <ac:spMkLst>
            <pc:docMk/>
            <pc:sldMk cId="2934521574" sldId="275"/>
            <ac:spMk id="44" creationId="{26F75A6B-1F05-33DA-C2B2-356F39A4E8E0}"/>
          </ac:spMkLst>
        </pc:spChg>
        <pc:spChg chg="add del">
          <ac:chgData name="Irene BermanVaporis" userId="S::irene.bermanvaporis@wri.org::36199d59-03a9-4ff3-92e7-a7185e674d4a" providerId="AD" clId="Web-{5B4C706A-CDA5-07F1-E82E-0A4CBD3E4492}" dt="2023-05-12T19:27:50.679" v="303"/>
          <ac:spMkLst>
            <pc:docMk/>
            <pc:sldMk cId="2934521574" sldId="275"/>
            <ac:spMk id="48" creationId="{42CD1143-5158-4545-A5CC-974FB7FAC5F6}"/>
          </ac:spMkLst>
        </pc:spChg>
        <pc:spChg chg="add del">
          <ac:chgData name="Irene BermanVaporis" userId="S::irene.bermanvaporis@wri.org::36199d59-03a9-4ff3-92e7-a7185e674d4a" providerId="AD" clId="Web-{5B4C706A-CDA5-07F1-E82E-0A4CBD3E4492}" dt="2023-05-12T19:27:50.679" v="302"/>
          <ac:spMkLst>
            <pc:docMk/>
            <pc:sldMk cId="2934521574" sldId="275"/>
            <ac:spMk id="50" creationId="{8FB0C493-4102-1D86-6459-E4574DC05B69}"/>
          </ac:spMkLst>
        </pc:spChg>
        <pc:spChg chg="add del">
          <ac:chgData name="Irene BermanVaporis" userId="S::irene.bermanvaporis@wri.org::36199d59-03a9-4ff3-92e7-a7185e674d4a" providerId="AD" clId="Web-{5B4C706A-CDA5-07F1-E82E-0A4CBD3E4492}" dt="2023-05-12T19:28:19.274" v="319"/>
          <ac:spMkLst>
            <pc:docMk/>
            <pc:sldMk cId="2934521574" sldId="275"/>
            <ac:spMk id="58" creationId="{52D667FA-10F3-4271-3DAF-6DCC4C6314DF}"/>
          </ac:spMkLst>
        </pc:spChg>
        <pc:spChg chg="del">
          <ac:chgData name="Irene BermanVaporis" userId="S::irene.bermanvaporis@wri.org::36199d59-03a9-4ff3-92e7-a7185e674d4a" providerId="AD" clId="Web-{5B4C706A-CDA5-07F1-E82E-0A4CBD3E4492}" dt="2023-05-12T19:17:59.793" v="171"/>
          <ac:spMkLst>
            <pc:docMk/>
            <pc:sldMk cId="2934521574" sldId="275"/>
            <ac:spMk id="63" creationId="{17C440E3-DC1F-D4BF-5308-00D4C4164EEE}"/>
          </ac:spMkLst>
        </pc:spChg>
        <pc:spChg chg="add del">
          <ac:chgData name="Irene BermanVaporis" userId="S::irene.bermanvaporis@wri.org::36199d59-03a9-4ff3-92e7-a7185e674d4a" providerId="AD" clId="Web-{5B4C706A-CDA5-07F1-E82E-0A4CBD3E4492}" dt="2023-05-12T19:28:19.274" v="317"/>
          <ac:spMkLst>
            <pc:docMk/>
            <pc:sldMk cId="2934521574" sldId="275"/>
            <ac:spMk id="64" creationId="{E697620B-E154-71F9-037E-49921E8A6F8B}"/>
          </ac:spMkLst>
        </pc:spChg>
        <pc:spChg chg="add del">
          <ac:chgData name="Irene BermanVaporis" userId="S::irene.bermanvaporis@wri.org::36199d59-03a9-4ff3-92e7-a7185e674d4a" providerId="AD" clId="Web-{5B4C706A-CDA5-07F1-E82E-0A4CBD3E4492}" dt="2023-05-12T19:28:19.274" v="316"/>
          <ac:spMkLst>
            <pc:docMk/>
            <pc:sldMk cId="2934521574" sldId="275"/>
            <ac:spMk id="68" creationId="{E2836E4B-1939-5522-6D53-0A163A208A7D}"/>
          </ac:spMkLst>
        </pc:spChg>
        <pc:grpChg chg="del">
          <ac:chgData name="Irene BermanVaporis" userId="S::irene.bermanvaporis@wri.org::36199d59-03a9-4ff3-92e7-a7185e674d4a" providerId="AD" clId="Web-{5B4C706A-CDA5-07F1-E82E-0A4CBD3E4492}" dt="2023-05-12T19:17:59.793" v="170"/>
          <ac:grpSpMkLst>
            <pc:docMk/>
            <pc:sldMk cId="2934521574" sldId="275"/>
            <ac:grpSpMk id="3" creationId="{DD449617-6AA3-0400-8CB7-0B97BCD0914C}"/>
          </ac:grpSpMkLst>
        </pc:grpChg>
        <pc:grpChg chg="del">
          <ac:chgData name="Irene BermanVaporis" userId="S::irene.bermanvaporis@wri.org::36199d59-03a9-4ff3-92e7-a7185e674d4a" providerId="AD" clId="Web-{5B4C706A-CDA5-07F1-E82E-0A4CBD3E4492}" dt="2023-05-12T19:17:59.793" v="169"/>
          <ac:grpSpMkLst>
            <pc:docMk/>
            <pc:sldMk cId="2934521574" sldId="275"/>
            <ac:grpSpMk id="12" creationId="{9261F337-59FD-48AA-5862-E483F6C490DD}"/>
          </ac:grpSpMkLst>
        </pc:grpChg>
        <pc:grpChg chg="del">
          <ac:chgData name="Irene BermanVaporis" userId="S::irene.bermanvaporis@wri.org::36199d59-03a9-4ff3-92e7-a7185e674d4a" providerId="AD" clId="Web-{5B4C706A-CDA5-07F1-E82E-0A4CBD3E4492}" dt="2023-05-12T19:17:59.793" v="172"/>
          <ac:grpSpMkLst>
            <pc:docMk/>
            <pc:sldMk cId="2934521574" sldId="275"/>
            <ac:grpSpMk id="13" creationId="{FF7A5DAC-AF07-C209-1EE4-D477A44AABA7}"/>
          </ac:grpSpMkLst>
        </pc:grpChg>
        <pc:grpChg chg="add del">
          <ac:chgData name="Irene BermanVaporis" userId="S::irene.bermanvaporis@wri.org::36199d59-03a9-4ff3-92e7-a7185e674d4a" providerId="AD" clId="Web-{5B4C706A-CDA5-07F1-E82E-0A4CBD3E4492}" dt="2023-05-12T19:18:45.920" v="190"/>
          <ac:grpSpMkLst>
            <pc:docMk/>
            <pc:sldMk cId="2934521574" sldId="275"/>
            <ac:grpSpMk id="14" creationId="{6D848E6F-B3BE-C3CB-F58A-13CD6680F94E}"/>
          </ac:grpSpMkLst>
        </pc:grpChg>
        <pc:grpChg chg="add del">
          <ac:chgData name="Irene BermanVaporis" userId="S::irene.bermanvaporis@wri.org::36199d59-03a9-4ff3-92e7-a7185e674d4a" providerId="AD" clId="Web-{5B4C706A-CDA5-07F1-E82E-0A4CBD3E4492}" dt="2023-05-12T19:18:45.920" v="189"/>
          <ac:grpSpMkLst>
            <pc:docMk/>
            <pc:sldMk cId="2934521574" sldId="275"/>
            <ac:grpSpMk id="18" creationId="{DC6CE358-2BA5-E3E9-2CE7-B20ED29B5974}"/>
          </ac:grpSpMkLst>
        </pc:grpChg>
        <pc:grpChg chg="add del">
          <ac:chgData name="Irene BermanVaporis" userId="S::irene.bermanvaporis@wri.org::36199d59-03a9-4ff3-92e7-a7185e674d4a" providerId="AD" clId="Web-{5B4C706A-CDA5-07F1-E82E-0A4CBD3E4492}" dt="2023-05-12T19:27:50.679" v="306"/>
          <ac:grpSpMkLst>
            <pc:docMk/>
            <pc:sldMk cId="2934521574" sldId="275"/>
            <ac:grpSpMk id="42" creationId="{A00DE6A6-EECF-9BEF-88EF-DC832C9AA766}"/>
          </ac:grpSpMkLst>
        </pc:grpChg>
        <pc:grpChg chg="add del">
          <ac:chgData name="Irene BermanVaporis" userId="S::irene.bermanvaporis@wri.org::36199d59-03a9-4ff3-92e7-a7185e674d4a" providerId="AD" clId="Web-{5B4C706A-CDA5-07F1-E82E-0A4CBD3E4492}" dt="2023-05-12T19:28:19.274" v="320"/>
          <ac:grpSpMkLst>
            <pc:docMk/>
            <pc:sldMk cId="2934521574" sldId="275"/>
            <ac:grpSpMk id="56" creationId="{9F27E9E6-A582-8B4C-8A33-687F913ACFD9}"/>
          </ac:grpSpMkLst>
        </pc:grpChg>
        <pc:picChg chg="add del">
          <ac:chgData name="Irene BermanVaporis" userId="S::irene.bermanvaporis@wri.org::36199d59-03a9-4ff3-92e7-a7185e674d4a" providerId="AD" clId="Web-{5B4C706A-CDA5-07F1-E82E-0A4CBD3E4492}" dt="2023-05-12T19:18:45.920" v="187"/>
          <ac:picMkLst>
            <pc:docMk/>
            <pc:sldMk cId="2934521574" sldId="275"/>
            <ac:picMk id="22" creationId="{40012BDC-F61D-7C80-CF21-16B16075FEE5}"/>
          </ac:picMkLst>
        </pc:picChg>
        <pc:picChg chg="add del">
          <ac:chgData name="Irene BermanVaporis" userId="S::irene.bermanvaporis@wri.org::36199d59-03a9-4ff3-92e7-a7185e674d4a" providerId="AD" clId="Web-{5B4C706A-CDA5-07F1-E82E-0A4CBD3E4492}" dt="2023-05-12T19:27:50.679" v="304"/>
          <ac:picMkLst>
            <pc:docMk/>
            <pc:sldMk cId="2934521574" sldId="275"/>
            <ac:picMk id="46" creationId="{813612B7-0D15-7418-C449-C003A1A38EE4}"/>
          </ac:picMkLst>
        </pc:picChg>
        <pc:picChg chg="add del">
          <ac:chgData name="Irene BermanVaporis" userId="S::irene.bermanvaporis@wri.org::36199d59-03a9-4ff3-92e7-a7185e674d4a" providerId="AD" clId="Web-{5B4C706A-CDA5-07F1-E82E-0A4CBD3E4492}" dt="2023-05-12T19:28:19.274" v="318"/>
          <ac:picMkLst>
            <pc:docMk/>
            <pc:sldMk cId="2934521574" sldId="275"/>
            <ac:picMk id="61" creationId="{A242A5B7-6EE6-EB78-1BC7-5103D0060534}"/>
          </ac:picMkLst>
        </pc:picChg>
        <pc:cxnChg chg="add del">
          <ac:chgData name="Irene BermanVaporis" userId="S::irene.bermanvaporis@wri.org::36199d59-03a9-4ff3-92e7-a7185e674d4a" providerId="AD" clId="Web-{5B4C706A-CDA5-07F1-E82E-0A4CBD3E4492}" dt="2023-05-12T19:18:45.920" v="188"/>
          <ac:cxnSpMkLst>
            <pc:docMk/>
            <pc:sldMk cId="2934521574" sldId="275"/>
            <ac:cxnSpMk id="20" creationId="{32C6A77D-DA71-1567-10D6-1B22089C2D09}"/>
          </ac:cxnSpMkLst>
        </pc:cxnChg>
        <pc:cxnChg chg="add del">
          <ac:chgData name="Irene BermanVaporis" userId="S::irene.bermanvaporis@wri.org::36199d59-03a9-4ff3-92e7-a7185e674d4a" providerId="AD" clId="Web-{5B4C706A-CDA5-07F1-E82E-0A4CBD3E4492}" dt="2023-05-12T19:18:45.920" v="186"/>
          <ac:cxnSpMkLst>
            <pc:docMk/>
            <pc:sldMk cId="2934521574" sldId="275"/>
            <ac:cxnSpMk id="25" creationId="{76252C73-48E9-255F-73D4-F6E22A010B09}"/>
          </ac:cxnSpMkLst>
        </pc:cxnChg>
        <pc:cxnChg chg="add del">
          <ac:chgData name="Irene BermanVaporis" userId="S::irene.bermanvaporis@wri.org::36199d59-03a9-4ff3-92e7-a7185e674d4a" providerId="AD" clId="Web-{5B4C706A-CDA5-07F1-E82E-0A4CBD3E4492}" dt="2023-05-12T19:18:45.920" v="184"/>
          <ac:cxnSpMkLst>
            <pc:docMk/>
            <pc:sldMk cId="2934521574" sldId="275"/>
            <ac:cxnSpMk id="32" creationId="{9EB33E09-363A-5B66-7274-2124E26999C8}"/>
          </ac:cxnSpMkLst>
        </pc:cxnChg>
        <pc:cxnChg chg="add del">
          <ac:chgData name="Irene BermanVaporis" userId="S::irene.bermanvaporis@wri.org::36199d59-03a9-4ff3-92e7-a7185e674d4a" providerId="AD" clId="Web-{5B4C706A-CDA5-07F1-E82E-0A4CBD3E4492}" dt="2023-05-12T19:27:50.679" v="301"/>
          <ac:cxnSpMkLst>
            <pc:docMk/>
            <pc:sldMk cId="2934521574" sldId="275"/>
            <ac:cxnSpMk id="52" creationId="{6417B1B7-93BC-D673-1725-4C5115082CEF}"/>
          </ac:cxnSpMkLst>
        </pc:cxnChg>
        <pc:cxnChg chg="add del">
          <ac:chgData name="Irene BermanVaporis" userId="S::irene.bermanvaporis@wri.org::36199d59-03a9-4ff3-92e7-a7185e674d4a" providerId="AD" clId="Web-{5B4C706A-CDA5-07F1-E82E-0A4CBD3E4492}" dt="2023-05-12T19:28:19.274" v="315"/>
          <ac:cxnSpMkLst>
            <pc:docMk/>
            <pc:sldMk cId="2934521574" sldId="275"/>
            <ac:cxnSpMk id="71" creationId="{CFFC66CD-E4F1-F77C-CC18-BFC0A8178D61}"/>
          </ac:cxnSpMkLst>
        </pc:cxnChg>
      </pc:sldChg>
      <pc:sldChg chg="addSp delSp modSp add ord replId">
        <pc:chgData name="Irene BermanVaporis" userId="S::irene.bermanvaporis@wri.org::36199d59-03a9-4ff3-92e7-a7185e674d4a" providerId="AD" clId="Web-{5B4C706A-CDA5-07F1-E82E-0A4CBD3E4492}" dt="2023-05-12T20:19:28.286" v="597" actId="1076"/>
        <pc:sldMkLst>
          <pc:docMk/>
          <pc:sldMk cId="3114670465" sldId="275"/>
        </pc:sldMkLst>
        <pc:spChg chg="mod">
          <ac:chgData name="Irene BermanVaporis" userId="S::irene.bermanvaporis@wri.org::36199d59-03a9-4ff3-92e7-a7185e674d4a" providerId="AD" clId="Web-{5B4C706A-CDA5-07F1-E82E-0A4CBD3E4492}" dt="2023-05-12T20:19:28.286" v="597" actId="1076"/>
          <ac:spMkLst>
            <pc:docMk/>
            <pc:sldMk cId="3114670465" sldId="275"/>
            <ac:spMk id="2" creationId="{1A9D09BB-9E0D-C515-F06F-3E4B173CB923}"/>
          </ac:spMkLst>
        </pc:spChg>
        <pc:spChg chg="add mod">
          <ac:chgData name="Irene BermanVaporis" userId="S::irene.bermanvaporis@wri.org::36199d59-03a9-4ff3-92e7-a7185e674d4a" providerId="AD" clId="Web-{5B4C706A-CDA5-07F1-E82E-0A4CBD3E4492}" dt="2023-05-12T20:13:39.551" v="517" actId="1076"/>
          <ac:spMkLst>
            <pc:docMk/>
            <pc:sldMk cId="3114670465" sldId="275"/>
            <ac:spMk id="6" creationId="{3BF5A91F-C569-D049-3D58-6699F70B45DF}"/>
          </ac:spMkLst>
        </pc:spChg>
        <pc:spChg chg="add mod">
          <ac:chgData name="Irene BermanVaporis" userId="S::irene.bermanvaporis@wri.org::36199d59-03a9-4ff3-92e7-a7185e674d4a" providerId="AD" clId="Web-{5B4C706A-CDA5-07F1-E82E-0A4CBD3E4492}" dt="2023-05-12T20:03:01.132" v="491" actId="14100"/>
          <ac:spMkLst>
            <pc:docMk/>
            <pc:sldMk cId="3114670465" sldId="275"/>
            <ac:spMk id="18" creationId="{6AC52C96-5A67-CE27-FC4E-5C5F84D2FB9F}"/>
          </ac:spMkLst>
        </pc:spChg>
        <pc:spChg chg="del">
          <ac:chgData name="Irene BermanVaporis" userId="S::irene.bermanvaporis@wri.org::36199d59-03a9-4ff3-92e7-a7185e674d4a" providerId="AD" clId="Web-{5B4C706A-CDA5-07F1-E82E-0A4CBD3E4492}" dt="2023-05-12T19:44:11.691" v="430"/>
          <ac:spMkLst>
            <pc:docMk/>
            <pc:sldMk cId="3114670465" sldId="275"/>
            <ac:spMk id="24" creationId="{7C7367F2-7FFE-5CF7-6731-9D91BC9DB851}"/>
          </ac:spMkLst>
        </pc:spChg>
        <pc:spChg chg="del">
          <ac:chgData name="Irene BermanVaporis" userId="S::irene.bermanvaporis@wri.org::36199d59-03a9-4ff3-92e7-a7185e674d4a" providerId="AD" clId="Web-{5B4C706A-CDA5-07F1-E82E-0A4CBD3E4492}" dt="2023-05-12T19:43:22.361" v="411"/>
          <ac:spMkLst>
            <pc:docMk/>
            <pc:sldMk cId="3114670465" sldId="275"/>
            <ac:spMk id="28" creationId="{633359C1-66B6-62B8-6D72-DF7FF73D2241}"/>
          </ac:spMkLst>
        </pc:spChg>
        <pc:spChg chg="del">
          <ac:chgData name="Irene BermanVaporis" userId="S::irene.bermanvaporis@wri.org::36199d59-03a9-4ff3-92e7-a7185e674d4a" providerId="AD" clId="Web-{5B4C706A-CDA5-07F1-E82E-0A4CBD3E4492}" dt="2023-05-12T19:43:22.361" v="410"/>
          <ac:spMkLst>
            <pc:docMk/>
            <pc:sldMk cId="3114670465" sldId="275"/>
            <ac:spMk id="31" creationId="{EEAF5EFF-06AC-D891-733D-92631F62E2F0}"/>
          </ac:spMkLst>
        </pc:spChg>
        <pc:spChg chg="del">
          <ac:chgData name="Irene BermanVaporis" userId="S::irene.bermanvaporis@wri.org::36199d59-03a9-4ff3-92e7-a7185e674d4a" providerId="AD" clId="Web-{5B4C706A-CDA5-07F1-E82E-0A4CBD3E4492}" dt="2023-05-12T19:43:22.361" v="408"/>
          <ac:spMkLst>
            <pc:docMk/>
            <pc:sldMk cId="3114670465" sldId="275"/>
            <ac:spMk id="63" creationId="{17C440E3-DC1F-D4BF-5308-00D4C4164EEE}"/>
          </ac:spMkLst>
        </pc:spChg>
        <pc:grpChg chg="del">
          <ac:chgData name="Irene BermanVaporis" userId="S::irene.bermanvaporis@wri.org::36199d59-03a9-4ff3-92e7-a7185e674d4a" providerId="AD" clId="Web-{5B4C706A-CDA5-07F1-E82E-0A4CBD3E4492}" dt="2023-05-12T19:43:22.361" v="406"/>
          <ac:grpSpMkLst>
            <pc:docMk/>
            <pc:sldMk cId="3114670465" sldId="275"/>
            <ac:grpSpMk id="12" creationId="{9261F337-59FD-48AA-5862-E483F6C490DD}"/>
          </ac:grpSpMkLst>
        </pc:grpChg>
        <pc:grpChg chg="del">
          <ac:chgData name="Irene BermanVaporis" userId="S::irene.bermanvaporis@wri.org::36199d59-03a9-4ff3-92e7-a7185e674d4a" providerId="AD" clId="Web-{5B4C706A-CDA5-07F1-E82E-0A4CBD3E4492}" dt="2023-05-12T19:43:22.361" v="407"/>
          <ac:grpSpMkLst>
            <pc:docMk/>
            <pc:sldMk cId="3114670465" sldId="275"/>
            <ac:grpSpMk id="14" creationId="{DCE37564-4472-83E4-86D0-6F53F478214F}"/>
          </ac:grpSpMkLst>
        </pc:grpChg>
        <pc:grpChg chg="del">
          <ac:chgData name="Irene BermanVaporis" userId="S::irene.bermanvaporis@wri.org::36199d59-03a9-4ff3-92e7-a7185e674d4a" providerId="AD" clId="Web-{5B4C706A-CDA5-07F1-E82E-0A4CBD3E4492}" dt="2023-05-12T19:43:22.361" v="409"/>
          <ac:grpSpMkLst>
            <pc:docMk/>
            <pc:sldMk cId="3114670465" sldId="275"/>
            <ac:grpSpMk id="15" creationId="{7ECA844C-E5D1-4EFF-DFD2-AEF5DFB14CC5}"/>
          </ac:grpSpMkLst>
        </pc:grpChg>
        <pc:picChg chg="add mod">
          <ac:chgData name="Irene BermanVaporis" userId="S::irene.bermanvaporis@wri.org::36199d59-03a9-4ff3-92e7-a7185e674d4a" providerId="AD" clId="Web-{5B4C706A-CDA5-07F1-E82E-0A4CBD3E4492}" dt="2023-05-12T20:02:44.428" v="486" actId="1076"/>
          <ac:picMkLst>
            <pc:docMk/>
            <pc:sldMk cId="3114670465" sldId="275"/>
            <ac:picMk id="4" creationId="{C8928B30-2BDB-C7D3-3DEB-832F75EC1409}"/>
          </ac:picMkLst>
        </pc:picChg>
        <pc:cxnChg chg="add del mod">
          <ac:chgData name="Irene BermanVaporis" userId="S::irene.bermanvaporis@wri.org::36199d59-03a9-4ff3-92e7-a7185e674d4a" providerId="AD" clId="Web-{5B4C706A-CDA5-07F1-E82E-0A4CBD3E4492}" dt="2023-05-12T19:44:29.380" v="440"/>
          <ac:cxnSpMkLst>
            <pc:docMk/>
            <pc:sldMk cId="3114670465" sldId="275"/>
            <ac:cxnSpMk id="10" creationId="{5913F1F3-BCE6-EA51-22FE-59E66DDEF95F}"/>
          </ac:cxnSpMkLst>
        </pc:cxnChg>
        <pc:cxnChg chg="add del mod">
          <ac:chgData name="Irene BermanVaporis" userId="S::irene.bermanvaporis@wri.org::36199d59-03a9-4ff3-92e7-a7185e674d4a" providerId="AD" clId="Web-{5B4C706A-CDA5-07F1-E82E-0A4CBD3E4492}" dt="2023-05-12T19:44:22.895" v="439"/>
          <ac:cxnSpMkLst>
            <pc:docMk/>
            <pc:sldMk cId="3114670465" sldId="275"/>
            <ac:cxnSpMk id="13" creationId="{58677256-24A1-FFAB-3E63-F5F93C8C5CDF}"/>
          </ac:cxnSpMkLst>
        </pc:cxnChg>
        <pc:cxnChg chg="add mod">
          <ac:chgData name="Irene BermanVaporis" userId="S::irene.bermanvaporis@wri.org::36199d59-03a9-4ff3-92e7-a7185e674d4a" providerId="AD" clId="Web-{5B4C706A-CDA5-07F1-E82E-0A4CBD3E4492}" dt="2023-05-12T20:13:25.191" v="516" actId="14100"/>
          <ac:cxnSpMkLst>
            <pc:docMk/>
            <pc:sldMk cId="3114670465" sldId="275"/>
            <ac:cxnSpMk id="17" creationId="{DC4282B8-89B4-050E-C3B6-2076DEB86C0E}"/>
          </ac:cxnSpMkLst>
        </pc:cxnChg>
        <pc:cxnChg chg="add del mod">
          <ac:chgData name="Irene BermanVaporis" userId="S::irene.bermanvaporis@wri.org::36199d59-03a9-4ff3-92e7-a7185e674d4a" providerId="AD" clId="Web-{5B4C706A-CDA5-07F1-E82E-0A4CBD3E4492}" dt="2023-05-12T20:03:45.978" v="501"/>
          <ac:cxnSpMkLst>
            <pc:docMk/>
            <pc:sldMk cId="3114670465" sldId="275"/>
            <ac:cxnSpMk id="19" creationId="{A1A04FF5-B0A4-A18C-B7C9-B080DECC2C52}"/>
          </ac:cxnSpMkLst>
        </pc:cxnChg>
        <pc:cxnChg chg="add mod">
          <ac:chgData name="Irene BermanVaporis" userId="S::irene.bermanvaporis@wri.org::36199d59-03a9-4ff3-92e7-a7185e674d4a" providerId="AD" clId="Web-{5B4C706A-CDA5-07F1-E82E-0A4CBD3E4492}" dt="2023-05-12T20:04:50.700" v="511" actId="14100"/>
          <ac:cxnSpMkLst>
            <pc:docMk/>
            <pc:sldMk cId="3114670465" sldId="275"/>
            <ac:cxnSpMk id="21" creationId="{1F059EA1-E87D-154E-FF9B-4712EF75D903}"/>
          </ac:cxnSpMkLst>
        </pc:cxnChg>
      </pc:sldChg>
      <pc:sldChg chg="addSp delSp modSp add ord replId">
        <pc:chgData name="Irene BermanVaporis" userId="S::irene.bermanvaporis@wri.org::36199d59-03a9-4ff3-92e7-a7185e674d4a" providerId="AD" clId="Web-{5B4C706A-CDA5-07F1-E82E-0A4CBD3E4492}" dt="2023-05-12T20:22:41.060" v="633" actId="1076"/>
        <pc:sldMkLst>
          <pc:docMk/>
          <pc:sldMk cId="85377242" sldId="276"/>
        </pc:sldMkLst>
        <pc:spChg chg="mod">
          <ac:chgData name="Irene BermanVaporis" userId="S::irene.bermanvaporis@wri.org::36199d59-03a9-4ff3-92e7-a7185e674d4a" providerId="AD" clId="Web-{5B4C706A-CDA5-07F1-E82E-0A4CBD3E4492}" dt="2023-05-12T20:22:41.060" v="633" actId="1076"/>
          <ac:spMkLst>
            <pc:docMk/>
            <pc:sldMk cId="85377242" sldId="276"/>
            <ac:spMk id="2" creationId="{1A9D09BB-9E0D-C515-F06F-3E4B173CB923}"/>
          </ac:spMkLst>
        </pc:spChg>
        <pc:spChg chg="del">
          <ac:chgData name="Irene BermanVaporis" userId="S::irene.bermanvaporis@wri.org::36199d59-03a9-4ff3-92e7-a7185e674d4a" providerId="AD" clId="Web-{5B4C706A-CDA5-07F1-E82E-0A4CBD3E4492}" dt="2023-05-12T19:44:59.928" v="447"/>
          <ac:spMkLst>
            <pc:docMk/>
            <pc:sldMk cId="85377242" sldId="276"/>
            <ac:spMk id="6" creationId="{3BF5A91F-C569-D049-3D58-6699F70B45DF}"/>
          </ac:spMkLst>
        </pc:spChg>
        <pc:picChg chg="del">
          <ac:chgData name="Irene BermanVaporis" userId="S::irene.bermanvaporis@wri.org::36199d59-03a9-4ff3-92e7-a7185e674d4a" providerId="AD" clId="Web-{5B4C706A-CDA5-07F1-E82E-0A4CBD3E4492}" dt="2023-05-12T19:44:57.959" v="446"/>
          <ac:picMkLst>
            <pc:docMk/>
            <pc:sldMk cId="85377242" sldId="276"/>
            <ac:picMk id="4" creationId="{C8928B30-2BDB-C7D3-3DEB-832F75EC1409}"/>
          </ac:picMkLst>
        </pc:picChg>
        <pc:picChg chg="add mod">
          <ac:chgData name="Irene BermanVaporis" userId="S::irene.bermanvaporis@wri.org::36199d59-03a9-4ff3-92e7-a7185e674d4a" providerId="AD" clId="Web-{5B4C706A-CDA5-07F1-E82E-0A4CBD3E4492}" dt="2023-05-12T20:14:18.491" v="520" actId="1076"/>
          <ac:picMkLst>
            <pc:docMk/>
            <pc:sldMk cId="85377242" sldId="276"/>
            <ac:picMk id="5" creationId="{4137CA52-B109-25AD-120D-FE402220BCC0}"/>
          </ac:picMkLst>
        </pc:picChg>
      </pc:sldChg>
      <pc:sldChg chg="addSp delSp modSp add replId">
        <pc:chgData name="Irene BermanVaporis" userId="S::irene.bermanvaporis@wri.org::36199d59-03a9-4ff3-92e7-a7185e674d4a" providerId="AD" clId="Web-{5B4C706A-CDA5-07F1-E82E-0A4CBD3E4492}" dt="2023-05-12T20:22:08.293" v="630" actId="20577"/>
        <pc:sldMkLst>
          <pc:docMk/>
          <pc:sldMk cId="2421018145" sldId="277"/>
        </pc:sldMkLst>
        <pc:spChg chg="mod">
          <ac:chgData name="Irene BermanVaporis" userId="S::irene.bermanvaporis@wri.org::36199d59-03a9-4ff3-92e7-a7185e674d4a" providerId="AD" clId="Web-{5B4C706A-CDA5-07F1-E82E-0A4CBD3E4492}" dt="2023-05-12T20:20:10.553" v="611" actId="14100"/>
          <ac:spMkLst>
            <pc:docMk/>
            <pc:sldMk cId="2421018145" sldId="277"/>
            <ac:spMk id="2" creationId="{1A9D09BB-9E0D-C515-F06F-3E4B173CB923}"/>
          </ac:spMkLst>
        </pc:spChg>
        <pc:spChg chg="del">
          <ac:chgData name="Irene BermanVaporis" userId="S::irene.bermanvaporis@wri.org::36199d59-03a9-4ff3-92e7-a7185e674d4a" providerId="AD" clId="Web-{5B4C706A-CDA5-07F1-E82E-0A4CBD3E4492}" dt="2023-05-12T20:14:33.929" v="524"/>
          <ac:spMkLst>
            <pc:docMk/>
            <pc:sldMk cId="2421018145" sldId="277"/>
            <ac:spMk id="6" creationId="{3BF5A91F-C569-D049-3D58-6699F70B45DF}"/>
          </ac:spMkLst>
        </pc:spChg>
        <pc:spChg chg="topLvl">
          <ac:chgData name="Irene BermanVaporis" userId="S::irene.bermanvaporis@wri.org::36199d59-03a9-4ff3-92e7-a7185e674d4a" providerId="AD" clId="Web-{5B4C706A-CDA5-07F1-E82E-0A4CBD3E4492}" dt="2023-05-12T20:17:46.640" v="575"/>
          <ac:spMkLst>
            <pc:docMk/>
            <pc:sldMk cId="2421018145" sldId="277"/>
            <ac:spMk id="7" creationId="{EC02B751-A125-580B-D17E-90E2273FADE2}"/>
          </ac:spMkLst>
        </pc:spChg>
        <pc:spChg chg="topLvl">
          <ac:chgData name="Irene BermanVaporis" userId="S::irene.bermanvaporis@wri.org::36199d59-03a9-4ff3-92e7-a7185e674d4a" providerId="AD" clId="Web-{5B4C706A-CDA5-07F1-E82E-0A4CBD3E4492}" dt="2023-05-12T20:17:46.640" v="575"/>
          <ac:spMkLst>
            <pc:docMk/>
            <pc:sldMk cId="2421018145" sldId="277"/>
            <ac:spMk id="8" creationId="{9F011071-1594-0C73-D74B-F117AB76033B}"/>
          </ac:spMkLst>
        </pc:spChg>
        <pc:spChg chg="topLvl">
          <ac:chgData name="Irene BermanVaporis" userId="S::irene.bermanvaporis@wri.org::36199d59-03a9-4ff3-92e7-a7185e674d4a" providerId="AD" clId="Web-{5B4C706A-CDA5-07F1-E82E-0A4CBD3E4492}" dt="2023-05-12T20:17:46.640" v="575"/>
          <ac:spMkLst>
            <pc:docMk/>
            <pc:sldMk cId="2421018145" sldId="277"/>
            <ac:spMk id="9" creationId="{5A96B4DA-9DF9-E237-65D7-4D8A538DAB9C}"/>
          </ac:spMkLst>
        </pc:spChg>
        <pc:spChg chg="topLvl">
          <ac:chgData name="Irene BermanVaporis" userId="S::irene.bermanvaporis@wri.org::36199d59-03a9-4ff3-92e7-a7185e674d4a" providerId="AD" clId="Web-{5B4C706A-CDA5-07F1-E82E-0A4CBD3E4492}" dt="2023-05-12T20:16:18.699" v="558"/>
          <ac:spMkLst>
            <pc:docMk/>
            <pc:sldMk cId="2421018145" sldId="277"/>
            <ac:spMk id="13" creationId="{52509085-5DA2-D154-CFF0-401D88050CBA}"/>
          </ac:spMkLst>
        </pc:spChg>
        <pc:spChg chg="topLvl">
          <ac:chgData name="Irene BermanVaporis" userId="S::irene.bermanvaporis@wri.org::36199d59-03a9-4ff3-92e7-a7185e674d4a" providerId="AD" clId="Web-{5B4C706A-CDA5-07F1-E82E-0A4CBD3E4492}" dt="2023-05-12T20:16:18.699" v="558"/>
          <ac:spMkLst>
            <pc:docMk/>
            <pc:sldMk cId="2421018145" sldId="277"/>
            <ac:spMk id="14" creationId="{6AC08A1C-7304-71FE-1D0E-9C6DD9AA9B6A}"/>
          </ac:spMkLst>
        </pc:spChg>
        <pc:spChg chg="topLvl">
          <ac:chgData name="Irene BermanVaporis" userId="S::irene.bermanvaporis@wri.org::36199d59-03a9-4ff3-92e7-a7185e674d4a" providerId="AD" clId="Web-{5B4C706A-CDA5-07F1-E82E-0A4CBD3E4492}" dt="2023-05-12T20:16:18.699" v="558"/>
          <ac:spMkLst>
            <pc:docMk/>
            <pc:sldMk cId="2421018145" sldId="277"/>
            <ac:spMk id="15" creationId="{B8027258-7C58-2E85-21CD-2CC961086975}"/>
          </ac:spMkLst>
        </pc:spChg>
        <pc:spChg chg="del">
          <ac:chgData name="Irene BermanVaporis" userId="S::irene.bermanvaporis@wri.org::36199d59-03a9-4ff3-92e7-a7185e674d4a" providerId="AD" clId="Web-{5B4C706A-CDA5-07F1-E82E-0A4CBD3E4492}" dt="2023-05-12T20:14:33.929" v="523"/>
          <ac:spMkLst>
            <pc:docMk/>
            <pc:sldMk cId="2421018145" sldId="277"/>
            <ac:spMk id="18" creationId="{6AC52C96-5A67-CE27-FC4E-5C5F84D2FB9F}"/>
          </ac:spMkLst>
        </pc:spChg>
        <pc:spChg chg="add mod">
          <ac:chgData name="Irene BermanVaporis" userId="S::irene.bermanvaporis@wri.org::36199d59-03a9-4ff3-92e7-a7185e674d4a" providerId="AD" clId="Web-{5B4C706A-CDA5-07F1-E82E-0A4CBD3E4492}" dt="2023-05-12T20:20:20.069" v="612" actId="1076"/>
          <ac:spMkLst>
            <pc:docMk/>
            <pc:sldMk cId="2421018145" sldId="277"/>
            <ac:spMk id="20" creationId="{21E1268F-3436-44C5-9EAC-790AE0A4FE2E}"/>
          </ac:spMkLst>
        </pc:spChg>
        <pc:spChg chg="add mod">
          <ac:chgData name="Irene BermanVaporis" userId="S::irene.bermanvaporis@wri.org::36199d59-03a9-4ff3-92e7-a7185e674d4a" providerId="AD" clId="Web-{5B4C706A-CDA5-07F1-E82E-0A4CBD3E4492}" dt="2023-05-12T20:22:08.293" v="630" actId="20577"/>
          <ac:spMkLst>
            <pc:docMk/>
            <pc:sldMk cId="2421018145" sldId="277"/>
            <ac:spMk id="23" creationId="{2B716264-A02F-4C37-6989-B83A8717070F}"/>
          </ac:spMkLst>
        </pc:spChg>
        <pc:grpChg chg="add del mod">
          <ac:chgData name="Irene BermanVaporis" userId="S::irene.bermanvaporis@wri.org::36199d59-03a9-4ff3-92e7-a7185e674d4a" providerId="AD" clId="Web-{5B4C706A-CDA5-07F1-E82E-0A4CBD3E4492}" dt="2023-05-12T20:17:46.640" v="575"/>
          <ac:grpSpMkLst>
            <pc:docMk/>
            <pc:sldMk cId="2421018145" sldId="277"/>
            <ac:grpSpMk id="10" creationId="{81EE244D-C373-16AF-484D-F90BD5808845}"/>
          </ac:grpSpMkLst>
        </pc:grpChg>
        <pc:grpChg chg="add del mod">
          <ac:chgData name="Irene BermanVaporis" userId="S::irene.bermanvaporis@wri.org::36199d59-03a9-4ff3-92e7-a7185e674d4a" providerId="AD" clId="Web-{5B4C706A-CDA5-07F1-E82E-0A4CBD3E4492}" dt="2023-05-12T20:16:18.699" v="558"/>
          <ac:grpSpMkLst>
            <pc:docMk/>
            <pc:sldMk cId="2421018145" sldId="277"/>
            <ac:grpSpMk id="16" creationId="{72577D61-C04A-7E32-B739-3613B7F36034}"/>
          </ac:grpSpMkLst>
        </pc:grpChg>
        <pc:grpChg chg="add mod">
          <ac:chgData name="Irene BermanVaporis" userId="S::irene.bermanvaporis@wri.org::36199d59-03a9-4ff3-92e7-a7185e674d4a" providerId="AD" clId="Web-{5B4C706A-CDA5-07F1-E82E-0A4CBD3E4492}" dt="2023-05-12T20:20:42.961" v="616" actId="1076"/>
          <ac:grpSpMkLst>
            <pc:docMk/>
            <pc:sldMk cId="2421018145" sldId="277"/>
            <ac:grpSpMk id="24" creationId="{185F200A-DA03-2703-640E-0AC2F13B4307}"/>
          </ac:grpSpMkLst>
        </pc:grpChg>
        <pc:picChg chg="del">
          <ac:chgData name="Irene BermanVaporis" userId="S::irene.bermanvaporis@wri.org::36199d59-03a9-4ff3-92e7-a7185e674d4a" providerId="AD" clId="Web-{5B4C706A-CDA5-07F1-E82E-0A4CBD3E4492}" dt="2023-05-12T20:14:30.944" v="522"/>
          <ac:picMkLst>
            <pc:docMk/>
            <pc:sldMk cId="2421018145" sldId="277"/>
            <ac:picMk id="4" creationId="{C8928B30-2BDB-C7D3-3DEB-832F75EC1409}"/>
          </ac:picMkLst>
        </pc:picChg>
        <pc:picChg chg="mod topLvl modCrop">
          <ac:chgData name="Irene BermanVaporis" userId="S::irene.bermanvaporis@wri.org::36199d59-03a9-4ff3-92e7-a7185e674d4a" providerId="AD" clId="Web-{5B4C706A-CDA5-07F1-E82E-0A4CBD3E4492}" dt="2023-05-12T20:20:23.725" v="614" actId="1076"/>
          <ac:picMkLst>
            <pc:docMk/>
            <pc:sldMk cId="2421018145" sldId="277"/>
            <ac:picMk id="5" creationId="{318A6A08-8716-8BB2-C1AD-FF78BD6E5785}"/>
          </ac:picMkLst>
        </pc:picChg>
        <pc:picChg chg="mod topLvl modCrop">
          <ac:chgData name="Irene BermanVaporis" userId="S::irene.bermanvaporis@wri.org::36199d59-03a9-4ff3-92e7-a7185e674d4a" providerId="AD" clId="Web-{5B4C706A-CDA5-07F1-E82E-0A4CBD3E4492}" dt="2023-05-12T20:21:04.790" v="618"/>
          <ac:picMkLst>
            <pc:docMk/>
            <pc:sldMk cId="2421018145" sldId="277"/>
            <ac:picMk id="12" creationId="{1BAF1629-BFA4-0C0B-7682-D036972F0E81}"/>
          </ac:picMkLst>
        </pc:picChg>
        <pc:cxnChg chg="del">
          <ac:chgData name="Irene BermanVaporis" userId="S::irene.bermanvaporis@wri.org::36199d59-03a9-4ff3-92e7-a7185e674d4a" providerId="AD" clId="Web-{5B4C706A-CDA5-07F1-E82E-0A4CBD3E4492}" dt="2023-05-12T20:14:39.476" v="526"/>
          <ac:cxnSpMkLst>
            <pc:docMk/>
            <pc:sldMk cId="2421018145" sldId="277"/>
            <ac:cxnSpMk id="17" creationId="{DC4282B8-89B4-050E-C3B6-2076DEB86C0E}"/>
          </ac:cxnSpMkLst>
        </pc:cxnChg>
        <pc:cxnChg chg="del">
          <ac:chgData name="Irene BermanVaporis" userId="S::irene.bermanvaporis@wri.org::36199d59-03a9-4ff3-92e7-a7185e674d4a" providerId="AD" clId="Web-{5B4C706A-CDA5-07F1-E82E-0A4CBD3E4492}" dt="2023-05-12T20:14:38.210" v="525"/>
          <ac:cxnSpMkLst>
            <pc:docMk/>
            <pc:sldMk cId="2421018145" sldId="277"/>
            <ac:cxnSpMk id="21" creationId="{1F059EA1-E87D-154E-FF9B-4712EF75D903}"/>
          </ac:cxnSpMkLst>
        </pc:cxnChg>
      </pc:sldChg>
    </pc:docChg>
  </pc:docChgLst>
  <pc:docChgLst>
    <pc:chgData name="Irene Berman-Vaporis" userId="S::irene.bermanvaporis@wri.org::36199d59-03a9-4ff3-92e7-a7185e674d4a" providerId="AD" clId="Web-{A54B5412-E107-D4DD-CF05-D9A0D5945684}"/>
    <pc:docChg chg="modSld">
      <pc:chgData name="Irene Berman-Vaporis" userId="S::irene.bermanvaporis@wri.org::36199d59-03a9-4ff3-92e7-a7185e674d4a" providerId="AD" clId="Web-{A54B5412-E107-D4DD-CF05-D9A0D5945684}" dt="2023-08-25T15:57:31.853" v="15"/>
      <pc:docMkLst>
        <pc:docMk/>
      </pc:docMkLst>
      <pc:sldChg chg="addCm delCm modCm modNotes">
        <pc:chgData name="Irene Berman-Vaporis" userId="S::irene.bermanvaporis@wri.org::36199d59-03a9-4ff3-92e7-a7185e674d4a" providerId="AD" clId="Web-{A54B5412-E107-D4DD-CF05-D9A0D5945684}" dt="2023-08-25T15:56:13.976" v="12"/>
        <pc:sldMkLst>
          <pc:docMk/>
          <pc:sldMk cId="4183653480" sldId="257"/>
        </pc:sldMkLst>
        <pc:extLst>
          <p:ext xmlns:p="http://schemas.openxmlformats.org/presentationml/2006/main" uri="{D6D511B9-2390-475A-947B-AFAB55BFBCF1}">
            <pc226:cmChg xmlns:pc226="http://schemas.microsoft.com/office/powerpoint/2022/06/main/command" chg="add mod">
              <pc226:chgData name="Irene Berman-Vaporis" userId="S::irene.bermanvaporis@wri.org::36199d59-03a9-4ff3-92e7-a7185e674d4a" providerId="AD" clId="Web-{A54B5412-E107-D4DD-CF05-D9A0D5945684}" dt="2023-08-25T15:56:13.976" v="12"/>
              <pc2:cmMkLst xmlns:pc2="http://schemas.microsoft.com/office/powerpoint/2019/9/main/command">
                <pc:docMk/>
                <pc:sldMk cId="4183653480" sldId="257"/>
                <pc2:cmMk id="{0A37B938-9224-40D1-8655-33B311C6BB7E}"/>
              </pc2:cmMkLst>
            </pc226:cmChg>
            <pc226:cmChg xmlns:pc226="http://schemas.microsoft.com/office/powerpoint/2022/06/main/command" chg="del mod">
              <pc226:chgData name="Irene Berman-Vaporis" userId="S::irene.bermanvaporis@wri.org::36199d59-03a9-4ff3-92e7-a7185e674d4a" providerId="AD" clId="Web-{A54B5412-E107-D4DD-CF05-D9A0D5945684}" dt="2023-08-25T15:44:07.578" v="8"/>
              <pc2:cmMkLst xmlns:pc2="http://schemas.microsoft.com/office/powerpoint/2019/9/main/command">
                <pc:docMk/>
                <pc:sldMk cId="4183653480" sldId="257"/>
                <pc2:cmMk id="{E1367D8C-860E-4C11-A30F-7DF300E3B764}"/>
              </pc2:cmMkLst>
            </pc226:cmChg>
          </p:ext>
        </pc:extLst>
      </pc:sldChg>
      <pc:sldChg chg="delCm">
        <pc:chgData name="Irene Berman-Vaporis" userId="S::irene.bermanvaporis@wri.org::36199d59-03a9-4ff3-92e7-a7185e674d4a" providerId="AD" clId="Web-{A54B5412-E107-D4DD-CF05-D9A0D5945684}" dt="2023-08-25T15:42:34.966" v="3"/>
        <pc:sldMkLst>
          <pc:docMk/>
          <pc:sldMk cId="269481738" sldId="260"/>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A54B5412-E107-D4DD-CF05-D9A0D5945684}" dt="2023-08-25T15:42:26.763" v="2"/>
              <pc2:cmMkLst xmlns:pc2="http://schemas.microsoft.com/office/powerpoint/2019/9/main/command">
                <pc:docMk/>
                <pc:sldMk cId="269481738" sldId="260"/>
                <pc2:cmMk id="{6412FA53-F7D3-4E8B-B893-44B0645C074B}"/>
              </pc2:cmMkLst>
            </pc226:cmChg>
            <pc226:cmChg xmlns:pc226="http://schemas.microsoft.com/office/powerpoint/2022/06/main/command" chg="del">
              <pc226:chgData name="Irene Berman-Vaporis" userId="S::irene.bermanvaporis@wri.org::36199d59-03a9-4ff3-92e7-a7185e674d4a" providerId="AD" clId="Web-{A54B5412-E107-D4DD-CF05-D9A0D5945684}" dt="2023-08-25T15:42:34.966" v="3"/>
              <pc2:cmMkLst xmlns:pc2="http://schemas.microsoft.com/office/powerpoint/2019/9/main/command">
                <pc:docMk/>
                <pc:sldMk cId="269481738" sldId="260"/>
                <pc2:cmMk id="{14489BF7-23BE-47DB-AF03-98341D72AEFA}"/>
              </pc2:cmMkLst>
            </pc226:cmChg>
          </p:ext>
        </pc:extLst>
      </pc:sldChg>
      <pc:sldChg chg="delCm">
        <pc:chgData name="Irene Berman-Vaporis" userId="S::irene.bermanvaporis@wri.org::36199d59-03a9-4ff3-92e7-a7185e674d4a" providerId="AD" clId="Web-{A54B5412-E107-D4DD-CF05-D9A0D5945684}" dt="2023-08-25T15:43:17.405" v="4"/>
        <pc:sldMkLst>
          <pc:docMk/>
          <pc:sldMk cId="865233114" sldId="261"/>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A54B5412-E107-D4DD-CF05-D9A0D5945684}" dt="2023-08-25T15:43:17.405" v="4"/>
              <pc2:cmMkLst xmlns:pc2="http://schemas.microsoft.com/office/powerpoint/2019/9/main/command">
                <pc:docMk/>
                <pc:sldMk cId="865233114" sldId="261"/>
                <pc2:cmMk id="{4DD30787-2502-40D6-86D9-D534DC2BB2A5}"/>
              </pc2:cmMkLst>
            </pc226:cmChg>
          </p:ext>
        </pc:extLst>
      </pc:sldChg>
      <pc:sldChg chg="delCm">
        <pc:chgData name="Irene Berman-Vaporis" userId="S::irene.bermanvaporis@wri.org::36199d59-03a9-4ff3-92e7-a7185e674d4a" providerId="AD" clId="Web-{A54B5412-E107-D4DD-CF05-D9A0D5945684}" dt="2023-08-25T15:46:07.552" v="9"/>
        <pc:sldMkLst>
          <pc:docMk/>
          <pc:sldMk cId="2994248745" sldId="262"/>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A54B5412-E107-D4DD-CF05-D9A0D5945684}" dt="2023-08-25T15:46:07.552" v="9"/>
              <pc2:cmMkLst xmlns:pc2="http://schemas.microsoft.com/office/powerpoint/2019/9/main/command">
                <pc:docMk/>
                <pc:sldMk cId="2994248745" sldId="262"/>
                <pc2:cmMk id="{24514950-CF1B-432B-B55A-67CC0511D83A}"/>
              </pc2:cmMkLst>
            </pc226:cmChg>
          </p:ext>
        </pc:extLst>
      </pc:sldChg>
      <pc:sldChg chg="delCm">
        <pc:chgData name="Irene Berman-Vaporis" userId="S::irene.bermanvaporis@wri.org::36199d59-03a9-4ff3-92e7-a7185e674d4a" providerId="AD" clId="Web-{A54B5412-E107-D4DD-CF05-D9A0D5945684}" dt="2023-08-25T15:43:36.828" v="6"/>
        <pc:sldMkLst>
          <pc:docMk/>
          <pc:sldMk cId="1903428697" sldId="264"/>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A54B5412-E107-D4DD-CF05-D9A0D5945684}" dt="2023-08-25T15:43:36.828" v="6"/>
              <pc2:cmMkLst xmlns:pc2="http://schemas.microsoft.com/office/powerpoint/2019/9/main/command">
                <pc:docMk/>
                <pc:sldMk cId="1903428697" sldId="264"/>
                <pc2:cmMk id="{47CF7871-616A-4932-8B5E-5408AB1B6AD0}"/>
              </pc2:cmMkLst>
            </pc226:cmChg>
            <pc226:cmChg xmlns:pc226="http://schemas.microsoft.com/office/powerpoint/2022/06/main/command" chg="del">
              <pc226:chgData name="Irene Berman-Vaporis" userId="S::irene.bermanvaporis@wri.org::36199d59-03a9-4ff3-92e7-a7185e674d4a" providerId="AD" clId="Web-{A54B5412-E107-D4DD-CF05-D9A0D5945684}" dt="2023-08-25T15:43:35.671" v="5"/>
              <pc2:cmMkLst xmlns:pc2="http://schemas.microsoft.com/office/powerpoint/2019/9/main/command">
                <pc:docMk/>
                <pc:sldMk cId="1903428697" sldId="264"/>
                <pc2:cmMk id="{448439A6-7E5C-4407-9AA1-0F2392593EA8}"/>
              </pc2:cmMkLst>
            </pc226:cmChg>
          </p:ext>
        </pc:extLst>
      </pc:sldChg>
      <pc:sldChg chg="addCm delCm">
        <pc:chgData name="Irene Berman-Vaporis" userId="S::irene.bermanvaporis@wri.org::36199d59-03a9-4ff3-92e7-a7185e674d4a" providerId="AD" clId="Web-{A54B5412-E107-D4DD-CF05-D9A0D5945684}" dt="2023-08-25T15:56:30.914" v="13"/>
        <pc:sldMkLst>
          <pc:docMk/>
          <pc:sldMk cId="962899200" sldId="265"/>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A54B5412-E107-D4DD-CF05-D9A0D5945684}" dt="2023-08-25T15:43:51.234" v="7"/>
              <pc2:cmMkLst xmlns:pc2="http://schemas.microsoft.com/office/powerpoint/2019/9/main/command">
                <pc:docMk/>
                <pc:sldMk cId="962899200" sldId="265"/>
                <pc2:cmMk id="{45F3CE64-E884-4830-B829-C968C34DF483}"/>
              </pc2:cmMkLst>
            </pc226:cmChg>
            <pc226:cmChg xmlns:pc226="http://schemas.microsoft.com/office/powerpoint/2022/06/main/command" chg="add">
              <pc226:chgData name="Irene Berman-Vaporis" userId="S::irene.bermanvaporis@wri.org::36199d59-03a9-4ff3-92e7-a7185e674d4a" providerId="AD" clId="Web-{A54B5412-E107-D4DD-CF05-D9A0D5945684}" dt="2023-08-25T15:56:30.914" v="13"/>
              <pc2:cmMkLst xmlns:pc2="http://schemas.microsoft.com/office/powerpoint/2019/9/main/command">
                <pc:docMk/>
                <pc:sldMk cId="962899200" sldId="265"/>
                <pc2:cmMk id="{DCE713AE-93CF-40B6-BCBB-0D38BDE1BE1C}"/>
              </pc2:cmMkLst>
            </pc226:cmChg>
          </p:ext>
        </pc:extLst>
      </pc:sldChg>
      <pc:sldChg chg="addCm">
        <pc:chgData name="Irene Berman-Vaporis" userId="S::irene.bermanvaporis@wri.org::36199d59-03a9-4ff3-92e7-a7185e674d4a" providerId="AD" clId="Web-{A54B5412-E107-D4DD-CF05-D9A0D5945684}" dt="2023-08-25T15:57:31.853" v="15"/>
        <pc:sldMkLst>
          <pc:docMk/>
          <pc:sldMk cId="933627333" sldId="267"/>
        </pc:sldMkLst>
        <pc:extLst>
          <p:ext xmlns:p="http://schemas.openxmlformats.org/presentationml/2006/main" uri="{D6D511B9-2390-475A-947B-AFAB55BFBCF1}">
            <pc226:cmChg xmlns:pc226="http://schemas.microsoft.com/office/powerpoint/2022/06/main/command" chg="add">
              <pc226:chgData name="Irene Berman-Vaporis" userId="S::irene.bermanvaporis@wri.org::36199d59-03a9-4ff3-92e7-a7185e674d4a" providerId="AD" clId="Web-{A54B5412-E107-D4DD-CF05-D9A0D5945684}" dt="2023-08-25T15:57:31.853" v="15"/>
              <pc2:cmMkLst xmlns:pc2="http://schemas.microsoft.com/office/powerpoint/2019/9/main/command">
                <pc:docMk/>
                <pc:sldMk cId="933627333" sldId="267"/>
                <pc2:cmMk id="{FAFA48C4-1513-4E7A-A4B2-7804164A9EF6}"/>
              </pc2:cmMkLst>
            </pc226:cmChg>
          </p:ext>
        </pc:extLst>
      </pc:sldChg>
      <pc:sldChg chg="addCm">
        <pc:chgData name="Irene Berman-Vaporis" userId="S::irene.bermanvaporis@wri.org::36199d59-03a9-4ff3-92e7-a7185e674d4a" providerId="AD" clId="Web-{A54B5412-E107-D4DD-CF05-D9A0D5945684}" dt="2023-08-25T15:56:54.039" v="14"/>
        <pc:sldMkLst>
          <pc:docMk/>
          <pc:sldMk cId="2086295276" sldId="271"/>
        </pc:sldMkLst>
        <pc:extLst>
          <p:ext xmlns:p="http://schemas.openxmlformats.org/presentationml/2006/main" uri="{D6D511B9-2390-475A-947B-AFAB55BFBCF1}">
            <pc226:cmChg xmlns:pc226="http://schemas.microsoft.com/office/powerpoint/2022/06/main/command" chg="add">
              <pc226:chgData name="Irene Berman-Vaporis" userId="S::irene.bermanvaporis@wri.org::36199d59-03a9-4ff3-92e7-a7185e674d4a" providerId="AD" clId="Web-{A54B5412-E107-D4DD-CF05-D9A0D5945684}" dt="2023-08-25T15:56:54.039" v="14"/>
              <pc2:cmMkLst xmlns:pc2="http://schemas.microsoft.com/office/powerpoint/2019/9/main/command">
                <pc:docMk/>
                <pc:sldMk cId="2086295276" sldId="271"/>
                <pc2:cmMk id="{C9F6C6C5-7F90-4AB5-B58C-C1ECD349768A}"/>
              </pc2:cmMkLst>
            </pc226:cmChg>
          </p:ext>
        </pc:extLst>
      </pc:sldChg>
    </pc:docChg>
  </pc:docChgLst>
  <pc:docChgLst>
    <pc:chgData name="Irene BermanVaporis" userId="S::irene.bermanvaporis@wri.org::36199d59-03a9-4ff3-92e7-a7185e674d4a" providerId="AD" clId="Web-{90D20FD1-3CCD-25B9-0036-13B399B75DEC}"/>
    <pc:docChg chg="addSld modSld sldOrd">
      <pc:chgData name="Irene BermanVaporis" userId="S::irene.bermanvaporis@wri.org::36199d59-03a9-4ff3-92e7-a7185e674d4a" providerId="AD" clId="Web-{90D20FD1-3CCD-25B9-0036-13B399B75DEC}" dt="2023-05-12T19:02:01.107" v="79" actId="1076"/>
      <pc:docMkLst>
        <pc:docMk/>
      </pc:docMkLst>
      <pc:sldChg chg="modNotes">
        <pc:chgData name="Irene BermanVaporis" userId="S::irene.bermanvaporis@wri.org::36199d59-03a9-4ff3-92e7-a7185e674d4a" providerId="AD" clId="Web-{90D20FD1-3CCD-25B9-0036-13B399B75DEC}" dt="2023-05-12T18:53:50.319" v="4"/>
        <pc:sldMkLst>
          <pc:docMk/>
          <pc:sldMk cId="2519000664" sldId="263"/>
        </pc:sldMkLst>
      </pc:sldChg>
      <pc:sldChg chg="modNotes">
        <pc:chgData name="Irene BermanVaporis" userId="S::irene.bermanvaporis@wri.org::36199d59-03a9-4ff3-92e7-a7185e674d4a" providerId="AD" clId="Web-{90D20FD1-3CCD-25B9-0036-13B399B75DEC}" dt="2023-05-12T18:54:25.368" v="6"/>
        <pc:sldMkLst>
          <pc:docMk/>
          <pc:sldMk cId="962899200" sldId="265"/>
        </pc:sldMkLst>
      </pc:sldChg>
      <pc:sldChg chg="modNotes">
        <pc:chgData name="Irene BermanVaporis" userId="S::irene.bermanvaporis@wri.org::36199d59-03a9-4ff3-92e7-a7185e674d4a" providerId="AD" clId="Web-{90D20FD1-3CCD-25B9-0036-13B399B75DEC}" dt="2023-05-12T18:55:19.857" v="9"/>
        <pc:sldMkLst>
          <pc:docMk/>
          <pc:sldMk cId="2330070743" sldId="266"/>
        </pc:sldMkLst>
      </pc:sldChg>
      <pc:sldChg chg="modSp">
        <pc:chgData name="Irene BermanVaporis" userId="S::irene.bermanvaporis@wri.org::36199d59-03a9-4ff3-92e7-a7185e674d4a" providerId="AD" clId="Web-{90D20FD1-3CCD-25B9-0036-13B399B75DEC}" dt="2023-05-12T18:57:34.320" v="24" actId="20577"/>
        <pc:sldMkLst>
          <pc:docMk/>
          <pc:sldMk cId="1972185879" sldId="273"/>
        </pc:sldMkLst>
        <pc:spChg chg="mod">
          <ac:chgData name="Irene BermanVaporis" userId="S::irene.bermanvaporis@wri.org::36199d59-03a9-4ff3-92e7-a7185e674d4a" providerId="AD" clId="Web-{90D20FD1-3CCD-25B9-0036-13B399B75DEC}" dt="2023-05-12T18:57:34.320" v="24" actId="20577"/>
          <ac:spMkLst>
            <pc:docMk/>
            <pc:sldMk cId="1972185879" sldId="273"/>
            <ac:spMk id="4" creationId="{F4507F54-6E44-5D4F-9295-3773EFD7942F}"/>
          </ac:spMkLst>
        </pc:spChg>
      </pc:sldChg>
      <pc:sldChg chg="addSp delSp modSp add ord replId">
        <pc:chgData name="Irene BermanVaporis" userId="S::irene.bermanvaporis@wri.org::36199d59-03a9-4ff3-92e7-a7185e674d4a" providerId="AD" clId="Web-{90D20FD1-3CCD-25B9-0036-13B399B75DEC}" dt="2023-05-12T19:02:01.107" v="79" actId="1076"/>
        <pc:sldMkLst>
          <pc:docMk/>
          <pc:sldMk cId="1215573142" sldId="274"/>
        </pc:sldMkLst>
        <pc:spChg chg="mod">
          <ac:chgData name="Irene BermanVaporis" userId="S::irene.bermanvaporis@wri.org::36199d59-03a9-4ff3-92e7-a7185e674d4a" providerId="AD" clId="Web-{90D20FD1-3CCD-25B9-0036-13B399B75DEC}" dt="2023-05-12T18:58:10.808" v="44" actId="20577"/>
          <ac:spMkLst>
            <pc:docMk/>
            <pc:sldMk cId="1215573142" sldId="274"/>
            <ac:spMk id="2" creationId="{1A9D09BB-9E0D-C515-F06F-3E4B173CB923}"/>
          </ac:spMkLst>
        </pc:spChg>
        <pc:spChg chg="add mod">
          <ac:chgData name="Irene BermanVaporis" userId="S::irene.bermanvaporis@wri.org::36199d59-03a9-4ff3-92e7-a7185e674d4a" providerId="AD" clId="Web-{90D20FD1-3CCD-25B9-0036-13B399B75DEC}" dt="2023-05-12T19:00:44.554" v="67" actId="1076"/>
          <ac:spMkLst>
            <pc:docMk/>
            <pc:sldMk cId="1215573142" sldId="274"/>
            <ac:spMk id="24" creationId="{7C7367F2-7FFE-5CF7-6731-9D91BC9DB851}"/>
          </ac:spMkLst>
        </pc:spChg>
        <pc:spChg chg="mod">
          <ac:chgData name="Irene BermanVaporis" userId="S::irene.bermanvaporis@wri.org::36199d59-03a9-4ff3-92e7-a7185e674d4a" providerId="AD" clId="Web-{90D20FD1-3CCD-25B9-0036-13B399B75DEC}" dt="2023-05-12T18:59:37.908" v="52" actId="14100"/>
          <ac:spMkLst>
            <pc:docMk/>
            <pc:sldMk cId="1215573142" sldId="274"/>
            <ac:spMk id="28" creationId="{633359C1-66B6-62B8-6D72-DF7FF73D2241}"/>
          </ac:spMkLst>
        </pc:spChg>
        <pc:spChg chg="topLvl">
          <ac:chgData name="Irene BermanVaporis" userId="S::irene.bermanvaporis@wri.org::36199d59-03a9-4ff3-92e7-a7185e674d4a" providerId="AD" clId="Web-{90D20FD1-3CCD-25B9-0036-13B399B75DEC}" dt="2023-05-12T18:59:47.893" v="54"/>
          <ac:spMkLst>
            <pc:docMk/>
            <pc:sldMk cId="1215573142" sldId="274"/>
            <ac:spMk id="31" creationId="{EEAF5EFF-06AC-D891-733D-92631F62E2F0}"/>
          </ac:spMkLst>
        </pc:spChg>
        <pc:spChg chg="add mod">
          <ac:chgData name="Irene BermanVaporis" userId="S::irene.bermanvaporis@wri.org::36199d59-03a9-4ff3-92e7-a7185e674d4a" providerId="AD" clId="Web-{90D20FD1-3CCD-25B9-0036-13B399B75DEC}" dt="2023-05-12T19:02:01.107" v="79" actId="1076"/>
          <ac:spMkLst>
            <pc:docMk/>
            <pc:sldMk cId="1215573142" sldId="274"/>
            <ac:spMk id="70" creationId="{19CCA78A-B939-E682-55A8-8ED64C45AC63}"/>
          </ac:spMkLst>
        </pc:spChg>
        <pc:grpChg chg="del">
          <ac:chgData name="Irene BermanVaporis" userId="S::irene.bermanvaporis@wri.org::36199d59-03a9-4ff3-92e7-a7185e674d4a" providerId="AD" clId="Web-{90D20FD1-3CCD-25B9-0036-13B399B75DEC}" dt="2023-05-12T18:58:00.979" v="38"/>
          <ac:grpSpMkLst>
            <pc:docMk/>
            <pc:sldMk cId="1215573142" sldId="274"/>
            <ac:grpSpMk id="3" creationId="{04C27AFA-3129-2A14-6AFF-47584D9663CC}"/>
          </ac:grpSpMkLst>
        </pc:grpChg>
        <pc:grpChg chg="del">
          <ac:chgData name="Irene BermanVaporis" userId="S::irene.bermanvaporis@wri.org::36199d59-03a9-4ff3-92e7-a7185e674d4a" providerId="AD" clId="Web-{90D20FD1-3CCD-25B9-0036-13B399B75DEC}" dt="2023-05-12T18:58:00.979" v="39"/>
          <ac:grpSpMkLst>
            <pc:docMk/>
            <pc:sldMk cId="1215573142" sldId="274"/>
            <ac:grpSpMk id="10" creationId="{38294B08-02E8-3CC6-6807-ECA117C3C17E}"/>
          </ac:grpSpMkLst>
        </pc:grpChg>
        <pc:grpChg chg="del">
          <ac:chgData name="Irene BermanVaporis" userId="S::irene.bermanvaporis@wri.org::36199d59-03a9-4ff3-92e7-a7185e674d4a" providerId="AD" clId="Web-{90D20FD1-3CCD-25B9-0036-13B399B75DEC}" dt="2023-05-12T18:58:00.979" v="34"/>
          <ac:grpSpMkLst>
            <pc:docMk/>
            <pc:sldMk cId="1215573142" sldId="274"/>
            <ac:grpSpMk id="11" creationId="{8C280489-9413-D043-7189-433E4842DE52}"/>
          </ac:grpSpMkLst>
        </pc:grpChg>
        <pc:grpChg chg="del">
          <ac:chgData name="Irene BermanVaporis" userId="S::irene.bermanvaporis@wri.org::36199d59-03a9-4ff3-92e7-a7185e674d4a" providerId="AD" clId="Web-{90D20FD1-3CCD-25B9-0036-13B399B75DEC}" dt="2023-05-12T18:58:00.979" v="37"/>
          <ac:grpSpMkLst>
            <pc:docMk/>
            <pc:sldMk cId="1215573142" sldId="274"/>
            <ac:grpSpMk id="12" creationId="{4685C6DD-0E4D-8FBB-92A8-2EA29249EBE2}"/>
          </ac:grpSpMkLst>
        </pc:grpChg>
        <pc:grpChg chg="del">
          <ac:chgData name="Irene BermanVaporis" userId="S::irene.bermanvaporis@wri.org::36199d59-03a9-4ff3-92e7-a7185e674d4a" providerId="AD" clId="Web-{90D20FD1-3CCD-25B9-0036-13B399B75DEC}" dt="2023-05-12T18:58:00.979" v="40"/>
          <ac:grpSpMkLst>
            <pc:docMk/>
            <pc:sldMk cId="1215573142" sldId="274"/>
            <ac:grpSpMk id="13" creationId="{22DF2B65-68EF-806B-3E9F-B63C2B1CF014}"/>
          </ac:grpSpMkLst>
        </pc:grpChg>
        <pc:grpChg chg="del">
          <ac:chgData name="Irene BermanVaporis" userId="S::irene.bermanvaporis@wri.org::36199d59-03a9-4ff3-92e7-a7185e674d4a" providerId="AD" clId="Web-{90D20FD1-3CCD-25B9-0036-13B399B75DEC}" dt="2023-05-12T18:58:00.979" v="41"/>
          <ac:grpSpMkLst>
            <pc:docMk/>
            <pc:sldMk cId="1215573142" sldId="274"/>
            <ac:grpSpMk id="14" creationId="{ACEF6EF7-1791-A7EB-9AB5-DE015325CBDB}"/>
          </ac:grpSpMkLst>
        </pc:grpChg>
        <pc:grpChg chg="del">
          <ac:chgData name="Irene BermanVaporis" userId="S::irene.bermanvaporis@wri.org::36199d59-03a9-4ff3-92e7-a7185e674d4a" providerId="AD" clId="Web-{90D20FD1-3CCD-25B9-0036-13B399B75DEC}" dt="2023-05-12T18:58:00.979" v="35"/>
          <ac:grpSpMkLst>
            <pc:docMk/>
            <pc:sldMk cId="1215573142" sldId="274"/>
            <ac:grpSpMk id="15" creationId="{FC62CB89-7D9D-E6F3-C72F-8E027A35D33D}"/>
          </ac:grpSpMkLst>
        </pc:grpChg>
        <pc:grpChg chg="del">
          <ac:chgData name="Irene BermanVaporis" userId="S::irene.bermanvaporis@wri.org::36199d59-03a9-4ff3-92e7-a7185e674d4a" providerId="AD" clId="Web-{90D20FD1-3CCD-25B9-0036-13B399B75DEC}" dt="2023-05-12T18:57:59.260" v="33"/>
          <ac:grpSpMkLst>
            <pc:docMk/>
            <pc:sldMk cId="1215573142" sldId="274"/>
            <ac:grpSpMk id="16" creationId="{541E3761-695E-E7A3-777C-1FBB3E8C26E9}"/>
          </ac:grpSpMkLst>
        </pc:grpChg>
        <pc:grpChg chg="del">
          <ac:chgData name="Irene BermanVaporis" userId="S::irene.bermanvaporis@wri.org::36199d59-03a9-4ff3-92e7-a7185e674d4a" providerId="AD" clId="Web-{90D20FD1-3CCD-25B9-0036-13B399B75DEC}" dt="2023-05-12T18:57:59.260" v="32"/>
          <ac:grpSpMkLst>
            <pc:docMk/>
            <pc:sldMk cId="1215573142" sldId="274"/>
            <ac:grpSpMk id="17" creationId="{0FF61AB8-33D6-2B7C-E604-CBCB17EEF6E6}"/>
          </ac:grpSpMkLst>
        </pc:grpChg>
        <pc:grpChg chg="del">
          <ac:chgData name="Irene BermanVaporis" userId="S::irene.bermanvaporis@wri.org::36199d59-03a9-4ff3-92e7-a7185e674d4a" providerId="AD" clId="Web-{90D20FD1-3CCD-25B9-0036-13B399B75DEC}" dt="2023-05-12T18:57:59.260" v="31"/>
          <ac:grpSpMkLst>
            <pc:docMk/>
            <pc:sldMk cId="1215573142" sldId="274"/>
            <ac:grpSpMk id="18" creationId="{D69DD480-9B57-D664-DD63-D70D20821EAF}"/>
          </ac:grpSpMkLst>
        </pc:grpChg>
        <pc:grpChg chg="del">
          <ac:chgData name="Irene BermanVaporis" userId="S::irene.bermanvaporis@wri.org::36199d59-03a9-4ff3-92e7-a7185e674d4a" providerId="AD" clId="Web-{90D20FD1-3CCD-25B9-0036-13B399B75DEC}" dt="2023-05-12T18:57:59.260" v="30"/>
          <ac:grpSpMkLst>
            <pc:docMk/>
            <pc:sldMk cId="1215573142" sldId="274"/>
            <ac:grpSpMk id="19" creationId="{ED337FA0-6FCE-E05C-3EE6-59A3DD8D4E0D}"/>
          </ac:grpSpMkLst>
        </pc:grpChg>
        <pc:grpChg chg="del">
          <ac:chgData name="Irene BermanVaporis" userId="S::irene.bermanvaporis@wri.org::36199d59-03a9-4ff3-92e7-a7185e674d4a" providerId="AD" clId="Web-{90D20FD1-3CCD-25B9-0036-13B399B75DEC}" dt="2023-05-12T18:57:59.260" v="29"/>
          <ac:grpSpMkLst>
            <pc:docMk/>
            <pc:sldMk cId="1215573142" sldId="274"/>
            <ac:grpSpMk id="20" creationId="{EAA56EA5-5E81-04A2-B762-E7EE8E379735}"/>
          </ac:grpSpMkLst>
        </pc:grpChg>
        <pc:grpChg chg="del">
          <ac:chgData name="Irene BermanVaporis" userId="S::irene.bermanvaporis@wri.org::36199d59-03a9-4ff3-92e7-a7185e674d4a" providerId="AD" clId="Web-{90D20FD1-3CCD-25B9-0036-13B399B75DEC}" dt="2023-05-12T18:57:59.260" v="28"/>
          <ac:grpSpMkLst>
            <pc:docMk/>
            <pc:sldMk cId="1215573142" sldId="274"/>
            <ac:grpSpMk id="21" creationId="{5E169064-04FA-21F7-783B-30EBADD3AA6C}"/>
          </ac:grpSpMkLst>
        </pc:grpChg>
        <pc:grpChg chg="del">
          <ac:chgData name="Irene BermanVaporis" userId="S::irene.bermanvaporis@wri.org::36199d59-03a9-4ff3-92e7-a7185e674d4a" providerId="AD" clId="Web-{90D20FD1-3CCD-25B9-0036-13B399B75DEC}" dt="2023-05-12T18:57:59.260" v="27"/>
          <ac:grpSpMkLst>
            <pc:docMk/>
            <pc:sldMk cId="1215573142" sldId="274"/>
            <ac:grpSpMk id="22" creationId="{1AAEA4AB-9C88-B29B-6655-FDD5B9728C98}"/>
          </ac:grpSpMkLst>
        </pc:grpChg>
        <pc:grpChg chg="add mod">
          <ac:chgData name="Irene BermanVaporis" userId="S::irene.bermanvaporis@wri.org::36199d59-03a9-4ff3-92e7-a7185e674d4a" providerId="AD" clId="Web-{90D20FD1-3CCD-25B9-0036-13B399B75DEC}" dt="2023-05-12T19:01:54.997" v="78" actId="14100"/>
          <ac:grpSpMkLst>
            <pc:docMk/>
            <pc:sldMk cId="1215573142" sldId="274"/>
            <ac:grpSpMk id="29" creationId="{51A07974-E646-496E-23FB-1DFE8C576773}"/>
          </ac:grpSpMkLst>
        </pc:grpChg>
        <pc:grpChg chg="mod topLvl">
          <ac:chgData name="Irene BermanVaporis" userId="S::irene.bermanvaporis@wri.org::36199d59-03a9-4ff3-92e7-a7185e674d4a" providerId="AD" clId="Web-{90D20FD1-3CCD-25B9-0036-13B399B75DEC}" dt="2023-05-12T19:00:15.583" v="60" actId="1076"/>
          <ac:grpSpMkLst>
            <pc:docMk/>
            <pc:sldMk cId="1215573142" sldId="274"/>
            <ac:grpSpMk id="32" creationId="{B69F70F2-FB33-5064-B742-01172F64895F}"/>
          </ac:grpSpMkLst>
        </pc:grpChg>
        <pc:grpChg chg="add del mod">
          <ac:chgData name="Irene BermanVaporis" userId="S::irene.bermanvaporis@wri.org::36199d59-03a9-4ff3-92e7-a7185e674d4a" providerId="AD" clId="Web-{90D20FD1-3CCD-25B9-0036-13B399B75DEC}" dt="2023-05-12T18:59:47.893" v="54"/>
          <ac:grpSpMkLst>
            <pc:docMk/>
            <pc:sldMk cId="1215573142" sldId="274"/>
            <ac:grpSpMk id="61" creationId="{DA89BCF9-99F1-579E-0598-7D2940E1D885}"/>
          </ac:grpSpMkLst>
        </pc:grpChg>
        <pc:grpChg chg="add mod">
          <ac:chgData name="Irene BermanVaporis" userId="S::irene.bermanvaporis@wri.org::36199d59-03a9-4ff3-92e7-a7185e674d4a" providerId="AD" clId="Web-{90D20FD1-3CCD-25B9-0036-13B399B75DEC}" dt="2023-05-12T18:59:27.157" v="51" actId="1076"/>
          <ac:grpSpMkLst>
            <pc:docMk/>
            <pc:sldMk cId="1215573142" sldId="274"/>
            <ac:grpSpMk id="68" creationId="{D8FF3B0E-AA30-A2B9-DEF4-50421846B882}"/>
          </ac:grpSpMkLst>
        </pc:grpChg>
        <pc:picChg chg="mod modCrop">
          <ac:chgData name="Irene BermanVaporis" userId="S::irene.bermanvaporis@wri.org::36199d59-03a9-4ff3-92e7-a7185e674d4a" providerId="AD" clId="Web-{90D20FD1-3CCD-25B9-0036-13B399B75DEC}" dt="2023-05-12T19:00:17.958" v="62"/>
          <ac:picMkLst>
            <pc:docMk/>
            <pc:sldMk cId="1215573142" sldId="274"/>
            <ac:picMk id="33" creationId="{4808261D-E440-079A-F65B-B666A382EA04}"/>
          </ac:picMkLst>
        </pc:picChg>
        <pc:picChg chg="del">
          <ac:chgData name="Irene BermanVaporis" userId="S::irene.bermanvaporis@wri.org::36199d59-03a9-4ff3-92e7-a7185e674d4a" providerId="AD" clId="Web-{90D20FD1-3CCD-25B9-0036-13B399B75DEC}" dt="2023-05-12T18:58:00.979" v="36"/>
          <ac:picMkLst>
            <pc:docMk/>
            <pc:sldMk cId="1215573142" sldId="274"/>
            <ac:picMk id="51" creationId="{C0220B31-E8BD-6BE4-091A-2DF28647C832}"/>
          </ac:picMkLst>
        </pc:picChg>
        <pc:cxnChg chg="del">
          <ac:chgData name="Irene BermanVaporis" userId="S::irene.bermanvaporis@wri.org::36199d59-03a9-4ff3-92e7-a7185e674d4a" providerId="AD" clId="Web-{90D20FD1-3CCD-25B9-0036-13B399B75DEC}" dt="2023-05-12T19:01:01.743" v="70"/>
          <ac:cxnSpMkLst>
            <pc:docMk/>
            <pc:sldMk cId="1215573142" sldId="274"/>
            <ac:cxnSpMk id="27" creationId="{0B9192AE-2D56-7E75-AB92-0F0352D0F87D}"/>
          </ac:cxnSpMkLst>
        </pc:cxnChg>
      </pc:sldChg>
    </pc:docChg>
  </pc:docChgLst>
  <pc:docChgLst>
    <pc:chgData name="Brynne Wilcox" userId="9ea332a5-72b0-4aba-9eed-02b5d0137144" providerId="ADAL" clId="{C17A5454-6A11-42D0-8FE2-191C30DAB0B6}"/>
    <pc:docChg chg="undo custSel modSld modMainMaster">
      <pc:chgData name="Brynne Wilcox" userId="9ea332a5-72b0-4aba-9eed-02b5d0137144" providerId="ADAL" clId="{C17A5454-6A11-42D0-8FE2-191C30DAB0B6}" dt="2023-08-29T18:17:41.952" v="123" actId="1076"/>
      <pc:docMkLst>
        <pc:docMk/>
      </pc:docMkLst>
      <pc:sldChg chg="modSp mod">
        <pc:chgData name="Brynne Wilcox" userId="9ea332a5-72b0-4aba-9eed-02b5d0137144" providerId="ADAL" clId="{C17A5454-6A11-42D0-8FE2-191C30DAB0B6}" dt="2023-08-24T13:19:19.050" v="99" actId="20577"/>
        <pc:sldMkLst>
          <pc:docMk/>
          <pc:sldMk cId="4183653480" sldId="257"/>
        </pc:sldMkLst>
        <pc:spChg chg="mod">
          <ac:chgData name="Brynne Wilcox" userId="9ea332a5-72b0-4aba-9eed-02b5d0137144" providerId="ADAL" clId="{C17A5454-6A11-42D0-8FE2-191C30DAB0B6}" dt="2023-08-24T13:19:19.050" v="99" actId="20577"/>
          <ac:spMkLst>
            <pc:docMk/>
            <pc:sldMk cId="4183653480" sldId="257"/>
            <ac:spMk id="12" creationId="{EFD6DA0E-695C-C621-9CE3-A8F72089B22E}"/>
          </ac:spMkLst>
        </pc:spChg>
      </pc:sldChg>
      <pc:sldChg chg="modSp mod">
        <pc:chgData name="Brynne Wilcox" userId="9ea332a5-72b0-4aba-9eed-02b5d0137144" providerId="ADAL" clId="{C17A5454-6A11-42D0-8FE2-191C30DAB0B6}" dt="2023-08-29T18:17:41.952" v="123" actId="1076"/>
        <pc:sldMkLst>
          <pc:docMk/>
          <pc:sldMk cId="2781571600" sldId="259"/>
        </pc:sldMkLst>
        <pc:spChg chg="mod">
          <ac:chgData name="Brynne Wilcox" userId="9ea332a5-72b0-4aba-9eed-02b5d0137144" providerId="ADAL" clId="{C17A5454-6A11-42D0-8FE2-191C30DAB0B6}" dt="2023-08-29T18:17:41.952" v="123" actId="1076"/>
          <ac:spMkLst>
            <pc:docMk/>
            <pc:sldMk cId="2781571600" sldId="259"/>
            <ac:spMk id="13" creationId="{5EE67736-8423-D0BB-21BA-C3331E12E18B}"/>
          </ac:spMkLst>
        </pc:spChg>
      </pc:sldChg>
      <pc:sldChg chg="addSp modSp mod">
        <pc:chgData name="Brynne Wilcox" userId="9ea332a5-72b0-4aba-9eed-02b5d0137144" providerId="ADAL" clId="{C17A5454-6A11-42D0-8FE2-191C30DAB0B6}" dt="2023-08-24T13:35:54.433" v="121" actId="164"/>
        <pc:sldMkLst>
          <pc:docMk/>
          <pc:sldMk cId="269481738" sldId="260"/>
        </pc:sldMkLst>
        <pc:spChg chg="mod">
          <ac:chgData name="Brynne Wilcox" userId="9ea332a5-72b0-4aba-9eed-02b5d0137144" providerId="ADAL" clId="{C17A5454-6A11-42D0-8FE2-191C30DAB0B6}" dt="2023-08-24T13:33:54.684" v="120" actId="1035"/>
          <ac:spMkLst>
            <pc:docMk/>
            <pc:sldMk cId="269481738" sldId="260"/>
            <ac:spMk id="2" creationId="{1A9D09BB-9E0D-C515-F06F-3E4B173CB923}"/>
          </ac:spMkLst>
        </pc:spChg>
        <pc:grpChg chg="add mod">
          <ac:chgData name="Brynne Wilcox" userId="9ea332a5-72b0-4aba-9eed-02b5d0137144" providerId="ADAL" clId="{C17A5454-6A11-42D0-8FE2-191C30DAB0B6}" dt="2023-08-24T13:35:54.433" v="121" actId="164"/>
          <ac:grpSpMkLst>
            <pc:docMk/>
            <pc:sldMk cId="269481738" sldId="260"/>
            <ac:grpSpMk id="3" creationId="{D2FA6FD0-786F-FB5A-5039-2D8C656A0C1B}"/>
          </ac:grpSpMkLst>
        </pc:grpChg>
        <pc:grpChg chg="mod">
          <ac:chgData name="Brynne Wilcox" userId="9ea332a5-72b0-4aba-9eed-02b5d0137144" providerId="ADAL" clId="{C17A5454-6A11-42D0-8FE2-191C30DAB0B6}" dt="2023-08-24T13:35:54.433" v="121" actId="164"/>
          <ac:grpSpMkLst>
            <pc:docMk/>
            <pc:sldMk cId="269481738" sldId="260"/>
            <ac:grpSpMk id="31" creationId="{12258B87-71FE-2C42-228A-8DC4778FEB93}"/>
          </ac:grpSpMkLst>
        </pc:grpChg>
        <pc:grpChg chg="mod">
          <ac:chgData name="Brynne Wilcox" userId="9ea332a5-72b0-4aba-9eed-02b5d0137144" providerId="ADAL" clId="{C17A5454-6A11-42D0-8FE2-191C30DAB0B6}" dt="2023-08-24T13:35:54.433" v="121" actId="164"/>
          <ac:grpSpMkLst>
            <pc:docMk/>
            <pc:sldMk cId="269481738" sldId="260"/>
            <ac:grpSpMk id="33" creationId="{90A48B4D-BA72-59C6-301B-16ECF66F0CEC}"/>
          </ac:grpSpMkLst>
        </pc:grpChg>
        <pc:grpChg chg="mod">
          <ac:chgData name="Brynne Wilcox" userId="9ea332a5-72b0-4aba-9eed-02b5d0137144" providerId="ADAL" clId="{C17A5454-6A11-42D0-8FE2-191C30DAB0B6}" dt="2023-08-24T13:35:54.433" v="121" actId="164"/>
          <ac:grpSpMkLst>
            <pc:docMk/>
            <pc:sldMk cId="269481738" sldId="260"/>
            <ac:grpSpMk id="36" creationId="{2D1DE630-35E7-3E28-33EE-7EE390B0A697}"/>
          </ac:grpSpMkLst>
        </pc:grpChg>
        <pc:grpChg chg="mod">
          <ac:chgData name="Brynne Wilcox" userId="9ea332a5-72b0-4aba-9eed-02b5d0137144" providerId="ADAL" clId="{C17A5454-6A11-42D0-8FE2-191C30DAB0B6}" dt="2023-08-24T13:35:54.433" v="121" actId="164"/>
          <ac:grpSpMkLst>
            <pc:docMk/>
            <pc:sldMk cId="269481738" sldId="260"/>
            <ac:grpSpMk id="60" creationId="{CC772664-33F8-FF1C-275E-73D6000CE163}"/>
          </ac:grpSpMkLst>
        </pc:grpChg>
        <pc:grpChg chg="mod">
          <ac:chgData name="Brynne Wilcox" userId="9ea332a5-72b0-4aba-9eed-02b5d0137144" providerId="ADAL" clId="{C17A5454-6A11-42D0-8FE2-191C30DAB0B6}" dt="2023-08-24T13:35:54.433" v="121" actId="164"/>
          <ac:grpSpMkLst>
            <pc:docMk/>
            <pc:sldMk cId="269481738" sldId="260"/>
            <ac:grpSpMk id="62" creationId="{B2DC3C87-E75C-A188-CBF2-EB4916B300C9}"/>
          </ac:grpSpMkLst>
        </pc:grpChg>
        <pc:grpChg chg="mod">
          <ac:chgData name="Brynne Wilcox" userId="9ea332a5-72b0-4aba-9eed-02b5d0137144" providerId="ADAL" clId="{C17A5454-6A11-42D0-8FE2-191C30DAB0B6}" dt="2023-08-24T13:35:54.433" v="121" actId="164"/>
          <ac:grpSpMkLst>
            <pc:docMk/>
            <pc:sldMk cId="269481738" sldId="260"/>
            <ac:grpSpMk id="66" creationId="{E6DAD5C9-A163-563B-0FD9-8234455383F5}"/>
          </ac:grpSpMkLst>
        </pc:grpChg>
        <pc:grpChg chg="mod">
          <ac:chgData name="Brynne Wilcox" userId="9ea332a5-72b0-4aba-9eed-02b5d0137144" providerId="ADAL" clId="{C17A5454-6A11-42D0-8FE2-191C30DAB0B6}" dt="2023-08-24T13:35:54.433" v="121" actId="164"/>
          <ac:grpSpMkLst>
            <pc:docMk/>
            <pc:sldMk cId="269481738" sldId="260"/>
            <ac:grpSpMk id="67" creationId="{67A38288-8848-CCB6-78FA-5B82B388FB7E}"/>
          </ac:grpSpMkLst>
        </pc:grpChg>
        <pc:grpChg chg="mod">
          <ac:chgData name="Brynne Wilcox" userId="9ea332a5-72b0-4aba-9eed-02b5d0137144" providerId="ADAL" clId="{C17A5454-6A11-42D0-8FE2-191C30DAB0B6}" dt="2023-08-24T13:35:54.433" v="121" actId="164"/>
          <ac:grpSpMkLst>
            <pc:docMk/>
            <pc:sldMk cId="269481738" sldId="260"/>
            <ac:grpSpMk id="69" creationId="{3ADBBB1A-8971-65CD-FBF2-BDB7CD7DA3F6}"/>
          </ac:grpSpMkLst>
        </pc:grpChg>
        <pc:grpChg chg="mod">
          <ac:chgData name="Brynne Wilcox" userId="9ea332a5-72b0-4aba-9eed-02b5d0137144" providerId="ADAL" clId="{C17A5454-6A11-42D0-8FE2-191C30DAB0B6}" dt="2023-08-24T13:35:54.433" v="121" actId="164"/>
          <ac:grpSpMkLst>
            <pc:docMk/>
            <pc:sldMk cId="269481738" sldId="260"/>
            <ac:grpSpMk id="73" creationId="{2D728612-8F9F-7906-4A13-DF569EEFC743}"/>
          </ac:grpSpMkLst>
        </pc:grpChg>
        <pc:grpChg chg="mod">
          <ac:chgData name="Brynne Wilcox" userId="9ea332a5-72b0-4aba-9eed-02b5d0137144" providerId="ADAL" clId="{C17A5454-6A11-42D0-8FE2-191C30DAB0B6}" dt="2023-08-24T13:35:54.433" v="121" actId="164"/>
          <ac:grpSpMkLst>
            <pc:docMk/>
            <pc:sldMk cId="269481738" sldId="260"/>
            <ac:grpSpMk id="74" creationId="{CD926228-974C-7D41-DB85-B418FDAAE83D}"/>
          </ac:grpSpMkLst>
        </pc:grpChg>
        <pc:grpChg chg="mod">
          <ac:chgData name="Brynne Wilcox" userId="9ea332a5-72b0-4aba-9eed-02b5d0137144" providerId="ADAL" clId="{C17A5454-6A11-42D0-8FE2-191C30DAB0B6}" dt="2023-08-24T13:35:54.433" v="121" actId="164"/>
          <ac:grpSpMkLst>
            <pc:docMk/>
            <pc:sldMk cId="269481738" sldId="260"/>
            <ac:grpSpMk id="76" creationId="{AB3D7B11-EE82-948A-AC24-03B3D3EEEC9E}"/>
          </ac:grpSpMkLst>
        </pc:grpChg>
        <pc:grpChg chg="mod">
          <ac:chgData name="Brynne Wilcox" userId="9ea332a5-72b0-4aba-9eed-02b5d0137144" providerId="ADAL" clId="{C17A5454-6A11-42D0-8FE2-191C30DAB0B6}" dt="2023-08-24T13:35:54.433" v="121" actId="164"/>
          <ac:grpSpMkLst>
            <pc:docMk/>
            <pc:sldMk cId="269481738" sldId="260"/>
            <ac:grpSpMk id="78" creationId="{C52CF02A-C890-4A2D-A264-8F4BD5F6EB98}"/>
          </ac:grpSpMkLst>
        </pc:grpChg>
        <pc:grpChg chg="mod">
          <ac:chgData name="Brynne Wilcox" userId="9ea332a5-72b0-4aba-9eed-02b5d0137144" providerId="ADAL" clId="{C17A5454-6A11-42D0-8FE2-191C30DAB0B6}" dt="2023-08-24T13:35:54.433" v="121" actId="164"/>
          <ac:grpSpMkLst>
            <pc:docMk/>
            <pc:sldMk cId="269481738" sldId="260"/>
            <ac:grpSpMk id="82" creationId="{6A8F7F15-56FD-33BF-769E-DBD8F622A0F6}"/>
          </ac:grpSpMkLst>
        </pc:grpChg>
        <pc:grpChg chg="mod">
          <ac:chgData name="Brynne Wilcox" userId="9ea332a5-72b0-4aba-9eed-02b5d0137144" providerId="ADAL" clId="{C17A5454-6A11-42D0-8FE2-191C30DAB0B6}" dt="2023-08-24T13:35:54.433" v="121" actId="164"/>
          <ac:grpSpMkLst>
            <pc:docMk/>
            <pc:sldMk cId="269481738" sldId="260"/>
            <ac:grpSpMk id="83" creationId="{0BB492D4-51C1-58FD-DAA4-EEB78F0ED2EC}"/>
          </ac:grpSpMkLst>
        </pc:grpChg>
        <pc:grpChg chg="mod">
          <ac:chgData name="Brynne Wilcox" userId="9ea332a5-72b0-4aba-9eed-02b5d0137144" providerId="ADAL" clId="{C17A5454-6A11-42D0-8FE2-191C30DAB0B6}" dt="2023-08-24T13:35:54.433" v="121" actId="164"/>
          <ac:grpSpMkLst>
            <pc:docMk/>
            <pc:sldMk cId="269481738" sldId="260"/>
            <ac:grpSpMk id="84" creationId="{44D5C068-0527-DC08-C350-4B7A6D52E917}"/>
          </ac:grpSpMkLst>
        </pc:grpChg>
      </pc:sldChg>
      <pc:sldChg chg="modSp mod">
        <pc:chgData name="Brynne Wilcox" userId="9ea332a5-72b0-4aba-9eed-02b5d0137144" providerId="ADAL" clId="{C17A5454-6A11-42D0-8FE2-191C30DAB0B6}" dt="2023-08-24T13:33:45.770" v="118" actId="1035"/>
        <pc:sldMkLst>
          <pc:docMk/>
          <pc:sldMk cId="865233114" sldId="261"/>
        </pc:sldMkLst>
        <pc:spChg chg="mod">
          <ac:chgData name="Brynne Wilcox" userId="9ea332a5-72b0-4aba-9eed-02b5d0137144" providerId="ADAL" clId="{C17A5454-6A11-42D0-8FE2-191C30DAB0B6}" dt="2023-08-24T13:33:45.770" v="118" actId="1035"/>
          <ac:spMkLst>
            <pc:docMk/>
            <pc:sldMk cId="865233114" sldId="261"/>
            <ac:spMk id="4" creationId="{7433EE05-AB5E-6F0D-D48A-4DDA19D4CB17}"/>
          </ac:spMkLst>
        </pc:spChg>
      </pc:sldChg>
      <pc:sldChg chg="addSp delSp modSp">
        <pc:chgData name="Brynne Wilcox" userId="9ea332a5-72b0-4aba-9eed-02b5d0137144" providerId="ADAL" clId="{C17A5454-6A11-42D0-8FE2-191C30DAB0B6}" dt="2023-08-24T13:18:00.062" v="88"/>
        <pc:sldMkLst>
          <pc:docMk/>
          <pc:sldMk cId="2519000664" sldId="263"/>
        </pc:sldMkLst>
        <pc:picChg chg="add del mod">
          <ac:chgData name="Brynne Wilcox" userId="9ea332a5-72b0-4aba-9eed-02b5d0137144" providerId="ADAL" clId="{C17A5454-6A11-42D0-8FE2-191C30DAB0B6}" dt="2023-08-24T13:17:44.857" v="87" actId="478"/>
          <ac:picMkLst>
            <pc:docMk/>
            <pc:sldMk cId="2519000664" sldId="263"/>
            <ac:picMk id="3" creationId="{93CC520C-ABCE-D092-2034-013CFE1257C0}"/>
          </ac:picMkLst>
        </pc:picChg>
        <pc:picChg chg="add mod">
          <ac:chgData name="Brynne Wilcox" userId="9ea332a5-72b0-4aba-9eed-02b5d0137144" providerId="ADAL" clId="{C17A5454-6A11-42D0-8FE2-191C30DAB0B6}" dt="2023-08-24T13:18:00.062" v="88"/>
          <ac:picMkLst>
            <pc:docMk/>
            <pc:sldMk cId="2519000664" sldId="263"/>
            <ac:picMk id="4" creationId="{81291202-3E97-605A-4AB5-70D91C58472A}"/>
          </ac:picMkLst>
        </pc:picChg>
      </pc:sldChg>
      <pc:sldChg chg="addSp modSp">
        <pc:chgData name="Brynne Wilcox" userId="9ea332a5-72b0-4aba-9eed-02b5d0137144" providerId="ADAL" clId="{C17A5454-6A11-42D0-8FE2-191C30DAB0B6}" dt="2023-08-24T13:18:19.183" v="89"/>
        <pc:sldMkLst>
          <pc:docMk/>
          <pc:sldMk cId="962899200" sldId="265"/>
        </pc:sldMkLst>
        <pc:picChg chg="add mod">
          <ac:chgData name="Brynne Wilcox" userId="9ea332a5-72b0-4aba-9eed-02b5d0137144" providerId="ADAL" clId="{C17A5454-6A11-42D0-8FE2-191C30DAB0B6}" dt="2023-08-24T13:18:19.183" v="89"/>
          <ac:picMkLst>
            <pc:docMk/>
            <pc:sldMk cId="962899200" sldId="265"/>
            <ac:picMk id="2" creationId="{ADCFA2C3-1C10-E1B7-5C37-7222D732D3E1}"/>
          </ac:picMkLst>
        </pc:picChg>
      </pc:sldChg>
      <pc:sldChg chg="addSp modSp">
        <pc:chgData name="Brynne Wilcox" userId="9ea332a5-72b0-4aba-9eed-02b5d0137144" providerId="ADAL" clId="{C17A5454-6A11-42D0-8FE2-191C30DAB0B6}" dt="2023-08-24T13:18:21.932" v="90"/>
        <pc:sldMkLst>
          <pc:docMk/>
          <pc:sldMk cId="2330070743" sldId="266"/>
        </pc:sldMkLst>
        <pc:picChg chg="add mod">
          <ac:chgData name="Brynne Wilcox" userId="9ea332a5-72b0-4aba-9eed-02b5d0137144" providerId="ADAL" clId="{C17A5454-6A11-42D0-8FE2-191C30DAB0B6}" dt="2023-08-24T13:18:21.932" v="90"/>
          <ac:picMkLst>
            <pc:docMk/>
            <pc:sldMk cId="2330070743" sldId="266"/>
            <ac:picMk id="3" creationId="{94DDD4FF-2C33-2202-56E3-689057CBBD32}"/>
          </ac:picMkLst>
        </pc:picChg>
      </pc:sldChg>
      <pc:sldChg chg="modSp mod">
        <pc:chgData name="Brynne Wilcox" userId="9ea332a5-72b0-4aba-9eed-02b5d0137144" providerId="ADAL" clId="{C17A5454-6A11-42D0-8FE2-191C30DAB0B6}" dt="2023-08-24T13:33:00.410" v="104" actId="1036"/>
        <pc:sldMkLst>
          <pc:docMk/>
          <pc:sldMk cId="1215573142" sldId="274"/>
        </pc:sldMkLst>
        <pc:spChg chg="mod">
          <ac:chgData name="Brynne Wilcox" userId="9ea332a5-72b0-4aba-9eed-02b5d0137144" providerId="ADAL" clId="{C17A5454-6A11-42D0-8FE2-191C30DAB0B6}" dt="2023-08-24T13:33:00.410" v="104" actId="1036"/>
          <ac:spMkLst>
            <pc:docMk/>
            <pc:sldMk cId="1215573142" sldId="274"/>
            <ac:spMk id="2" creationId="{1A9D09BB-9E0D-C515-F06F-3E4B173CB923}"/>
          </ac:spMkLst>
        </pc:spChg>
      </pc:sldChg>
      <pc:sldChg chg="modSp mod">
        <pc:chgData name="Brynne Wilcox" userId="9ea332a5-72b0-4aba-9eed-02b5d0137144" providerId="ADAL" clId="{C17A5454-6A11-42D0-8FE2-191C30DAB0B6}" dt="2023-08-24T13:33:05.103" v="107" actId="1035"/>
        <pc:sldMkLst>
          <pc:docMk/>
          <pc:sldMk cId="3114670465" sldId="275"/>
        </pc:sldMkLst>
        <pc:spChg chg="mod">
          <ac:chgData name="Brynne Wilcox" userId="9ea332a5-72b0-4aba-9eed-02b5d0137144" providerId="ADAL" clId="{C17A5454-6A11-42D0-8FE2-191C30DAB0B6}" dt="2023-08-24T13:33:05.103" v="107" actId="1035"/>
          <ac:spMkLst>
            <pc:docMk/>
            <pc:sldMk cId="3114670465" sldId="275"/>
            <ac:spMk id="2" creationId="{1A9D09BB-9E0D-C515-F06F-3E4B173CB923}"/>
          </ac:spMkLst>
        </pc:spChg>
      </pc:sldChg>
      <pc:sldChg chg="modSp mod">
        <pc:chgData name="Brynne Wilcox" userId="9ea332a5-72b0-4aba-9eed-02b5d0137144" providerId="ADAL" clId="{C17A5454-6A11-42D0-8FE2-191C30DAB0B6}" dt="2023-08-24T13:33:12.474" v="115" actId="1035"/>
        <pc:sldMkLst>
          <pc:docMk/>
          <pc:sldMk cId="85377242" sldId="276"/>
        </pc:sldMkLst>
        <pc:spChg chg="mod">
          <ac:chgData name="Brynne Wilcox" userId="9ea332a5-72b0-4aba-9eed-02b5d0137144" providerId="ADAL" clId="{C17A5454-6A11-42D0-8FE2-191C30DAB0B6}" dt="2023-08-24T13:33:12.474" v="115" actId="1035"/>
          <ac:spMkLst>
            <pc:docMk/>
            <pc:sldMk cId="85377242" sldId="276"/>
            <ac:spMk id="2" creationId="{1A9D09BB-9E0D-C515-F06F-3E4B173CB923}"/>
          </ac:spMkLst>
        </pc:spChg>
      </pc:sldChg>
      <pc:sldChg chg="modSp mod">
        <pc:chgData name="Brynne Wilcox" userId="9ea332a5-72b0-4aba-9eed-02b5d0137144" providerId="ADAL" clId="{C17A5454-6A11-42D0-8FE2-191C30DAB0B6}" dt="2023-08-24T13:33:09.096" v="112" actId="1035"/>
        <pc:sldMkLst>
          <pc:docMk/>
          <pc:sldMk cId="2421018145" sldId="277"/>
        </pc:sldMkLst>
        <pc:spChg chg="mod">
          <ac:chgData name="Brynne Wilcox" userId="9ea332a5-72b0-4aba-9eed-02b5d0137144" providerId="ADAL" clId="{C17A5454-6A11-42D0-8FE2-191C30DAB0B6}" dt="2023-08-24T13:33:09.096" v="112" actId="1035"/>
          <ac:spMkLst>
            <pc:docMk/>
            <pc:sldMk cId="2421018145" sldId="277"/>
            <ac:spMk id="2" creationId="{1A9D09BB-9E0D-C515-F06F-3E4B173CB923}"/>
          </ac:spMkLst>
        </pc:spChg>
      </pc:sldChg>
      <pc:sldMasterChg chg="addSldLayout modSldLayout">
        <pc:chgData name="Brynne Wilcox" userId="9ea332a5-72b0-4aba-9eed-02b5d0137144" providerId="ADAL" clId="{C17A5454-6A11-42D0-8FE2-191C30DAB0B6}" dt="2023-08-24T13:17:09.471" v="85" actId="478"/>
        <pc:sldMasterMkLst>
          <pc:docMk/>
          <pc:sldMasterMk cId="1723504814" sldId="2147483648"/>
        </pc:sldMasterMkLst>
        <pc:sldLayoutChg chg="addSp modSp mod">
          <pc:chgData name="Brynne Wilcox" userId="9ea332a5-72b0-4aba-9eed-02b5d0137144" providerId="ADAL" clId="{C17A5454-6A11-42D0-8FE2-191C30DAB0B6}" dt="2023-08-24T13:13:21.496" v="36" actId="208"/>
          <pc:sldLayoutMkLst>
            <pc:docMk/>
            <pc:sldMasterMk cId="1723504814" sldId="2147483648"/>
            <pc:sldLayoutMk cId="1418323856" sldId="2147483649"/>
          </pc:sldLayoutMkLst>
          <pc:picChg chg="add mod">
            <ac:chgData name="Brynne Wilcox" userId="9ea332a5-72b0-4aba-9eed-02b5d0137144" providerId="ADAL" clId="{C17A5454-6A11-42D0-8FE2-191C30DAB0B6}" dt="2023-08-24T13:13:08.573" v="35"/>
            <ac:picMkLst>
              <pc:docMk/>
              <pc:sldMasterMk cId="1723504814" sldId="2147483648"/>
              <pc:sldLayoutMk cId="1418323856" sldId="2147483649"/>
              <ac:picMk id="4" creationId="{75A5FD80-CF87-D4C3-91C1-CC0FA8618876}"/>
            </ac:picMkLst>
          </pc:picChg>
          <pc:cxnChg chg="mod">
            <ac:chgData name="Brynne Wilcox" userId="9ea332a5-72b0-4aba-9eed-02b5d0137144" providerId="ADAL" clId="{C17A5454-6A11-42D0-8FE2-191C30DAB0B6}" dt="2023-08-24T13:13:21.496" v="36" actId="208"/>
            <ac:cxnSpMkLst>
              <pc:docMk/>
              <pc:sldMasterMk cId="1723504814" sldId="2147483648"/>
              <pc:sldLayoutMk cId="1418323856" sldId="2147483649"/>
              <ac:cxnSpMk id="12" creationId="{8D08E8F3-6EBD-BC52-A027-E823D30AF124}"/>
            </ac:cxnSpMkLst>
          </pc:cxnChg>
        </pc:sldLayoutChg>
        <pc:sldLayoutChg chg="addSp delSp modSp mod">
          <pc:chgData name="Brynne Wilcox" userId="9ea332a5-72b0-4aba-9eed-02b5d0137144" providerId="ADAL" clId="{C17A5454-6A11-42D0-8FE2-191C30DAB0B6}" dt="2023-08-24T13:16:46.194" v="78"/>
          <pc:sldLayoutMkLst>
            <pc:docMk/>
            <pc:sldMasterMk cId="1723504814" sldId="2147483648"/>
            <pc:sldLayoutMk cId="3216082169" sldId="2147483650"/>
          </pc:sldLayoutMkLst>
          <pc:spChg chg="del">
            <ac:chgData name="Brynne Wilcox" userId="9ea332a5-72b0-4aba-9eed-02b5d0137144" providerId="ADAL" clId="{C17A5454-6A11-42D0-8FE2-191C30DAB0B6}" dt="2023-08-24T13:16:45.514" v="77" actId="478"/>
            <ac:spMkLst>
              <pc:docMk/>
              <pc:sldMasterMk cId="1723504814" sldId="2147483648"/>
              <pc:sldLayoutMk cId="3216082169" sldId="2147483650"/>
              <ac:spMk id="4" creationId="{4F121A55-2370-712E-5679-6C3F2202EFA7}"/>
            </ac:spMkLst>
          </pc:spChg>
          <pc:picChg chg="add mod">
            <ac:chgData name="Brynne Wilcox" userId="9ea332a5-72b0-4aba-9eed-02b5d0137144" providerId="ADAL" clId="{C17A5454-6A11-42D0-8FE2-191C30DAB0B6}" dt="2023-08-24T13:16:46.194" v="78"/>
            <ac:picMkLst>
              <pc:docMk/>
              <pc:sldMasterMk cId="1723504814" sldId="2147483648"/>
              <pc:sldLayoutMk cId="3216082169" sldId="2147483650"/>
              <ac:picMk id="5" creationId="{68B2EB44-316E-FB74-0357-642539F8B4BD}"/>
            </ac:picMkLst>
          </pc:picChg>
        </pc:sldLayoutChg>
        <pc:sldLayoutChg chg="addSp delSp modSp mod">
          <pc:chgData name="Brynne Wilcox" userId="9ea332a5-72b0-4aba-9eed-02b5d0137144" providerId="ADAL" clId="{C17A5454-6A11-42D0-8FE2-191C30DAB0B6}" dt="2023-08-24T13:14:45.423" v="51"/>
          <pc:sldLayoutMkLst>
            <pc:docMk/>
            <pc:sldMasterMk cId="1723504814" sldId="2147483648"/>
            <pc:sldLayoutMk cId="3904971272" sldId="2147483652"/>
          </pc:sldLayoutMkLst>
          <pc:spChg chg="del">
            <ac:chgData name="Brynne Wilcox" userId="9ea332a5-72b0-4aba-9eed-02b5d0137144" providerId="ADAL" clId="{C17A5454-6A11-42D0-8FE2-191C30DAB0B6}" dt="2023-08-24T13:14:44.632" v="50" actId="478"/>
            <ac:spMkLst>
              <pc:docMk/>
              <pc:sldMasterMk cId="1723504814" sldId="2147483648"/>
              <pc:sldLayoutMk cId="3904971272" sldId="2147483652"/>
              <ac:spMk id="2" creationId="{B34E5441-1194-7591-A117-BB0FED8E2843}"/>
            </ac:spMkLst>
          </pc:spChg>
          <pc:picChg chg="add mod">
            <ac:chgData name="Brynne Wilcox" userId="9ea332a5-72b0-4aba-9eed-02b5d0137144" providerId="ADAL" clId="{C17A5454-6A11-42D0-8FE2-191C30DAB0B6}" dt="2023-08-24T13:14:45.423" v="51"/>
            <ac:picMkLst>
              <pc:docMk/>
              <pc:sldMasterMk cId="1723504814" sldId="2147483648"/>
              <pc:sldLayoutMk cId="3904971272" sldId="2147483652"/>
              <ac:picMk id="4" creationId="{86295561-F448-147D-D49D-15E297DADA28}"/>
            </ac:picMkLst>
          </pc:picChg>
        </pc:sldLayoutChg>
        <pc:sldLayoutChg chg="addSp delSp modSp mod">
          <pc:chgData name="Brynne Wilcox" userId="9ea332a5-72b0-4aba-9eed-02b5d0137144" providerId="ADAL" clId="{C17A5454-6A11-42D0-8FE2-191C30DAB0B6}" dt="2023-08-24T13:16:17.377" v="68"/>
          <pc:sldLayoutMkLst>
            <pc:docMk/>
            <pc:sldMasterMk cId="1723504814" sldId="2147483648"/>
            <pc:sldLayoutMk cId="4110391588" sldId="2147483656"/>
          </pc:sldLayoutMkLst>
          <pc:spChg chg="del">
            <ac:chgData name="Brynne Wilcox" userId="9ea332a5-72b0-4aba-9eed-02b5d0137144" providerId="ADAL" clId="{C17A5454-6A11-42D0-8FE2-191C30DAB0B6}" dt="2023-08-24T13:16:16.739" v="67" actId="478"/>
            <ac:spMkLst>
              <pc:docMk/>
              <pc:sldMasterMk cId="1723504814" sldId="2147483648"/>
              <pc:sldLayoutMk cId="4110391588" sldId="2147483656"/>
              <ac:spMk id="5" creationId="{440FC81F-3BC1-100B-F6F6-9DDDE032AAA9}"/>
            </ac:spMkLst>
          </pc:spChg>
          <pc:spChg chg="del">
            <ac:chgData name="Brynne Wilcox" userId="9ea332a5-72b0-4aba-9eed-02b5d0137144" providerId="ADAL" clId="{C17A5454-6A11-42D0-8FE2-191C30DAB0B6}" dt="2023-08-24T13:16:15.283" v="66" actId="478"/>
            <ac:spMkLst>
              <pc:docMk/>
              <pc:sldMasterMk cId="1723504814" sldId="2147483648"/>
              <pc:sldLayoutMk cId="4110391588" sldId="2147483656"/>
              <ac:spMk id="6" creationId="{26CB6D0A-D064-F4B3-8732-FB85C1BA5A97}"/>
            </ac:spMkLst>
          </pc:spChg>
          <pc:picChg chg="add mod">
            <ac:chgData name="Brynne Wilcox" userId="9ea332a5-72b0-4aba-9eed-02b5d0137144" providerId="ADAL" clId="{C17A5454-6A11-42D0-8FE2-191C30DAB0B6}" dt="2023-08-24T13:16:17.377" v="68"/>
            <ac:picMkLst>
              <pc:docMk/>
              <pc:sldMasterMk cId="1723504814" sldId="2147483648"/>
              <pc:sldLayoutMk cId="4110391588" sldId="2147483656"/>
              <ac:picMk id="7" creationId="{FABEB8FE-C77F-4D2B-54EF-7AFA5FFD68B8}"/>
            </ac:picMkLst>
          </pc:picChg>
        </pc:sldLayoutChg>
        <pc:sldLayoutChg chg="addSp delSp modSp mod">
          <pc:chgData name="Brynne Wilcox" userId="9ea332a5-72b0-4aba-9eed-02b5d0137144" providerId="ADAL" clId="{C17A5454-6A11-42D0-8FE2-191C30DAB0B6}" dt="2023-08-24T13:16:23.019" v="70"/>
          <pc:sldLayoutMkLst>
            <pc:docMk/>
            <pc:sldMasterMk cId="1723504814" sldId="2147483648"/>
            <pc:sldLayoutMk cId="275842833" sldId="2147483660"/>
          </pc:sldLayoutMkLst>
          <pc:spChg chg="del">
            <ac:chgData name="Brynne Wilcox" userId="9ea332a5-72b0-4aba-9eed-02b5d0137144" providerId="ADAL" clId="{C17A5454-6A11-42D0-8FE2-191C30DAB0B6}" dt="2023-08-24T13:16:22.320" v="69" actId="478"/>
            <ac:spMkLst>
              <pc:docMk/>
              <pc:sldMasterMk cId="1723504814" sldId="2147483648"/>
              <pc:sldLayoutMk cId="275842833" sldId="2147483660"/>
              <ac:spMk id="6" creationId="{5BFF7992-C6D3-68F0-E0BE-68B78510618F}"/>
            </ac:spMkLst>
          </pc:spChg>
          <pc:picChg chg="add mod">
            <ac:chgData name="Brynne Wilcox" userId="9ea332a5-72b0-4aba-9eed-02b5d0137144" providerId="ADAL" clId="{C17A5454-6A11-42D0-8FE2-191C30DAB0B6}" dt="2023-08-24T13:16:23.019" v="70"/>
            <ac:picMkLst>
              <pc:docMk/>
              <pc:sldMasterMk cId="1723504814" sldId="2147483648"/>
              <pc:sldLayoutMk cId="275842833" sldId="2147483660"/>
              <ac:picMk id="5" creationId="{46A3C133-DCAE-9722-DBED-C863D87CD5B9}"/>
            </ac:picMkLst>
          </pc:picChg>
        </pc:sldLayoutChg>
        <pc:sldLayoutChg chg="addSp delSp modSp mod">
          <pc:chgData name="Brynne Wilcox" userId="9ea332a5-72b0-4aba-9eed-02b5d0137144" providerId="ADAL" clId="{C17A5454-6A11-42D0-8FE2-191C30DAB0B6}" dt="2023-08-24T13:14:39.560" v="49"/>
          <pc:sldLayoutMkLst>
            <pc:docMk/>
            <pc:sldMasterMk cId="1723504814" sldId="2147483648"/>
            <pc:sldLayoutMk cId="432555412" sldId="2147483661"/>
          </pc:sldLayoutMkLst>
          <pc:spChg chg="del">
            <ac:chgData name="Brynne Wilcox" userId="9ea332a5-72b0-4aba-9eed-02b5d0137144" providerId="ADAL" clId="{C17A5454-6A11-42D0-8FE2-191C30DAB0B6}" dt="2023-08-24T13:14:38.909" v="48" actId="478"/>
            <ac:spMkLst>
              <pc:docMk/>
              <pc:sldMasterMk cId="1723504814" sldId="2147483648"/>
              <pc:sldLayoutMk cId="432555412" sldId="2147483661"/>
              <ac:spMk id="6" creationId="{BFA8C10C-8540-150C-79FC-8D538ABF0262}"/>
            </ac:spMkLst>
          </pc:spChg>
          <pc:picChg chg="add mod">
            <ac:chgData name="Brynne Wilcox" userId="9ea332a5-72b0-4aba-9eed-02b5d0137144" providerId="ADAL" clId="{C17A5454-6A11-42D0-8FE2-191C30DAB0B6}" dt="2023-08-24T13:14:39.560" v="49"/>
            <ac:picMkLst>
              <pc:docMk/>
              <pc:sldMasterMk cId="1723504814" sldId="2147483648"/>
              <pc:sldLayoutMk cId="432555412" sldId="2147483661"/>
              <ac:picMk id="7" creationId="{FA2F25E3-EDAD-0D56-8BD1-DC109681C5F5}"/>
            </ac:picMkLst>
          </pc:picChg>
        </pc:sldLayoutChg>
        <pc:sldLayoutChg chg="addSp delSp modSp mod">
          <pc:chgData name="Brynne Wilcox" userId="9ea332a5-72b0-4aba-9eed-02b5d0137144" providerId="ADAL" clId="{C17A5454-6A11-42D0-8FE2-191C30DAB0B6}" dt="2023-08-24T13:14:29.093" v="45"/>
          <pc:sldLayoutMkLst>
            <pc:docMk/>
            <pc:sldMasterMk cId="1723504814" sldId="2147483648"/>
            <pc:sldLayoutMk cId="657067522" sldId="2147483662"/>
          </pc:sldLayoutMkLst>
          <pc:spChg chg="del">
            <ac:chgData name="Brynne Wilcox" userId="9ea332a5-72b0-4aba-9eed-02b5d0137144" providerId="ADAL" clId="{C17A5454-6A11-42D0-8FE2-191C30DAB0B6}" dt="2023-08-24T13:14:28.279" v="44" actId="478"/>
            <ac:spMkLst>
              <pc:docMk/>
              <pc:sldMasterMk cId="1723504814" sldId="2147483648"/>
              <pc:sldLayoutMk cId="657067522" sldId="2147483662"/>
              <ac:spMk id="3" creationId="{F1B1FCC4-FAA8-AF74-CAA7-F8BF9CB047EB}"/>
            </ac:spMkLst>
          </pc:spChg>
          <pc:picChg chg="add mod">
            <ac:chgData name="Brynne Wilcox" userId="9ea332a5-72b0-4aba-9eed-02b5d0137144" providerId="ADAL" clId="{C17A5454-6A11-42D0-8FE2-191C30DAB0B6}" dt="2023-08-24T13:14:29.093" v="45"/>
            <ac:picMkLst>
              <pc:docMk/>
              <pc:sldMasterMk cId="1723504814" sldId="2147483648"/>
              <pc:sldLayoutMk cId="657067522" sldId="2147483662"/>
              <ac:picMk id="5" creationId="{3C9DCC61-E821-0963-A7B6-1C532746A04B}"/>
            </ac:picMkLst>
          </pc:picChg>
        </pc:sldLayoutChg>
        <pc:sldLayoutChg chg="addSp delSp modSp mod">
          <pc:chgData name="Brynne Wilcox" userId="9ea332a5-72b0-4aba-9eed-02b5d0137144" providerId="ADAL" clId="{C17A5454-6A11-42D0-8FE2-191C30DAB0B6}" dt="2023-08-24T13:16:31.157" v="72"/>
          <pc:sldLayoutMkLst>
            <pc:docMk/>
            <pc:sldMasterMk cId="1723504814" sldId="2147483648"/>
            <pc:sldLayoutMk cId="1692971117" sldId="2147483663"/>
          </pc:sldLayoutMkLst>
          <pc:spChg chg="del">
            <ac:chgData name="Brynne Wilcox" userId="9ea332a5-72b0-4aba-9eed-02b5d0137144" providerId="ADAL" clId="{C17A5454-6A11-42D0-8FE2-191C30DAB0B6}" dt="2023-08-24T13:16:30.468" v="71" actId="478"/>
            <ac:spMkLst>
              <pc:docMk/>
              <pc:sldMasterMk cId="1723504814" sldId="2147483648"/>
              <pc:sldLayoutMk cId="1692971117" sldId="2147483663"/>
              <ac:spMk id="6" creationId="{0BC4985B-37F6-9FDD-0B5B-23A12491ED76}"/>
            </ac:spMkLst>
          </pc:spChg>
          <pc:picChg chg="add mod">
            <ac:chgData name="Brynne Wilcox" userId="9ea332a5-72b0-4aba-9eed-02b5d0137144" providerId="ADAL" clId="{C17A5454-6A11-42D0-8FE2-191C30DAB0B6}" dt="2023-08-24T13:16:31.157" v="72"/>
            <ac:picMkLst>
              <pc:docMk/>
              <pc:sldMasterMk cId="1723504814" sldId="2147483648"/>
              <pc:sldLayoutMk cId="1692971117" sldId="2147483663"/>
              <ac:picMk id="5" creationId="{DAB399C4-8BC4-6D6D-999D-6F428315053E}"/>
            </ac:picMkLst>
          </pc:picChg>
        </pc:sldLayoutChg>
        <pc:sldLayoutChg chg="addSp delSp modSp mod setBg">
          <pc:chgData name="Brynne Wilcox" userId="9ea332a5-72b0-4aba-9eed-02b5d0137144" providerId="ADAL" clId="{C17A5454-6A11-42D0-8FE2-191C30DAB0B6}" dt="2023-08-24T13:17:04.732" v="83"/>
          <pc:sldLayoutMkLst>
            <pc:docMk/>
            <pc:sldMasterMk cId="1723504814" sldId="2147483648"/>
            <pc:sldLayoutMk cId="2353641277" sldId="2147483664"/>
          </pc:sldLayoutMkLst>
          <pc:spChg chg="mod">
            <ac:chgData name="Brynne Wilcox" userId="9ea332a5-72b0-4aba-9eed-02b5d0137144" providerId="ADAL" clId="{C17A5454-6A11-42D0-8FE2-191C30DAB0B6}" dt="2023-08-24T13:15:39.819" v="63" actId="207"/>
            <ac:spMkLst>
              <pc:docMk/>
              <pc:sldMasterMk cId="1723504814" sldId="2147483648"/>
              <pc:sldLayoutMk cId="2353641277" sldId="2147483664"/>
              <ac:spMk id="2" creationId="{DB55EBA4-DE6A-B060-5AE0-DD030B439F79}"/>
            </ac:spMkLst>
          </pc:spChg>
          <pc:spChg chg="del">
            <ac:chgData name="Brynne Wilcox" userId="9ea332a5-72b0-4aba-9eed-02b5d0137144" providerId="ADAL" clId="{C17A5454-6A11-42D0-8FE2-191C30DAB0B6}" dt="2023-08-24T13:17:03.982" v="82" actId="478"/>
            <ac:spMkLst>
              <pc:docMk/>
              <pc:sldMasterMk cId="1723504814" sldId="2147483648"/>
              <pc:sldLayoutMk cId="2353641277" sldId="2147483664"/>
              <ac:spMk id="3" creationId="{57A9CBFB-E34C-9CAF-87B8-E2B5747B7D80}"/>
            </ac:spMkLst>
          </pc:spChg>
          <pc:spChg chg="mod">
            <ac:chgData name="Brynne Wilcox" userId="9ea332a5-72b0-4aba-9eed-02b5d0137144" providerId="ADAL" clId="{C17A5454-6A11-42D0-8FE2-191C30DAB0B6}" dt="2023-08-24T13:15:43.889" v="65" actId="207"/>
            <ac:spMkLst>
              <pc:docMk/>
              <pc:sldMasterMk cId="1723504814" sldId="2147483648"/>
              <pc:sldLayoutMk cId="2353641277" sldId="2147483664"/>
              <ac:spMk id="4" creationId="{DC75EE53-D98A-40F0-93FA-7934439C34F4}"/>
            </ac:spMkLst>
          </pc:spChg>
          <pc:spChg chg="mod">
            <ac:chgData name="Brynne Wilcox" userId="9ea332a5-72b0-4aba-9eed-02b5d0137144" providerId="ADAL" clId="{C17A5454-6A11-42D0-8FE2-191C30DAB0B6}" dt="2023-08-24T13:15:41.816" v="64" actId="207"/>
            <ac:spMkLst>
              <pc:docMk/>
              <pc:sldMasterMk cId="1723504814" sldId="2147483648"/>
              <pc:sldLayoutMk cId="2353641277" sldId="2147483664"/>
              <ac:spMk id="7" creationId="{7FE4DEA9-4FF8-BE3B-EB11-E42FFBDB6A25}"/>
            </ac:spMkLst>
          </pc:spChg>
          <pc:picChg chg="add mod">
            <ac:chgData name="Brynne Wilcox" userId="9ea332a5-72b0-4aba-9eed-02b5d0137144" providerId="ADAL" clId="{C17A5454-6A11-42D0-8FE2-191C30DAB0B6}" dt="2023-08-24T13:17:04.732" v="83"/>
            <ac:picMkLst>
              <pc:docMk/>
              <pc:sldMasterMk cId="1723504814" sldId="2147483648"/>
              <pc:sldLayoutMk cId="2353641277" sldId="2147483664"/>
              <ac:picMk id="5" creationId="{54A9479B-2368-F90F-B9E7-9CAAD46CFAE8}"/>
            </ac:picMkLst>
          </pc:picChg>
          <pc:cxnChg chg="mod">
            <ac:chgData name="Brynne Wilcox" userId="9ea332a5-72b0-4aba-9eed-02b5d0137144" providerId="ADAL" clId="{C17A5454-6A11-42D0-8FE2-191C30DAB0B6}" dt="2023-08-24T13:15:35.602" v="62" actId="692"/>
            <ac:cxnSpMkLst>
              <pc:docMk/>
              <pc:sldMasterMk cId="1723504814" sldId="2147483648"/>
              <pc:sldLayoutMk cId="2353641277" sldId="2147483664"/>
              <ac:cxnSpMk id="8" creationId="{DC5D4816-0480-3D28-589B-C3776C045DCA}"/>
            </ac:cxnSpMkLst>
          </pc:cxnChg>
        </pc:sldLayoutChg>
        <pc:sldLayoutChg chg="addSp delSp modSp mod">
          <pc:chgData name="Brynne Wilcox" userId="9ea332a5-72b0-4aba-9eed-02b5d0137144" providerId="ADAL" clId="{C17A5454-6A11-42D0-8FE2-191C30DAB0B6}" dt="2023-08-24T13:14:03.600" v="43"/>
          <pc:sldLayoutMkLst>
            <pc:docMk/>
            <pc:sldMasterMk cId="1723504814" sldId="2147483648"/>
            <pc:sldLayoutMk cId="1935214953" sldId="2147483665"/>
          </pc:sldLayoutMkLst>
          <pc:spChg chg="del">
            <ac:chgData name="Brynne Wilcox" userId="9ea332a5-72b0-4aba-9eed-02b5d0137144" providerId="ADAL" clId="{C17A5454-6A11-42D0-8FE2-191C30DAB0B6}" dt="2023-08-24T13:14:02.771" v="42" actId="478"/>
            <ac:spMkLst>
              <pc:docMk/>
              <pc:sldMasterMk cId="1723504814" sldId="2147483648"/>
              <pc:sldLayoutMk cId="1935214953" sldId="2147483665"/>
              <ac:spMk id="2" creationId="{7EF75496-A003-692A-E715-71E2914F6DE9}"/>
            </ac:spMkLst>
          </pc:spChg>
          <pc:picChg chg="add mod">
            <ac:chgData name="Brynne Wilcox" userId="9ea332a5-72b0-4aba-9eed-02b5d0137144" providerId="ADAL" clId="{C17A5454-6A11-42D0-8FE2-191C30DAB0B6}" dt="2023-08-24T13:14:03.600" v="43"/>
            <ac:picMkLst>
              <pc:docMk/>
              <pc:sldMasterMk cId="1723504814" sldId="2147483648"/>
              <pc:sldLayoutMk cId="1935214953" sldId="2147483665"/>
              <ac:picMk id="3" creationId="{4F50E149-1598-EC3A-18ED-60C574969754}"/>
            </ac:picMkLst>
          </pc:picChg>
        </pc:sldLayoutChg>
        <pc:sldLayoutChg chg="addSp delSp modSp mod">
          <pc:chgData name="Brynne Wilcox" userId="9ea332a5-72b0-4aba-9eed-02b5d0137144" providerId="ADAL" clId="{C17A5454-6A11-42D0-8FE2-191C30DAB0B6}" dt="2023-08-24T13:14:57.656" v="56"/>
          <pc:sldLayoutMkLst>
            <pc:docMk/>
            <pc:sldMasterMk cId="1723504814" sldId="2147483648"/>
            <pc:sldLayoutMk cId="2934875068" sldId="2147483666"/>
          </pc:sldLayoutMkLst>
          <pc:spChg chg="del">
            <ac:chgData name="Brynne Wilcox" userId="9ea332a5-72b0-4aba-9eed-02b5d0137144" providerId="ADAL" clId="{C17A5454-6A11-42D0-8FE2-191C30DAB0B6}" dt="2023-08-24T13:14:56.846" v="55" actId="478"/>
            <ac:spMkLst>
              <pc:docMk/>
              <pc:sldMasterMk cId="1723504814" sldId="2147483648"/>
              <pc:sldLayoutMk cId="2934875068" sldId="2147483666"/>
              <ac:spMk id="3" creationId="{16A1679E-C3E4-6404-9538-4E55B3032201}"/>
            </ac:spMkLst>
          </pc:spChg>
          <pc:picChg chg="add mod">
            <ac:chgData name="Brynne Wilcox" userId="9ea332a5-72b0-4aba-9eed-02b5d0137144" providerId="ADAL" clId="{C17A5454-6A11-42D0-8FE2-191C30DAB0B6}" dt="2023-08-24T13:14:57.656" v="56"/>
            <ac:picMkLst>
              <pc:docMk/>
              <pc:sldMasterMk cId="1723504814" sldId="2147483648"/>
              <pc:sldLayoutMk cId="2934875068" sldId="2147483666"/>
              <ac:picMk id="10" creationId="{56979BEA-B553-F0CA-1BF6-DA825A12CDC0}"/>
            </ac:picMkLst>
          </pc:picChg>
        </pc:sldLayoutChg>
        <pc:sldLayoutChg chg="addSp delSp modSp mod">
          <pc:chgData name="Brynne Wilcox" userId="9ea332a5-72b0-4aba-9eed-02b5d0137144" providerId="ADAL" clId="{C17A5454-6A11-42D0-8FE2-191C30DAB0B6}" dt="2023-08-24T13:16:54.323" v="81"/>
          <pc:sldLayoutMkLst>
            <pc:docMk/>
            <pc:sldMasterMk cId="1723504814" sldId="2147483648"/>
            <pc:sldLayoutMk cId="2948441062" sldId="2147483667"/>
          </pc:sldLayoutMkLst>
          <pc:spChg chg="del">
            <ac:chgData name="Brynne Wilcox" userId="9ea332a5-72b0-4aba-9eed-02b5d0137144" providerId="ADAL" clId="{C17A5454-6A11-42D0-8FE2-191C30DAB0B6}" dt="2023-08-24T13:14:49.408" v="52" actId="478"/>
            <ac:spMkLst>
              <pc:docMk/>
              <pc:sldMasterMk cId="1723504814" sldId="2147483648"/>
              <pc:sldLayoutMk cId="2948441062" sldId="2147483667"/>
              <ac:spMk id="3" creationId="{934962AE-5558-02E2-C8FA-EAB9AEAE7EC2}"/>
            </ac:spMkLst>
          </pc:spChg>
          <pc:picChg chg="add del mod">
            <ac:chgData name="Brynne Wilcox" userId="9ea332a5-72b0-4aba-9eed-02b5d0137144" providerId="ADAL" clId="{C17A5454-6A11-42D0-8FE2-191C30DAB0B6}" dt="2023-08-24T13:14:52.606" v="54" actId="478"/>
            <ac:picMkLst>
              <pc:docMk/>
              <pc:sldMasterMk cId="1723504814" sldId="2147483648"/>
              <pc:sldLayoutMk cId="2948441062" sldId="2147483667"/>
              <ac:picMk id="4" creationId="{13869FEE-45D9-43CC-3BF7-F9C75E1DBD61}"/>
            </ac:picMkLst>
          </pc:picChg>
          <pc:picChg chg="add mod">
            <ac:chgData name="Brynne Wilcox" userId="9ea332a5-72b0-4aba-9eed-02b5d0137144" providerId="ADAL" clId="{C17A5454-6A11-42D0-8FE2-191C30DAB0B6}" dt="2023-08-24T13:16:54.323" v="81"/>
            <ac:picMkLst>
              <pc:docMk/>
              <pc:sldMasterMk cId="1723504814" sldId="2147483648"/>
              <pc:sldLayoutMk cId="2948441062" sldId="2147483667"/>
              <ac:picMk id="6" creationId="{53C2BA96-6D29-B602-6B44-85447E241681}"/>
            </ac:picMkLst>
          </pc:picChg>
        </pc:sldLayoutChg>
        <pc:sldLayoutChg chg="addSp delSp modSp mod">
          <pc:chgData name="Brynne Wilcox" userId="9ea332a5-72b0-4aba-9eed-02b5d0137144" providerId="ADAL" clId="{C17A5454-6A11-42D0-8FE2-191C30DAB0B6}" dt="2023-08-24T13:15:05.315" v="58"/>
          <pc:sldLayoutMkLst>
            <pc:docMk/>
            <pc:sldMasterMk cId="1723504814" sldId="2147483648"/>
            <pc:sldLayoutMk cId="4125191574" sldId="2147483668"/>
          </pc:sldLayoutMkLst>
          <pc:spChg chg="del">
            <ac:chgData name="Brynne Wilcox" userId="9ea332a5-72b0-4aba-9eed-02b5d0137144" providerId="ADAL" clId="{C17A5454-6A11-42D0-8FE2-191C30DAB0B6}" dt="2023-08-24T13:15:04.585" v="57" actId="478"/>
            <ac:spMkLst>
              <pc:docMk/>
              <pc:sldMasterMk cId="1723504814" sldId="2147483648"/>
              <pc:sldLayoutMk cId="4125191574" sldId="2147483668"/>
              <ac:spMk id="3" creationId="{BA6F9773-BDCE-07B7-D4F9-C386A126FC59}"/>
            </ac:spMkLst>
          </pc:spChg>
          <pc:picChg chg="add mod">
            <ac:chgData name="Brynne Wilcox" userId="9ea332a5-72b0-4aba-9eed-02b5d0137144" providerId="ADAL" clId="{C17A5454-6A11-42D0-8FE2-191C30DAB0B6}" dt="2023-08-24T13:15:05.315" v="58"/>
            <ac:picMkLst>
              <pc:docMk/>
              <pc:sldMasterMk cId="1723504814" sldId="2147483648"/>
              <pc:sldLayoutMk cId="4125191574" sldId="2147483668"/>
              <ac:picMk id="7" creationId="{BF233AA3-EA1A-76C2-F602-A6F67401259B}"/>
            </ac:picMkLst>
          </pc:picChg>
        </pc:sldLayoutChg>
        <pc:sldLayoutChg chg="addSp modSp">
          <pc:chgData name="Brynne Wilcox" userId="9ea332a5-72b0-4aba-9eed-02b5d0137144" providerId="ADAL" clId="{C17A5454-6A11-42D0-8FE2-191C30DAB0B6}" dt="2023-08-24T13:15:10.401" v="59"/>
          <pc:sldLayoutMkLst>
            <pc:docMk/>
            <pc:sldMasterMk cId="1723504814" sldId="2147483648"/>
            <pc:sldLayoutMk cId="3476301639" sldId="2147483669"/>
          </pc:sldLayoutMkLst>
          <pc:picChg chg="add mod">
            <ac:chgData name="Brynne Wilcox" userId="9ea332a5-72b0-4aba-9eed-02b5d0137144" providerId="ADAL" clId="{C17A5454-6A11-42D0-8FE2-191C30DAB0B6}" dt="2023-08-24T13:15:10.401" v="59"/>
            <ac:picMkLst>
              <pc:docMk/>
              <pc:sldMasterMk cId="1723504814" sldId="2147483648"/>
              <pc:sldLayoutMk cId="3476301639" sldId="2147483669"/>
              <ac:picMk id="4" creationId="{14B8310D-9F4D-4C8A-4439-0930774081A1}"/>
            </ac:picMkLst>
          </pc:picChg>
        </pc:sldLayoutChg>
        <pc:sldLayoutChg chg="addSp delSp modSp mod">
          <pc:chgData name="Brynne Wilcox" userId="9ea332a5-72b0-4aba-9eed-02b5d0137144" providerId="ADAL" clId="{C17A5454-6A11-42D0-8FE2-191C30DAB0B6}" dt="2023-08-24T13:16:50.041" v="80"/>
          <pc:sldLayoutMkLst>
            <pc:docMk/>
            <pc:sldMasterMk cId="1723504814" sldId="2147483648"/>
            <pc:sldLayoutMk cId="1192587167" sldId="2147483670"/>
          </pc:sldLayoutMkLst>
          <pc:spChg chg="del">
            <ac:chgData name="Brynne Wilcox" userId="9ea332a5-72b0-4aba-9eed-02b5d0137144" providerId="ADAL" clId="{C17A5454-6A11-42D0-8FE2-191C30DAB0B6}" dt="2023-08-24T13:16:49.367" v="79" actId="478"/>
            <ac:spMkLst>
              <pc:docMk/>
              <pc:sldMasterMk cId="1723504814" sldId="2147483648"/>
              <pc:sldLayoutMk cId="1192587167" sldId="2147483670"/>
              <ac:spMk id="4" creationId="{9B1C29A5-67A2-614F-7D41-6F1A0575B64F}"/>
            </ac:spMkLst>
          </pc:spChg>
          <pc:picChg chg="add mod">
            <ac:chgData name="Brynne Wilcox" userId="9ea332a5-72b0-4aba-9eed-02b5d0137144" providerId="ADAL" clId="{C17A5454-6A11-42D0-8FE2-191C30DAB0B6}" dt="2023-08-24T13:16:50.041" v="80"/>
            <ac:picMkLst>
              <pc:docMk/>
              <pc:sldMasterMk cId="1723504814" sldId="2147483648"/>
              <pc:sldLayoutMk cId="1192587167" sldId="2147483670"/>
              <ac:picMk id="5" creationId="{9147E343-1E86-A204-2EE1-EBDF29F8F31C}"/>
            </ac:picMkLst>
          </pc:picChg>
        </pc:sldLayoutChg>
        <pc:sldLayoutChg chg="addSp delSp modSp mod">
          <pc:chgData name="Brynne Wilcox" userId="9ea332a5-72b0-4aba-9eed-02b5d0137144" providerId="ADAL" clId="{C17A5454-6A11-42D0-8FE2-191C30DAB0B6}" dt="2023-08-24T13:14:33.937" v="47"/>
          <pc:sldLayoutMkLst>
            <pc:docMk/>
            <pc:sldMasterMk cId="1723504814" sldId="2147483648"/>
            <pc:sldLayoutMk cId="346656563" sldId="2147483671"/>
          </pc:sldLayoutMkLst>
          <pc:spChg chg="del">
            <ac:chgData name="Brynne Wilcox" userId="9ea332a5-72b0-4aba-9eed-02b5d0137144" providerId="ADAL" clId="{C17A5454-6A11-42D0-8FE2-191C30DAB0B6}" dt="2023-08-24T13:14:32.981" v="46" actId="478"/>
            <ac:spMkLst>
              <pc:docMk/>
              <pc:sldMasterMk cId="1723504814" sldId="2147483648"/>
              <pc:sldLayoutMk cId="346656563" sldId="2147483671"/>
              <ac:spMk id="16" creationId="{41EEA7C3-0AEC-445B-642E-56B58FC340BD}"/>
            </ac:spMkLst>
          </pc:spChg>
          <pc:picChg chg="add mod">
            <ac:chgData name="Brynne Wilcox" userId="9ea332a5-72b0-4aba-9eed-02b5d0137144" providerId="ADAL" clId="{C17A5454-6A11-42D0-8FE2-191C30DAB0B6}" dt="2023-08-24T13:14:33.937" v="47"/>
            <ac:picMkLst>
              <pc:docMk/>
              <pc:sldMasterMk cId="1723504814" sldId="2147483648"/>
              <pc:sldLayoutMk cId="346656563" sldId="2147483671"/>
              <ac:picMk id="17" creationId="{2E81FE25-4E76-70C1-42E8-D4C3443C2309}"/>
            </ac:picMkLst>
          </pc:picChg>
        </pc:sldLayoutChg>
        <pc:sldLayoutChg chg="addSp modSp">
          <pc:chgData name="Brynne Wilcox" userId="9ea332a5-72b0-4aba-9eed-02b5d0137144" providerId="ADAL" clId="{C17A5454-6A11-42D0-8FE2-191C30DAB0B6}" dt="2023-08-24T13:13:24.426" v="37"/>
          <pc:sldLayoutMkLst>
            <pc:docMk/>
            <pc:sldMasterMk cId="1723504814" sldId="2147483648"/>
            <pc:sldLayoutMk cId="1335768175" sldId="2147483672"/>
          </pc:sldLayoutMkLst>
          <pc:picChg chg="add mod">
            <ac:chgData name="Brynne Wilcox" userId="9ea332a5-72b0-4aba-9eed-02b5d0137144" providerId="ADAL" clId="{C17A5454-6A11-42D0-8FE2-191C30DAB0B6}" dt="2023-08-24T13:13:24.426" v="37"/>
            <ac:picMkLst>
              <pc:docMk/>
              <pc:sldMasterMk cId="1723504814" sldId="2147483648"/>
              <pc:sldLayoutMk cId="1335768175" sldId="2147483672"/>
              <ac:picMk id="4" creationId="{E4FBA037-EFC7-00D7-486C-E2071DCCA6F0}"/>
            </ac:picMkLst>
          </pc:picChg>
        </pc:sldLayoutChg>
        <pc:sldLayoutChg chg="addSp modSp">
          <pc:chgData name="Brynne Wilcox" userId="9ea332a5-72b0-4aba-9eed-02b5d0137144" providerId="ADAL" clId="{C17A5454-6A11-42D0-8FE2-191C30DAB0B6}" dt="2023-08-24T13:13:32.190" v="38"/>
          <pc:sldLayoutMkLst>
            <pc:docMk/>
            <pc:sldMasterMk cId="1723504814" sldId="2147483648"/>
            <pc:sldLayoutMk cId="2737229058" sldId="2147483673"/>
          </pc:sldLayoutMkLst>
          <pc:picChg chg="add mod">
            <ac:chgData name="Brynne Wilcox" userId="9ea332a5-72b0-4aba-9eed-02b5d0137144" providerId="ADAL" clId="{C17A5454-6A11-42D0-8FE2-191C30DAB0B6}" dt="2023-08-24T13:13:32.190" v="38"/>
            <ac:picMkLst>
              <pc:docMk/>
              <pc:sldMasterMk cId="1723504814" sldId="2147483648"/>
              <pc:sldLayoutMk cId="2737229058" sldId="2147483673"/>
              <ac:picMk id="5" creationId="{D137A7DF-4ED7-50ED-85CF-024D043A3FBE}"/>
            </ac:picMkLst>
          </pc:picChg>
        </pc:sldLayoutChg>
        <pc:sldLayoutChg chg="addSp delSp modSp mod">
          <pc:chgData name="Brynne Wilcox" userId="9ea332a5-72b0-4aba-9eed-02b5d0137144" providerId="ADAL" clId="{C17A5454-6A11-42D0-8FE2-191C30DAB0B6}" dt="2023-08-24T13:16:35.912" v="74"/>
          <pc:sldLayoutMkLst>
            <pc:docMk/>
            <pc:sldMasterMk cId="1723504814" sldId="2147483648"/>
            <pc:sldLayoutMk cId="2695725860" sldId="2147483674"/>
          </pc:sldLayoutMkLst>
          <pc:spChg chg="del">
            <ac:chgData name="Brynne Wilcox" userId="9ea332a5-72b0-4aba-9eed-02b5d0137144" providerId="ADAL" clId="{C17A5454-6A11-42D0-8FE2-191C30DAB0B6}" dt="2023-08-24T13:16:35.293" v="73" actId="478"/>
            <ac:spMkLst>
              <pc:docMk/>
              <pc:sldMasterMk cId="1723504814" sldId="2147483648"/>
              <pc:sldLayoutMk cId="2695725860" sldId="2147483674"/>
              <ac:spMk id="3" creationId="{16A1679E-C3E4-6404-9538-4E55B3032201}"/>
            </ac:spMkLst>
          </pc:spChg>
          <pc:picChg chg="add mod">
            <ac:chgData name="Brynne Wilcox" userId="9ea332a5-72b0-4aba-9eed-02b5d0137144" providerId="ADAL" clId="{C17A5454-6A11-42D0-8FE2-191C30DAB0B6}" dt="2023-08-24T13:16:35.912" v="74"/>
            <ac:picMkLst>
              <pc:docMk/>
              <pc:sldMasterMk cId="1723504814" sldId="2147483648"/>
              <pc:sldLayoutMk cId="2695725860" sldId="2147483674"/>
              <ac:picMk id="4" creationId="{2DB214B4-951A-60C8-DF54-1681ABE64A9E}"/>
            </ac:picMkLst>
          </pc:picChg>
        </pc:sldLayoutChg>
        <pc:sldLayoutChg chg="addSp delSp modSp mod">
          <pc:chgData name="Brynne Wilcox" userId="9ea332a5-72b0-4aba-9eed-02b5d0137144" providerId="ADAL" clId="{C17A5454-6A11-42D0-8FE2-191C30DAB0B6}" dt="2023-08-24T13:16:41.586" v="76"/>
          <pc:sldLayoutMkLst>
            <pc:docMk/>
            <pc:sldMasterMk cId="1723504814" sldId="2147483648"/>
            <pc:sldLayoutMk cId="498137965" sldId="2147483675"/>
          </pc:sldLayoutMkLst>
          <pc:spChg chg="del">
            <ac:chgData name="Brynne Wilcox" userId="9ea332a5-72b0-4aba-9eed-02b5d0137144" providerId="ADAL" clId="{C17A5454-6A11-42D0-8FE2-191C30DAB0B6}" dt="2023-08-24T13:16:40.853" v="75" actId="478"/>
            <ac:spMkLst>
              <pc:docMk/>
              <pc:sldMasterMk cId="1723504814" sldId="2147483648"/>
              <pc:sldLayoutMk cId="498137965" sldId="2147483675"/>
              <ac:spMk id="3" creationId="{16A1679E-C3E4-6404-9538-4E55B3032201}"/>
            </ac:spMkLst>
          </pc:spChg>
          <pc:picChg chg="add mod">
            <ac:chgData name="Brynne Wilcox" userId="9ea332a5-72b0-4aba-9eed-02b5d0137144" providerId="ADAL" clId="{C17A5454-6A11-42D0-8FE2-191C30DAB0B6}" dt="2023-08-24T13:16:41.586" v="76"/>
            <ac:picMkLst>
              <pc:docMk/>
              <pc:sldMasterMk cId="1723504814" sldId="2147483648"/>
              <pc:sldLayoutMk cId="498137965" sldId="2147483675"/>
              <ac:picMk id="2" creationId="{271831B1-491C-8C08-BF65-E09A3635A2C5}"/>
            </ac:picMkLst>
          </pc:picChg>
        </pc:sldLayoutChg>
        <pc:sldLayoutChg chg="addSp modSp">
          <pc:chgData name="Brynne Wilcox" userId="9ea332a5-72b0-4aba-9eed-02b5d0137144" providerId="ADAL" clId="{C17A5454-6A11-42D0-8FE2-191C30DAB0B6}" dt="2023-08-24T13:13:35.745" v="39"/>
          <pc:sldLayoutMkLst>
            <pc:docMk/>
            <pc:sldMasterMk cId="1723504814" sldId="2147483648"/>
            <pc:sldLayoutMk cId="1418323856" sldId="2147483696"/>
          </pc:sldLayoutMkLst>
          <pc:picChg chg="add mod">
            <ac:chgData name="Brynne Wilcox" userId="9ea332a5-72b0-4aba-9eed-02b5d0137144" providerId="ADAL" clId="{C17A5454-6A11-42D0-8FE2-191C30DAB0B6}" dt="2023-08-24T13:13:35.745" v="39"/>
            <ac:picMkLst>
              <pc:docMk/>
              <pc:sldMasterMk cId="1723504814" sldId="2147483648"/>
              <pc:sldLayoutMk cId="1418323856" sldId="2147483696"/>
              <ac:picMk id="4" creationId="{AD998EC8-5041-B5FC-D184-38789C5190F2}"/>
            </ac:picMkLst>
          </pc:picChg>
        </pc:sldLayoutChg>
        <pc:sldLayoutChg chg="addSp modSp">
          <pc:chgData name="Brynne Wilcox" userId="9ea332a5-72b0-4aba-9eed-02b5d0137144" providerId="ADAL" clId="{C17A5454-6A11-42D0-8FE2-191C30DAB0B6}" dt="2023-08-24T13:13:40.714" v="40"/>
          <pc:sldLayoutMkLst>
            <pc:docMk/>
            <pc:sldMasterMk cId="1723504814" sldId="2147483648"/>
            <pc:sldLayoutMk cId="2737229058" sldId="2147483709"/>
          </pc:sldLayoutMkLst>
          <pc:picChg chg="add mod">
            <ac:chgData name="Brynne Wilcox" userId="9ea332a5-72b0-4aba-9eed-02b5d0137144" providerId="ADAL" clId="{C17A5454-6A11-42D0-8FE2-191C30DAB0B6}" dt="2023-08-24T13:13:40.714" v="40"/>
            <ac:picMkLst>
              <pc:docMk/>
              <pc:sldMasterMk cId="1723504814" sldId="2147483648"/>
              <pc:sldLayoutMk cId="2737229058" sldId="2147483709"/>
              <ac:picMk id="5" creationId="{73BCC2ED-64C6-F13B-29B0-147B2D6D1BD2}"/>
            </ac:picMkLst>
          </pc:picChg>
        </pc:sldLayoutChg>
        <pc:sldLayoutChg chg="addSp modSp">
          <pc:chgData name="Brynne Wilcox" userId="9ea332a5-72b0-4aba-9eed-02b5d0137144" providerId="ADAL" clId="{C17A5454-6A11-42D0-8FE2-191C30DAB0B6}" dt="2023-08-24T13:13:47.801" v="41"/>
          <pc:sldLayoutMkLst>
            <pc:docMk/>
            <pc:sldMasterMk cId="1723504814" sldId="2147483648"/>
            <pc:sldLayoutMk cId="1418323856" sldId="2147483710"/>
          </pc:sldLayoutMkLst>
          <pc:picChg chg="add mod">
            <ac:chgData name="Brynne Wilcox" userId="9ea332a5-72b0-4aba-9eed-02b5d0137144" providerId="ADAL" clId="{C17A5454-6A11-42D0-8FE2-191C30DAB0B6}" dt="2023-08-24T13:13:47.801" v="41"/>
            <ac:picMkLst>
              <pc:docMk/>
              <pc:sldMasterMk cId="1723504814" sldId="2147483648"/>
              <pc:sldLayoutMk cId="1418323856" sldId="2147483710"/>
              <ac:picMk id="4" creationId="{2BF5BAC2-D5F5-2258-50A9-ED1FB0152886}"/>
            </ac:picMkLst>
          </pc:picChg>
        </pc:sldLayoutChg>
        <pc:sldLayoutChg chg="addSp modSp">
          <pc:chgData name="Brynne Wilcox" userId="9ea332a5-72b0-4aba-9eed-02b5d0137144" providerId="ADAL" clId="{C17A5454-6A11-42D0-8FE2-191C30DAB0B6}" dt="2023-08-24T13:15:14.382" v="60"/>
          <pc:sldLayoutMkLst>
            <pc:docMk/>
            <pc:sldMasterMk cId="1723504814" sldId="2147483648"/>
            <pc:sldLayoutMk cId="3476301639" sldId="2147483711"/>
          </pc:sldLayoutMkLst>
          <pc:picChg chg="add mod">
            <ac:chgData name="Brynne Wilcox" userId="9ea332a5-72b0-4aba-9eed-02b5d0137144" providerId="ADAL" clId="{C17A5454-6A11-42D0-8FE2-191C30DAB0B6}" dt="2023-08-24T13:15:14.382" v="60"/>
            <ac:picMkLst>
              <pc:docMk/>
              <pc:sldMasterMk cId="1723504814" sldId="2147483648"/>
              <pc:sldLayoutMk cId="3476301639" sldId="2147483711"/>
              <ac:picMk id="4" creationId="{4C216694-6C48-FFB9-5CFD-ADC940A6E092}"/>
            </ac:picMkLst>
          </pc:picChg>
        </pc:sldLayoutChg>
        <pc:sldLayoutChg chg="delSp add mod modTransition">
          <pc:chgData name="Brynne Wilcox" userId="9ea332a5-72b0-4aba-9eed-02b5d0137144" providerId="ADAL" clId="{C17A5454-6A11-42D0-8FE2-191C30DAB0B6}" dt="2023-08-24T13:17:09.471" v="85" actId="478"/>
          <pc:sldLayoutMkLst>
            <pc:docMk/>
            <pc:sldMasterMk cId="1723504814" sldId="2147483648"/>
            <pc:sldLayoutMk cId="2497782783" sldId="2147483712"/>
          </pc:sldLayoutMkLst>
          <pc:picChg chg="del">
            <ac:chgData name="Brynne Wilcox" userId="9ea332a5-72b0-4aba-9eed-02b5d0137144" providerId="ADAL" clId="{C17A5454-6A11-42D0-8FE2-191C30DAB0B6}" dt="2023-08-24T13:17:09.471" v="85" actId="478"/>
            <ac:picMkLst>
              <pc:docMk/>
              <pc:sldMasterMk cId="1723504814" sldId="2147483648"/>
              <pc:sldLayoutMk cId="2497782783" sldId="2147483712"/>
              <ac:picMk id="5" creationId="{54A9479B-2368-F90F-B9E7-9CAAD46CFAE8}"/>
            </ac:picMkLst>
          </pc:picChg>
        </pc:sldLayoutChg>
      </pc:sldMasterChg>
    </pc:docChg>
  </pc:docChgLst>
  <pc:docChgLst>
    <pc:chgData name="Brynne Wilcox" userId="S::brynne.wilcox@wri.org::9ea332a5-72b0-4aba-9eed-02b5d0137144" providerId="AD" clId="Web-{BED0E266-CA07-CB94-D142-4D63C6CBCA45}"/>
    <pc:docChg chg="modSld">
      <pc:chgData name="Brynne Wilcox" userId="S::brynne.wilcox@wri.org::9ea332a5-72b0-4aba-9eed-02b5d0137144" providerId="AD" clId="Web-{BED0E266-CA07-CB94-D142-4D63C6CBCA45}" dt="2023-08-28T14:54:36.006" v="41" actId="1076"/>
      <pc:docMkLst>
        <pc:docMk/>
      </pc:docMkLst>
      <pc:sldChg chg="modSp delCm modCm">
        <pc:chgData name="Brynne Wilcox" userId="S::brynne.wilcox@wri.org::9ea332a5-72b0-4aba-9eed-02b5d0137144" providerId="AD" clId="Web-{BED0E266-CA07-CB94-D142-4D63C6CBCA45}" dt="2023-08-25T16:10:51.150" v="2"/>
        <pc:sldMkLst>
          <pc:docMk/>
          <pc:sldMk cId="4183653480" sldId="257"/>
        </pc:sldMkLst>
        <pc:spChg chg="mod">
          <ac:chgData name="Brynne Wilcox" userId="S::brynne.wilcox@wri.org::9ea332a5-72b0-4aba-9eed-02b5d0137144" providerId="AD" clId="Web-{BED0E266-CA07-CB94-D142-4D63C6CBCA45}" dt="2023-08-25T16:10:48.884" v="1" actId="20577"/>
          <ac:spMkLst>
            <pc:docMk/>
            <pc:sldMk cId="4183653480" sldId="257"/>
            <ac:spMk id="12" creationId="{EFD6DA0E-695C-C621-9CE3-A8F72089B22E}"/>
          </ac:spMkLst>
        </pc:spChg>
        <pc:extLst>
          <p:ext xmlns:p="http://schemas.openxmlformats.org/presentationml/2006/main" uri="{D6D511B9-2390-475A-947B-AFAB55BFBCF1}">
            <pc226:cmChg xmlns:pc226="http://schemas.microsoft.com/office/powerpoint/2022/06/main/command" chg="del mod">
              <pc226:chgData name="Brynne Wilcox" userId="S::brynne.wilcox@wri.org::9ea332a5-72b0-4aba-9eed-02b5d0137144" providerId="AD" clId="Web-{BED0E266-CA07-CB94-D142-4D63C6CBCA45}" dt="2023-08-25T16:10:51.150" v="2"/>
              <pc2:cmMkLst xmlns:pc2="http://schemas.microsoft.com/office/powerpoint/2019/9/main/command">
                <pc:docMk/>
                <pc:sldMk cId="4183653480" sldId="257"/>
                <pc2:cmMk id="{0A37B938-9224-40D1-8655-33B311C6BB7E}"/>
              </pc2:cmMkLst>
            </pc226:cmChg>
          </p:ext>
        </pc:extLst>
      </pc:sldChg>
      <pc:sldChg chg="addSp delSp modSp mod modClrScheme modCm chgLayout modNotes">
        <pc:chgData name="Brynne Wilcox" userId="S::brynne.wilcox@wri.org::9ea332a5-72b0-4aba-9eed-02b5d0137144" providerId="AD" clId="Web-{BED0E266-CA07-CB94-D142-4D63C6CBCA45}" dt="2023-08-28T14:54:36.006" v="41" actId="1076"/>
        <pc:sldMkLst>
          <pc:docMk/>
          <pc:sldMk cId="2086295276" sldId="271"/>
        </pc:sldMkLst>
        <pc:spChg chg="mod topLvl">
          <ac:chgData name="Brynne Wilcox" userId="S::brynne.wilcox@wri.org::9ea332a5-72b0-4aba-9eed-02b5d0137144" providerId="AD" clId="Web-{BED0E266-CA07-CB94-D142-4D63C6CBCA45}" dt="2023-08-28T14:47:40.399" v="31" actId="1076"/>
          <ac:spMkLst>
            <pc:docMk/>
            <pc:sldMk cId="2086295276" sldId="271"/>
            <ac:spMk id="3" creationId="{03C141EF-8C9A-CB35-4693-00CC84B92538}"/>
          </ac:spMkLst>
        </pc:spChg>
        <pc:spChg chg="add del mod ord">
          <ac:chgData name="Brynne Wilcox" userId="S::brynne.wilcox@wri.org::9ea332a5-72b0-4aba-9eed-02b5d0137144" providerId="AD" clId="Web-{BED0E266-CA07-CB94-D142-4D63C6CBCA45}" dt="2023-08-28T14:43:27.454" v="10"/>
          <ac:spMkLst>
            <pc:docMk/>
            <pc:sldMk cId="2086295276" sldId="271"/>
            <ac:spMk id="5" creationId="{4A89B813-ACA7-C5F6-8364-64D16E02E7D3}"/>
          </ac:spMkLst>
        </pc:spChg>
        <pc:spChg chg="add del mod ord">
          <ac:chgData name="Brynne Wilcox" userId="S::brynne.wilcox@wri.org::9ea332a5-72b0-4aba-9eed-02b5d0137144" providerId="AD" clId="Web-{BED0E266-CA07-CB94-D142-4D63C6CBCA45}" dt="2023-08-28T14:44:59.379" v="12"/>
          <ac:spMkLst>
            <pc:docMk/>
            <pc:sldMk cId="2086295276" sldId="271"/>
            <ac:spMk id="7" creationId="{ECC9FB96-A335-E0FE-FFEC-4125E8463DAB}"/>
          </ac:spMkLst>
        </pc:spChg>
        <pc:spChg chg="add del mod ord">
          <ac:chgData name="Brynne Wilcox" userId="S::brynne.wilcox@wri.org::9ea332a5-72b0-4aba-9eed-02b5d0137144" providerId="AD" clId="Web-{BED0E266-CA07-CB94-D142-4D63C6CBCA45}" dt="2023-08-28T14:45:01.629" v="13"/>
          <ac:spMkLst>
            <pc:docMk/>
            <pc:sldMk cId="2086295276" sldId="271"/>
            <ac:spMk id="8" creationId="{1FA74143-0EE2-4911-5B44-343722A7198D}"/>
          </ac:spMkLst>
        </pc:spChg>
        <pc:spChg chg="mod">
          <ac:chgData name="Brynne Wilcox" userId="S::brynne.wilcox@wri.org::9ea332a5-72b0-4aba-9eed-02b5d0137144" providerId="AD" clId="Web-{BED0E266-CA07-CB94-D142-4D63C6CBCA45}" dt="2023-08-28T14:46:36.304" v="26" actId="1076"/>
          <ac:spMkLst>
            <pc:docMk/>
            <pc:sldMk cId="2086295276" sldId="271"/>
            <ac:spMk id="13" creationId="{2FCFAE4E-454A-B1BA-EEB6-7017B58021E7}"/>
          </ac:spMkLst>
        </pc:spChg>
        <pc:spChg chg="mod">
          <ac:chgData name="Brynne Wilcox" userId="S::brynne.wilcox@wri.org::9ea332a5-72b0-4aba-9eed-02b5d0137144" providerId="AD" clId="Web-{BED0E266-CA07-CB94-D142-4D63C6CBCA45}" dt="2023-08-28T14:54:35.974" v="40" actId="1076"/>
          <ac:spMkLst>
            <pc:docMk/>
            <pc:sldMk cId="2086295276" sldId="271"/>
            <ac:spMk id="15" creationId="{D8E5BE87-7D6D-6F5A-BB5E-CA7DC58A462F}"/>
          </ac:spMkLst>
        </pc:spChg>
        <pc:spChg chg="mod">
          <ac:chgData name="Brynne Wilcox" userId="S::brynne.wilcox@wri.org::9ea332a5-72b0-4aba-9eed-02b5d0137144" providerId="AD" clId="Web-{BED0E266-CA07-CB94-D142-4D63C6CBCA45}" dt="2023-08-28T14:49:40.700" v="38" actId="1076"/>
          <ac:spMkLst>
            <pc:docMk/>
            <pc:sldMk cId="2086295276" sldId="271"/>
            <ac:spMk id="37" creationId="{20B0A7D6-688A-09B0-4A41-9E45FDB170D5}"/>
          </ac:spMkLst>
        </pc:spChg>
        <pc:spChg chg="mod">
          <ac:chgData name="Brynne Wilcox" userId="S::brynne.wilcox@wri.org::9ea332a5-72b0-4aba-9eed-02b5d0137144" providerId="AD" clId="Web-{BED0E266-CA07-CB94-D142-4D63C6CBCA45}" dt="2023-08-28T14:48:18.807" v="34"/>
          <ac:spMkLst>
            <pc:docMk/>
            <pc:sldMk cId="2086295276" sldId="271"/>
            <ac:spMk id="41" creationId="{56A38852-7F4F-8B1B-99C3-20219B927B2C}"/>
          </ac:spMkLst>
        </pc:spChg>
        <pc:spChg chg="mod">
          <ac:chgData name="Brynne Wilcox" userId="S::brynne.wilcox@wri.org::9ea332a5-72b0-4aba-9eed-02b5d0137144" providerId="AD" clId="Web-{BED0E266-CA07-CB94-D142-4D63C6CBCA45}" dt="2023-08-28T14:47:56.556" v="32"/>
          <ac:spMkLst>
            <pc:docMk/>
            <pc:sldMk cId="2086295276" sldId="271"/>
            <ac:spMk id="45" creationId="{13D04F5B-C6C0-DB18-8A38-AB5A0C4625E5}"/>
          </ac:spMkLst>
        </pc:spChg>
        <pc:spChg chg="mod">
          <ac:chgData name="Brynne Wilcox" userId="S::brynne.wilcox@wri.org::9ea332a5-72b0-4aba-9eed-02b5d0137144" providerId="AD" clId="Web-{BED0E266-CA07-CB94-D142-4D63C6CBCA45}" dt="2023-08-28T14:48:08.947" v="33"/>
          <ac:spMkLst>
            <pc:docMk/>
            <pc:sldMk cId="2086295276" sldId="271"/>
            <ac:spMk id="46" creationId="{1F8424E6-BF74-8D20-C74E-2D8E82E61D80}"/>
          </ac:spMkLst>
        </pc:spChg>
        <pc:grpChg chg="add del mod">
          <ac:chgData name="Brynne Wilcox" userId="S::brynne.wilcox@wri.org::9ea332a5-72b0-4aba-9eed-02b5d0137144" providerId="AD" clId="Web-{BED0E266-CA07-CB94-D142-4D63C6CBCA45}" dt="2023-08-28T14:47:10.305" v="28"/>
          <ac:grpSpMkLst>
            <pc:docMk/>
            <pc:sldMk cId="2086295276" sldId="271"/>
            <ac:grpSpMk id="9" creationId="{01257FEE-E073-0FB8-12AA-9B734429F349}"/>
          </ac:grpSpMkLst>
        </pc:grpChg>
        <pc:grpChg chg="del mod">
          <ac:chgData name="Brynne Wilcox" userId="S::brynne.wilcox@wri.org::9ea332a5-72b0-4aba-9eed-02b5d0137144" providerId="AD" clId="Web-{BED0E266-CA07-CB94-D142-4D63C6CBCA45}" dt="2023-08-28T14:45:22.458" v="15"/>
          <ac:grpSpMkLst>
            <pc:docMk/>
            <pc:sldMk cId="2086295276" sldId="271"/>
            <ac:grpSpMk id="39" creationId="{34B4AE17-3E21-310B-1380-5FC8D62B2D6C}"/>
          </ac:grpSpMkLst>
        </pc:grpChg>
        <pc:grpChg chg="mod">
          <ac:chgData name="Brynne Wilcox" userId="S::brynne.wilcox@wri.org::9ea332a5-72b0-4aba-9eed-02b5d0137144" providerId="AD" clId="Web-{BED0E266-CA07-CB94-D142-4D63C6CBCA45}" dt="2023-08-28T14:54:36.006" v="41" actId="1076"/>
          <ac:grpSpMkLst>
            <pc:docMk/>
            <pc:sldMk cId="2086295276" sldId="271"/>
            <ac:grpSpMk id="47" creationId="{6489759B-53BB-70A5-31D2-E99A159242DF}"/>
          </ac:grpSpMkLst>
        </pc:grpChg>
        <pc:picChg chg="mod topLvl modCrop">
          <ac:chgData name="Brynne Wilcox" userId="S::brynne.wilcox@wri.org::9ea332a5-72b0-4aba-9eed-02b5d0137144" providerId="AD" clId="Web-{BED0E266-CA07-CB94-D142-4D63C6CBCA45}" dt="2023-08-28T14:47:10.305" v="28"/>
          <ac:picMkLst>
            <pc:docMk/>
            <pc:sldMk cId="2086295276" sldId="271"/>
            <ac:picMk id="2" creationId="{0DD3833F-71C8-3B64-11F0-9C4CF651BFA1}"/>
          </ac:picMkLst>
        </pc:picChg>
        <pc:extLst>
          <p:ext xmlns:p="http://schemas.openxmlformats.org/presentationml/2006/main" uri="{D6D511B9-2390-475A-947B-AFAB55BFBCF1}">
            <pc226:cmChg xmlns:pc226="http://schemas.microsoft.com/office/powerpoint/2022/06/main/command" chg="mod">
              <pc226:chgData name="Brynne Wilcox" userId="S::brynne.wilcox@wri.org::9ea332a5-72b0-4aba-9eed-02b5d0137144" providerId="AD" clId="Web-{BED0E266-CA07-CB94-D142-4D63C6CBCA45}" dt="2023-08-25T16:43:34.547" v="3"/>
              <pc2:cmMkLst xmlns:pc2="http://schemas.microsoft.com/office/powerpoint/2019/9/main/command">
                <pc:docMk/>
                <pc:sldMk cId="2086295276" sldId="271"/>
                <pc2:cmMk id="{C9F6C6C5-7F90-4AB5-B58C-C1ECD349768A}"/>
              </pc2:cmMkLst>
            </pc226:cmChg>
            <pc226:cmChg xmlns:pc226="http://schemas.microsoft.com/office/powerpoint/2022/06/main/command" chg="mod">
              <pc226:chgData name="Brynne Wilcox" userId="S::brynne.wilcox@wri.org::9ea332a5-72b0-4aba-9eed-02b5d0137144" providerId="AD" clId="Web-{BED0E266-CA07-CB94-D142-4D63C6CBCA45}" dt="2023-08-28T14:49:48.341" v="39"/>
              <pc2:cmMkLst xmlns:pc2="http://schemas.microsoft.com/office/powerpoint/2019/9/main/command">
                <pc:docMk/>
                <pc:sldMk cId="2086295276" sldId="271"/>
                <pc2:cmMk id="{ACA057F5-A960-4467-8A09-39FFE673E6B7}"/>
              </pc2:cmMkLst>
            </pc226:cmChg>
          </p:ext>
        </pc:extLst>
      </pc:sldChg>
    </pc:docChg>
  </pc:docChgLst>
  <pc:docChgLst>
    <pc:chgData name="Brynne Wilcox" userId="9ea332a5-72b0-4aba-9eed-02b5d0137144" providerId="ADAL" clId="{061B3580-A2C1-47E4-A0ED-3FB60BECCB41}"/>
    <pc:docChg chg="undo custSel modSld modMainMaster">
      <pc:chgData name="Brynne Wilcox" userId="9ea332a5-72b0-4aba-9eed-02b5d0137144" providerId="ADAL" clId="{061B3580-A2C1-47E4-A0ED-3FB60BECCB41}" dt="2023-06-05T14:51:35.462" v="71" actId="1076"/>
      <pc:docMkLst>
        <pc:docMk/>
      </pc:docMkLst>
      <pc:sldChg chg="modSp mod setBg">
        <pc:chgData name="Brynne Wilcox" userId="9ea332a5-72b0-4aba-9eed-02b5d0137144" providerId="ADAL" clId="{061B3580-A2C1-47E4-A0ED-3FB60BECCB41}" dt="2023-06-05T14:49:47.476" v="50" actId="1035"/>
        <pc:sldMkLst>
          <pc:docMk/>
          <pc:sldMk cId="4183653480" sldId="257"/>
        </pc:sldMkLst>
        <pc:spChg chg="mod">
          <ac:chgData name="Brynne Wilcox" userId="9ea332a5-72b0-4aba-9eed-02b5d0137144" providerId="ADAL" clId="{061B3580-A2C1-47E4-A0ED-3FB60BECCB41}" dt="2023-06-05T14:49:41.635" v="47" actId="1076"/>
          <ac:spMkLst>
            <pc:docMk/>
            <pc:sldMk cId="4183653480" sldId="257"/>
            <ac:spMk id="18" creationId="{7FC380CB-602F-4BBB-E8C4-95CC52CFEFEC}"/>
          </ac:spMkLst>
        </pc:spChg>
        <pc:cxnChg chg="mod">
          <ac:chgData name="Brynne Wilcox" userId="9ea332a5-72b0-4aba-9eed-02b5d0137144" providerId="ADAL" clId="{061B3580-A2C1-47E4-A0ED-3FB60BECCB41}" dt="2023-06-05T14:49:47.476" v="50" actId="1035"/>
          <ac:cxnSpMkLst>
            <pc:docMk/>
            <pc:sldMk cId="4183653480" sldId="257"/>
            <ac:cxnSpMk id="16" creationId="{E99AA023-FDE2-2A39-5BF5-43A29A6BA1E4}"/>
          </ac:cxnSpMkLst>
        </pc:cxnChg>
      </pc:sldChg>
      <pc:sldChg chg="modSp mod">
        <pc:chgData name="Brynne Wilcox" userId="9ea332a5-72b0-4aba-9eed-02b5d0137144" providerId="ADAL" clId="{061B3580-A2C1-47E4-A0ED-3FB60BECCB41}" dt="2023-06-05T14:50:08.500" v="55" actId="207"/>
        <pc:sldMkLst>
          <pc:docMk/>
          <pc:sldMk cId="1019239457" sldId="258"/>
        </pc:sldMkLst>
        <pc:spChg chg="mod">
          <ac:chgData name="Brynne Wilcox" userId="9ea332a5-72b0-4aba-9eed-02b5d0137144" providerId="ADAL" clId="{061B3580-A2C1-47E4-A0ED-3FB60BECCB41}" dt="2023-06-05T14:50:08.500" v="55" actId="207"/>
          <ac:spMkLst>
            <pc:docMk/>
            <pc:sldMk cId="1019239457" sldId="258"/>
            <ac:spMk id="10" creationId="{CD90208F-FC96-76E4-1471-401757129E62}"/>
          </ac:spMkLst>
        </pc:spChg>
      </pc:sldChg>
      <pc:sldChg chg="modSp mod setBg">
        <pc:chgData name="Brynne Wilcox" userId="9ea332a5-72b0-4aba-9eed-02b5d0137144" providerId="ADAL" clId="{061B3580-A2C1-47E4-A0ED-3FB60BECCB41}" dt="2023-06-05T14:50:15.802" v="57" actId="1076"/>
        <pc:sldMkLst>
          <pc:docMk/>
          <pc:sldMk cId="2781571600" sldId="259"/>
        </pc:sldMkLst>
        <pc:cxnChg chg="mod">
          <ac:chgData name="Brynne Wilcox" userId="9ea332a5-72b0-4aba-9eed-02b5d0137144" providerId="ADAL" clId="{061B3580-A2C1-47E4-A0ED-3FB60BECCB41}" dt="2023-06-05T14:50:15.802" v="57" actId="1076"/>
          <ac:cxnSpMkLst>
            <pc:docMk/>
            <pc:sldMk cId="2781571600" sldId="259"/>
            <ac:cxnSpMk id="15" creationId="{21C88BB5-AE98-E7C0-C919-ABFCDA6ACBB9}"/>
          </ac:cxnSpMkLst>
        </pc:cxnChg>
      </pc:sldChg>
      <pc:sldChg chg="setBg">
        <pc:chgData name="Brynne Wilcox" userId="9ea332a5-72b0-4aba-9eed-02b5d0137144" providerId="ADAL" clId="{061B3580-A2C1-47E4-A0ED-3FB60BECCB41}" dt="2023-06-05T14:49:26.694" v="43"/>
        <pc:sldMkLst>
          <pc:docMk/>
          <pc:sldMk cId="269481738" sldId="260"/>
        </pc:sldMkLst>
      </pc:sldChg>
      <pc:sldChg chg="modSp mod setBg">
        <pc:chgData name="Brynne Wilcox" userId="9ea332a5-72b0-4aba-9eed-02b5d0137144" providerId="ADAL" clId="{061B3580-A2C1-47E4-A0ED-3FB60BECCB41}" dt="2023-06-05T14:50:24.568" v="59" actId="1076"/>
        <pc:sldMkLst>
          <pc:docMk/>
          <pc:sldMk cId="865233114" sldId="261"/>
        </pc:sldMkLst>
        <pc:cxnChg chg="mod">
          <ac:chgData name="Brynne Wilcox" userId="9ea332a5-72b0-4aba-9eed-02b5d0137144" providerId="ADAL" clId="{061B3580-A2C1-47E4-A0ED-3FB60BECCB41}" dt="2023-06-05T14:50:24.568" v="59" actId="1076"/>
          <ac:cxnSpMkLst>
            <pc:docMk/>
            <pc:sldMk cId="865233114" sldId="261"/>
            <ac:cxnSpMk id="6" creationId="{5F04464A-E430-61C1-9888-3CC77E3ADCE8}"/>
          </ac:cxnSpMkLst>
        </pc:cxnChg>
      </pc:sldChg>
      <pc:sldChg chg="modSp mod setBg">
        <pc:chgData name="Brynne Wilcox" userId="9ea332a5-72b0-4aba-9eed-02b5d0137144" providerId="ADAL" clId="{061B3580-A2C1-47E4-A0ED-3FB60BECCB41}" dt="2023-06-05T14:50:43.086" v="65" actId="1076"/>
        <pc:sldMkLst>
          <pc:docMk/>
          <pc:sldMk cId="2994248745" sldId="262"/>
        </pc:sldMkLst>
        <pc:spChg chg="mod">
          <ac:chgData name="Brynne Wilcox" userId="9ea332a5-72b0-4aba-9eed-02b5d0137144" providerId="ADAL" clId="{061B3580-A2C1-47E4-A0ED-3FB60BECCB41}" dt="2023-06-05T14:50:43.086" v="65" actId="1076"/>
          <ac:spMkLst>
            <pc:docMk/>
            <pc:sldMk cId="2994248745" sldId="262"/>
            <ac:spMk id="12" creationId="{78A535D4-A0E2-8646-DC7F-4605DA40EF4D}"/>
          </ac:spMkLst>
        </pc:spChg>
        <pc:spChg chg="mod">
          <ac:chgData name="Brynne Wilcox" userId="9ea332a5-72b0-4aba-9eed-02b5d0137144" providerId="ADAL" clId="{061B3580-A2C1-47E4-A0ED-3FB60BECCB41}" dt="2023-06-05T14:04:43.292" v="17" actId="20577"/>
          <ac:spMkLst>
            <pc:docMk/>
            <pc:sldMk cId="2994248745" sldId="262"/>
            <ac:spMk id="13" creationId="{D56D6E5B-6029-2215-9B55-0CDF8D609978}"/>
          </ac:spMkLst>
        </pc:spChg>
        <pc:spChg chg="mod">
          <ac:chgData name="Brynne Wilcox" userId="9ea332a5-72b0-4aba-9eed-02b5d0137144" providerId="ADAL" clId="{061B3580-A2C1-47E4-A0ED-3FB60BECCB41}" dt="2023-06-05T14:04:51.610" v="20" actId="14100"/>
          <ac:spMkLst>
            <pc:docMk/>
            <pc:sldMk cId="2994248745" sldId="262"/>
            <ac:spMk id="14" creationId="{5E8A41BC-F785-8B74-16CF-EAFAF3295FEF}"/>
          </ac:spMkLst>
        </pc:spChg>
        <pc:spChg chg="mod">
          <ac:chgData name="Brynne Wilcox" userId="9ea332a5-72b0-4aba-9eed-02b5d0137144" providerId="ADAL" clId="{061B3580-A2C1-47E4-A0ED-3FB60BECCB41}" dt="2023-06-05T14:04:45.710" v="18" actId="20577"/>
          <ac:spMkLst>
            <pc:docMk/>
            <pc:sldMk cId="2994248745" sldId="262"/>
            <ac:spMk id="15" creationId="{A32D40E1-5948-DB03-8773-973F601628B6}"/>
          </ac:spMkLst>
        </pc:spChg>
      </pc:sldChg>
      <pc:sldChg chg="modSp mod setBg">
        <pc:chgData name="Brynne Wilcox" userId="9ea332a5-72b0-4aba-9eed-02b5d0137144" providerId="ADAL" clId="{061B3580-A2C1-47E4-A0ED-3FB60BECCB41}" dt="2023-06-05T14:49:26.694" v="43"/>
        <pc:sldMkLst>
          <pc:docMk/>
          <pc:sldMk cId="2519000664" sldId="263"/>
        </pc:sldMkLst>
        <pc:spChg chg="mod">
          <ac:chgData name="Brynne Wilcox" userId="9ea332a5-72b0-4aba-9eed-02b5d0137144" providerId="ADAL" clId="{061B3580-A2C1-47E4-A0ED-3FB60BECCB41}" dt="2023-06-05T14:05:03.513" v="21" actId="20577"/>
          <ac:spMkLst>
            <pc:docMk/>
            <pc:sldMk cId="2519000664" sldId="263"/>
            <ac:spMk id="11" creationId="{DE34C045-E209-1D7A-ECBA-D97F55C814F6}"/>
          </ac:spMkLst>
        </pc:spChg>
      </pc:sldChg>
      <pc:sldChg chg="modSp mod setBg">
        <pc:chgData name="Brynne Wilcox" userId="9ea332a5-72b0-4aba-9eed-02b5d0137144" providerId="ADAL" clId="{061B3580-A2C1-47E4-A0ED-3FB60BECCB41}" dt="2023-06-05T14:49:26.694" v="43"/>
        <pc:sldMkLst>
          <pc:docMk/>
          <pc:sldMk cId="1903428697" sldId="264"/>
        </pc:sldMkLst>
        <pc:spChg chg="mod">
          <ac:chgData name="Brynne Wilcox" userId="9ea332a5-72b0-4aba-9eed-02b5d0137144" providerId="ADAL" clId="{061B3580-A2C1-47E4-A0ED-3FB60BECCB41}" dt="2023-06-02T20:50:17.951" v="3" actId="1076"/>
          <ac:spMkLst>
            <pc:docMk/>
            <pc:sldMk cId="1903428697" sldId="264"/>
            <ac:spMk id="11" creationId="{DE34C045-E209-1D7A-ECBA-D97F55C814F6}"/>
          </ac:spMkLst>
        </pc:spChg>
      </pc:sldChg>
      <pc:sldChg chg="modSp mod setBg">
        <pc:chgData name="Brynne Wilcox" userId="9ea332a5-72b0-4aba-9eed-02b5d0137144" providerId="ADAL" clId="{061B3580-A2C1-47E4-A0ED-3FB60BECCB41}" dt="2023-06-05T14:49:26.694" v="43"/>
        <pc:sldMkLst>
          <pc:docMk/>
          <pc:sldMk cId="962899200" sldId="265"/>
        </pc:sldMkLst>
        <pc:spChg chg="mod">
          <ac:chgData name="Brynne Wilcox" userId="9ea332a5-72b0-4aba-9eed-02b5d0137144" providerId="ADAL" clId="{061B3580-A2C1-47E4-A0ED-3FB60BECCB41}" dt="2023-06-02T20:51:13.225" v="15" actId="1076"/>
          <ac:spMkLst>
            <pc:docMk/>
            <pc:sldMk cId="962899200" sldId="265"/>
            <ac:spMk id="11" creationId="{DE34C045-E209-1D7A-ECBA-D97F55C814F6}"/>
          </ac:spMkLst>
        </pc:spChg>
      </pc:sldChg>
      <pc:sldChg chg="modSp mod setBg">
        <pc:chgData name="Brynne Wilcox" userId="9ea332a5-72b0-4aba-9eed-02b5d0137144" providerId="ADAL" clId="{061B3580-A2C1-47E4-A0ED-3FB60BECCB41}" dt="2023-06-05T14:49:26.694" v="43"/>
        <pc:sldMkLst>
          <pc:docMk/>
          <pc:sldMk cId="2330070743" sldId="266"/>
        </pc:sldMkLst>
        <pc:spChg chg="mod">
          <ac:chgData name="Brynne Wilcox" userId="9ea332a5-72b0-4aba-9eed-02b5d0137144" providerId="ADAL" clId="{061B3580-A2C1-47E4-A0ED-3FB60BECCB41}" dt="2023-06-02T20:51:24.808" v="16" actId="1076"/>
          <ac:spMkLst>
            <pc:docMk/>
            <pc:sldMk cId="2330070743" sldId="266"/>
            <ac:spMk id="11" creationId="{DE34C045-E209-1D7A-ECBA-D97F55C814F6}"/>
          </ac:spMkLst>
        </pc:spChg>
      </pc:sldChg>
      <pc:sldChg chg="modSp mod setBg">
        <pc:chgData name="Brynne Wilcox" userId="9ea332a5-72b0-4aba-9eed-02b5d0137144" providerId="ADAL" clId="{061B3580-A2C1-47E4-A0ED-3FB60BECCB41}" dt="2023-06-05T14:51:35.462" v="71" actId="1076"/>
        <pc:sldMkLst>
          <pc:docMk/>
          <pc:sldMk cId="933627333" sldId="267"/>
        </pc:sldMkLst>
        <pc:cxnChg chg="mod">
          <ac:chgData name="Brynne Wilcox" userId="9ea332a5-72b0-4aba-9eed-02b5d0137144" providerId="ADAL" clId="{061B3580-A2C1-47E4-A0ED-3FB60BECCB41}" dt="2023-06-05T14:51:35.462" v="71" actId="1076"/>
          <ac:cxnSpMkLst>
            <pc:docMk/>
            <pc:sldMk cId="933627333" sldId="267"/>
            <ac:cxnSpMk id="10" creationId="{834B2036-7E54-56FE-98BF-DF7921DE0DBC}"/>
          </ac:cxnSpMkLst>
        </pc:cxnChg>
      </pc:sldChg>
      <pc:sldChg chg="setBg">
        <pc:chgData name="Brynne Wilcox" userId="9ea332a5-72b0-4aba-9eed-02b5d0137144" providerId="ADAL" clId="{061B3580-A2C1-47E4-A0ED-3FB60BECCB41}" dt="2023-06-05T14:49:26.694" v="43"/>
        <pc:sldMkLst>
          <pc:docMk/>
          <pc:sldMk cId="2086295276" sldId="271"/>
        </pc:sldMkLst>
      </pc:sldChg>
      <pc:sldChg chg="modSp mod setBg">
        <pc:chgData name="Brynne Wilcox" userId="9ea332a5-72b0-4aba-9eed-02b5d0137144" providerId="ADAL" clId="{061B3580-A2C1-47E4-A0ED-3FB60BECCB41}" dt="2023-06-05T14:51:01.719" v="66" actId="1076"/>
        <pc:sldMkLst>
          <pc:docMk/>
          <pc:sldMk cId="1215573142" sldId="274"/>
        </pc:sldMkLst>
        <pc:spChg chg="mod">
          <ac:chgData name="Brynne Wilcox" userId="9ea332a5-72b0-4aba-9eed-02b5d0137144" providerId="ADAL" clId="{061B3580-A2C1-47E4-A0ED-3FB60BECCB41}" dt="2023-06-05T14:51:01.719" v="66" actId="1076"/>
          <ac:spMkLst>
            <pc:docMk/>
            <pc:sldMk cId="1215573142" sldId="274"/>
            <ac:spMk id="2" creationId="{1A9D09BB-9E0D-C515-F06F-3E4B173CB923}"/>
          </ac:spMkLst>
        </pc:spChg>
      </pc:sldChg>
      <pc:sldChg chg="modSp mod setBg">
        <pc:chgData name="Brynne Wilcox" userId="9ea332a5-72b0-4aba-9eed-02b5d0137144" providerId="ADAL" clId="{061B3580-A2C1-47E4-A0ED-3FB60BECCB41}" dt="2023-06-05T14:51:11.254" v="67" actId="1076"/>
        <pc:sldMkLst>
          <pc:docMk/>
          <pc:sldMk cId="3114670465" sldId="275"/>
        </pc:sldMkLst>
        <pc:spChg chg="mod">
          <ac:chgData name="Brynne Wilcox" userId="9ea332a5-72b0-4aba-9eed-02b5d0137144" providerId="ADAL" clId="{061B3580-A2C1-47E4-A0ED-3FB60BECCB41}" dt="2023-06-05T14:51:11.254" v="67" actId="1076"/>
          <ac:spMkLst>
            <pc:docMk/>
            <pc:sldMk cId="3114670465" sldId="275"/>
            <ac:spMk id="2" creationId="{1A9D09BB-9E0D-C515-F06F-3E4B173CB923}"/>
          </ac:spMkLst>
        </pc:spChg>
      </pc:sldChg>
      <pc:sldChg chg="modSp mod setBg">
        <pc:chgData name="Brynne Wilcox" userId="9ea332a5-72b0-4aba-9eed-02b5d0137144" providerId="ADAL" clId="{061B3580-A2C1-47E4-A0ED-3FB60BECCB41}" dt="2023-06-05T14:51:27.793" v="69" actId="1076"/>
        <pc:sldMkLst>
          <pc:docMk/>
          <pc:sldMk cId="85377242" sldId="276"/>
        </pc:sldMkLst>
        <pc:spChg chg="mod">
          <ac:chgData name="Brynne Wilcox" userId="9ea332a5-72b0-4aba-9eed-02b5d0137144" providerId="ADAL" clId="{061B3580-A2C1-47E4-A0ED-3FB60BECCB41}" dt="2023-06-05T14:51:27.793" v="69" actId="1076"/>
          <ac:spMkLst>
            <pc:docMk/>
            <pc:sldMk cId="85377242" sldId="276"/>
            <ac:spMk id="2" creationId="{1A9D09BB-9E0D-C515-F06F-3E4B173CB923}"/>
          </ac:spMkLst>
        </pc:spChg>
      </pc:sldChg>
      <pc:sldChg chg="modSp mod setBg">
        <pc:chgData name="Brynne Wilcox" userId="9ea332a5-72b0-4aba-9eed-02b5d0137144" providerId="ADAL" clId="{061B3580-A2C1-47E4-A0ED-3FB60BECCB41}" dt="2023-06-05T14:51:18.800" v="68" actId="1076"/>
        <pc:sldMkLst>
          <pc:docMk/>
          <pc:sldMk cId="2421018145" sldId="277"/>
        </pc:sldMkLst>
        <pc:spChg chg="mod">
          <ac:chgData name="Brynne Wilcox" userId="9ea332a5-72b0-4aba-9eed-02b5d0137144" providerId="ADAL" clId="{061B3580-A2C1-47E4-A0ED-3FB60BECCB41}" dt="2023-06-05T14:51:18.800" v="68" actId="1076"/>
          <ac:spMkLst>
            <pc:docMk/>
            <pc:sldMk cId="2421018145" sldId="277"/>
            <ac:spMk id="2" creationId="{1A9D09BB-9E0D-C515-F06F-3E4B173CB923}"/>
          </ac:spMkLst>
        </pc:spChg>
      </pc:sldChg>
      <pc:sldMasterChg chg="modSldLayout">
        <pc:chgData name="Brynne Wilcox" userId="9ea332a5-72b0-4aba-9eed-02b5d0137144" providerId="ADAL" clId="{061B3580-A2C1-47E4-A0ED-3FB60BECCB41}" dt="2023-06-05T14:49:34.362" v="45" actId="692"/>
        <pc:sldMasterMkLst>
          <pc:docMk/>
          <pc:sldMasterMk cId="1723504814" sldId="2147483648"/>
        </pc:sldMasterMkLst>
        <pc:sldLayoutChg chg="modSp mod">
          <pc:chgData name="Brynne Wilcox" userId="9ea332a5-72b0-4aba-9eed-02b5d0137144" providerId="ADAL" clId="{061B3580-A2C1-47E4-A0ED-3FB60BECCB41}" dt="2023-06-05T14:46:03.261" v="22" actId="692"/>
          <pc:sldLayoutMkLst>
            <pc:docMk/>
            <pc:sldMasterMk cId="1723504814" sldId="2147483648"/>
            <pc:sldLayoutMk cId="1418323856" sldId="2147483649"/>
          </pc:sldLayoutMkLst>
          <pc:cxnChg chg="mod">
            <ac:chgData name="Brynne Wilcox" userId="9ea332a5-72b0-4aba-9eed-02b5d0137144" providerId="ADAL" clId="{061B3580-A2C1-47E4-A0ED-3FB60BECCB41}" dt="2023-06-05T14:46:03.261" v="22" actId="692"/>
            <ac:cxnSpMkLst>
              <pc:docMk/>
              <pc:sldMasterMk cId="1723504814" sldId="2147483648"/>
              <pc:sldLayoutMk cId="1418323856" sldId="2147483649"/>
              <ac:cxnSpMk id="12" creationId="{8D08E8F3-6EBD-BC52-A027-E823D30AF124}"/>
            </ac:cxnSpMkLst>
          </pc:cxnChg>
        </pc:sldLayoutChg>
        <pc:sldLayoutChg chg="modSp mod">
          <pc:chgData name="Brynne Wilcox" userId="9ea332a5-72b0-4aba-9eed-02b5d0137144" providerId="ADAL" clId="{061B3580-A2C1-47E4-A0ED-3FB60BECCB41}" dt="2023-06-05T14:48:09.413" v="37" actId="692"/>
          <pc:sldLayoutMkLst>
            <pc:docMk/>
            <pc:sldMasterMk cId="1723504814" sldId="2147483648"/>
            <pc:sldLayoutMk cId="3216082169" sldId="2147483650"/>
          </pc:sldLayoutMkLst>
          <pc:cxnChg chg="mod">
            <ac:chgData name="Brynne Wilcox" userId="9ea332a5-72b0-4aba-9eed-02b5d0137144" providerId="ADAL" clId="{061B3580-A2C1-47E4-A0ED-3FB60BECCB41}" dt="2023-06-05T14:48:09.413" v="37" actId="692"/>
            <ac:cxnSpMkLst>
              <pc:docMk/>
              <pc:sldMasterMk cId="1723504814" sldId="2147483648"/>
              <pc:sldLayoutMk cId="3216082169" sldId="2147483650"/>
              <ac:cxnSpMk id="8" creationId="{DC5D4816-0480-3D28-589B-C3776C045DCA}"/>
            </ac:cxnSpMkLst>
          </pc:cxnChg>
        </pc:sldLayoutChg>
        <pc:sldLayoutChg chg="modSp mod">
          <pc:chgData name="Brynne Wilcox" userId="9ea332a5-72b0-4aba-9eed-02b5d0137144" providerId="ADAL" clId="{061B3580-A2C1-47E4-A0ED-3FB60BECCB41}" dt="2023-06-05T14:48:27.472" v="39" actId="692"/>
          <pc:sldLayoutMkLst>
            <pc:docMk/>
            <pc:sldMasterMk cId="1723504814" sldId="2147483648"/>
            <pc:sldLayoutMk cId="4110391588" sldId="2147483656"/>
          </pc:sldLayoutMkLst>
          <pc:cxnChg chg="mod">
            <ac:chgData name="Brynne Wilcox" userId="9ea332a5-72b0-4aba-9eed-02b5d0137144" providerId="ADAL" clId="{061B3580-A2C1-47E4-A0ED-3FB60BECCB41}" dt="2023-06-05T14:48:27.472" v="39" actId="692"/>
            <ac:cxnSpMkLst>
              <pc:docMk/>
              <pc:sldMasterMk cId="1723504814" sldId="2147483648"/>
              <pc:sldLayoutMk cId="4110391588" sldId="2147483656"/>
              <ac:cxnSpMk id="10" creationId="{C751D035-3737-D993-68B5-9CDFF768C835}"/>
            </ac:cxnSpMkLst>
          </pc:cxnChg>
        </pc:sldLayoutChg>
        <pc:sldLayoutChg chg="modSp mod">
          <pc:chgData name="Brynne Wilcox" userId="9ea332a5-72b0-4aba-9eed-02b5d0137144" providerId="ADAL" clId="{061B3580-A2C1-47E4-A0ED-3FB60BECCB41}" dt="2023-06-05T14:48:21.908" v="38" actId="692"/>
          <pc:sldLayoutMkLst>
            <pc:docMk/>
            <pc:sldMasterMk cId="1723504814" sldId="2147483648"/>
            <pc:sldLayoutMk cId="275842833" sldId="2147483660"/>
          </pc:sldLayoutMkLst>
          <pc:cxnChg chg="mod">
            <ac:chgData name="Brynne Wilcox" userId="9ea332a5-72b0-4aba-9eed-02b5d0137144" providerId="ADAL" clId="{061B3580-A2C1-47E4-A0ED-3FB60BECCB41}" dt="2023-06-05T14:48:21.908" v="38" actId="692"/>
            <ac:cxnSpMkLst>
              <pc:docMk/>
              <pc:sldMasterMk cId="1723504814" sldId="2147483648"/>
              <pc:sldLayoutMk cId="275842833" sldId="2147483660"/>
              <ac:cxnSpMk id="10" creationId="{C751D035-3737-D993-68B5-9CDFF768C835}"/>
            </ac:cxnSpMkLst>
          </pc:cxnChg>
        </pc:sldLayoutChg>
        <pc:sldLayoutChg chg="modSp mod">
          <pc:chgData name="Brynne Wilcox" userId="9ea332a5-72b0-4aba-9eed-02b5d0137144" providerId="ADAL" clId="{061B3580-A2C1-47E4-A0ED-3FB60BECCB41}" dt="2023-06-05T14:47:04.247" v="30" actId="692"/>
          <pc:sldLayoutMkLst>
            <pc:docMk/>
            <pc:sldMasterMk cId="1723504814" sldId="2147483648"/>
            <pc:sldLayoutMk cId="2353641277" sldId="2147483664"/>
          </pc:sldLayoutMkLst>
          <pc:cxnChg chg="mod">
            <ac:chgData name="Brynne Wilcox" userId="9ea332a5-72b0-4aba-9eed-02b5d0137144" providerId="ADAL" clId="{061B3580-A2C1-47E4-A0ED-3FB60BECCB41}" dt="2023-06-05T14:47:04.247" v="30" actId="692"/>
            <ac:cxnSpMkLst>
              <pc:docMk/>
              <pc:sldMasterMk cId="1723504814" sldId="2147483648"/>
              <pc:sldLayoutMk cId="2353641277" sldId="2147483664"/>
              <ac:cxnSpMk id="8" creationId="{DC5D4816-0480-3D28-589B-C3776C045DCA}"/>
            </ac:cxnSpMkLst>
          </pc:cxnChg>
        </pc:sldLayoutChg>
        <pc:sldLayoutChg chg="modSp mod">
          <pc:chgData name="Brynne Wilcox" userId="9ea332a5-72b0-4aba-9eed-02b5d0137144" providerId="ADAL" clId="{061B3580-A2C1-47E4-A0ED-3FB60BECCB41}" dt="2023-06-05T14:46:51.974" v="28" actId="692"/>
          <pc:sldLayoutMkLst>
            <pc:docMk/>
            <pc:sldMasterMk cId="1723504814" sldId="2147483648"/>
            <pc:sldLayoutMk cId="2934875068" sldId="2147483666"/>
          </pc:sldLayoutMkLst>
          <pc:cxnChg chg="mod">
            <ac:chgData name="Brynne Wilcox" userId="9ea332a5-72b0-4aba-9eed-02b5d0137144" providerId="ADAL" clId="{061B3580-A2C1-47E4-A0ED-3FB60BECCB41}" dt="2023-06-05T14:46:51.974" v="28" actId="692"/>
            <ac:cxnSpMkLst>
              <pc:docMk/>
              <pc:sldMasterMk cId="1723504814" sldId="2147483648"/>
              <pc:sldLayoutMk cId="2934875068" sldId="2147483666"/>
              <ac:cxnSpMk id="8" creationId="{DC5D4816-0480-3D28-589B-C3776C045DCA}"/>
            </ac:cxnSpMkLst>
          </pc:cxnChg>
        </pc:sldLayoutChg>
        <pc:sldLayoutChg chg="modSp mod">
          <pc:chgData name="Brynne Wilcox" userId="9ea332a5-72b0-4aba-9eed-02b5d0137144" providerId="ADAL" clId="{061B3580-A2C1-47E4-A0ED-3FB60BECCB41}" dt="2023-06-05T14:46:57.638" v="29" actId="692"/>
          <pc:sldLayoutMkLst>
            <pc:docMk/>
            <pc:sldMasterMk cId="1723504814" sldId="2147483648"/>
            <pc:sldLayoutMk cId="2948441062" sldId="2147483667"/>
          </pc:sldLayoutMkLst>
          <pc:cxnChg chg="mod">
            <ac:chgData name="Brynne Wilcox" userId="9ea332a5-72b0-4aba-9eed-02b5d0137144" providerId="ADAL" clId="{061B3580-A2C1-47E4-A0ED-3FB60BECCB41}" dt="2023-06-05T14:46:57.638" v="29" actId="692"/>
            <ac:cxnSpMkLst>
              <pc:docMk/>
              <pc:sldMasterMk cId="1723504814" sldId="2147483648"/>
              <pc:sldLayoutMk cId="2948441062" sldId="2147483667"/>
              <ac:cxnSpMk id="8" creationId="{DC5D4816-0480-3D28-589B-C3776C045DCA}"/>
            </ac:cxnSpMkLst>
          </pc:cxnChg>
        </pc:sldLayoutChg>
        <pc:sldLayoutChg chg="modSp">
          <pc:chgData name="Brynne Wilcox" userId="9ea332a5-72b0-4aba-9eed-02b5d0137144" providerId="ADAL" clId="{061B3580-A2C1-47E4-A0ED-3FB60BECCB41}" dt="2023-06-05T14:47:50.439" v="36" actId="207"/>
          <pc:sldLayoutMkLst>
            <pc:docMk/>
            <pc:sldMasterMk cId="1723504814" sldId="2147483648"/>
            <pc:sldLayoutMk cId="4125191574" sldId="2147483668"/>
          </pc:sldLayoutMkLst>
          <pc:spChg chg="mod">
            <ac:chgData name="Brynne Wilcox" userId="9ea332a5-72b0-4aba-9eed-02b5d0137144" providerId="ADAL" clId="{061B3580-A2C1-47E4-A0ED-3FB60BECCB41}" dt="2023-06-05T14:47:50.439" v="36" actId="207"/>
            <ac:spMkLst>
              <pc:docMk/>
              <pc:sldMasterMk cId="1723504814" sldId="2147483648"/>
              <pc:sldLayoutMk cId="4125191574" sldId="2147483668"/>
              <ac:spMk id="8" creationId="{06B79907-360E-710A-400F-0B58D3E9A8D2}"/>
            </ac:spMkLst>
          </pc:spChg>
          <pc:spChg chg="mod">
            <ac:chgData name="Brynne Wilcox" userId="9ea332a5-72b0-4aba-9eed-02b5d0137144" providerId="ADAL" clId="{061B3580-A2C1-47E4-A0ED-3FB60BECCB41}" dt="2023-06-05T14:47:42.193" v="34" actId="207"/>
            <ac:spMkLst>
              <pc:docMk/>
              <pc:sldMasterMk cId="1723504814" sldId="2147483648"/>
              <pc:sldLayoutMk cId="4125191574" sldId="2147483668"/>
              <ac:spMk id="15" creationId="{B69156DC-0A48-885C-73A4-0DBA95147B4D}"/>
            </ac:spMkLst>
          </pc:spChg>
          <pc:spChg chg="mod">
            <ac:chgData name="Brynne Wilcox" userId="9ea332a5-72b0-4aba-9eed-02b5d0137144" providerId="ADAL" clId="{061B3580-A2C1-47E4-A0ED-3FB60BECCB41}" dt="2023-06-05T14:47:45.296" v="35" actId="207"/>
            <ac:spMkLst>
              <pc:docMk/>
              <pc:sldMasterMk cId="1723504814" sldId="2147483648"/>
              <pc:sldLayoutMk cId="4125191574" sldId="2147483668"/>
              <ac:spMk id="16" creationId="{8999BAD1-269B-87D6-20E1-DDE336554FEC}"/>
            </ac:spMkLst>
          </pc:spChg>
        </pc:sldLayoutChg>
        <pc:sldLayoutChg chg="modSp mod">
          <pc:chgData name="Brynne Wilcox" userId="9ea332a5-72b0-4aba-9eed-02b5d0137144" providerId="ADAL" clId="{061B3580-A2C1-47E4-A0ED-3FB60BECCB41}" dt="2023-06-05T14:47:11.679" v="31" actId="692"/>
          <pc:sldLayoutMkLst>
            <pc:docMk/>
            <pc:sldMasterMk cId="1723504814" sldId="2147483648"/>
            <pc:sldLayoutMk cId="3476301639" sldId="2147483669"/>
          </pc:sldLayoutMkLst>
          <pc:cxnChg chg="mod">
            <ac:chgData name="Brynne Wilcox" userId="9ea332a5-72b0-4aba-9eed-02b5d0137144" providerId="ADAL" clId="{061B3580-A2C1-47E4-A0ED-3FB60BECCB41}" dt="2023-06-05T14:47:11.679" v="31" actId="692"/>
            <ac:cxnSpMkLst>
              <pc:docMk/>
              <pc:sldMasterMk cId="1723504814" sldId="2147483648"/>
              <pc:sldLayoutMk cId="3476301639" sldId="2147483669"/>
              <ac:cxnSpMk id="12" creationId="{8D08E8F3-6EBD-BC52-A027-E823D30AF124}"/>
            </ac:cxnSpMkLst>
          </pc:cxnChg>
        </pc:sldLayoutChg>
        <pc:sldLayoutChg chg="modSp">
          <pc:chgData name="Brynne Wilcox" userId="9ea332a5-72b0-4aba-9eed-02b5d0137144" providerId="ADAL" clId="{061B3580-A2C1-47E4-A0ED-3FB60BECCB41}" dt="2023-06-05T14:46:41.707" v="26" actId="207"/>
          <pc:sldLayoutMkLst>
            <pc:docMk/>
            <pc:sldMasterMk cId="1723504814" sldId="2147483648"/>
            <pc:sldLayoutMk cId="346656563" sldId="2147483671"/>
          </pc:sldLayoutMkLst>
          <pc:spChg chg="mod">
            <ac:chgData name="Brynne Wilcox" userId="9ea332a5-72b0-4aba-9eed-02b5d0137144" providerId="ADAL" clId="{061B3580-A2C1-47E4-A0ED-3FB60BECCB41}" dt="2023-06-05T14:46:31.671" v="23" actId="207"/>
            <ac:spMkLst>
              <pc:docMk/>
              <pc:sldMasterMk cId="1723504814" sldId="2147483648"/>
              <pc:sldLayoutMk cId="346656563" sldId="2147483671"/>
              <ac:spMk id="5" creationId="{3F1DD051-2A70-8B5A-3BEB-446E159966EC}"/>
            </ac:spMkLst>
          </pc:spChg>
          <pc:spChg chg="mod">
            <ac:chgData name="Brynne Wilcox" userId="9ea332a5-72b0-4aba-9eed-02b5d0137144" providerId="ADAL" clId="{061B3580-A2C1-47E4-A0ED-3FB60BECCB41}" dt="2023-06-05T14:46:35.349" v="24" actId="207"/>
            <ac:spMkLst>
              <pc:docMk/>
              <pc:sldMasterMk cId="1723504814" sldId="2147483648"/>
              <pc:sldLayoutMk cId="346656563" sldId="2147483671"/>
              <ac:spMk id="8" creationId="{7751A9DE-BC3D-1845-565C-28B0A4F2581A}"/>
            </ac:spMkLst>
          </pc:spChg>
          <pc:spChg chg="mod">
            <ac:chgData name="Brynne Wilcox" userId="9ea332a5-72b0-4aba-9eed-02b5d0137144" providerId="ADAL" clId="{061B3580-A2C1-47E4-A0ED-3FB60BECCB41}" dt="2023-06-05T14:46:41.707" v="26" actId="207"/>
            <ac:spMkLst>
              <pc:docMk/>
              <pc:sldMasterMk cId="1723504814" sldId="2147483648"/>
              <pc:sldLayoutMk cId="346656563" sldId="2147483671"/>
              <ac:spMk id="11" creationId="{8E118327-1FE6-E44A-D33E-90CB57CCAB8D}"/>
            </ac:spMkLst>
          </pc:spChg>
          <pc:spChg chg="mod">
            <ac:chgData name="Brynne Wilcox" userId="9ea332a5-72b0-4aba-9eed-02b5d0137144" providerId="ADAL" clId="{061B3580-A2C1-47E4-A0ED-3FB60BECCB41}" dt="2023-06-05T14:46:38.581" v="25" actId="207"/>
            <ac:spMkLst>
              <pc:docMk/>
              <pc:sldMasterMk cId="1723504814" sldId="2147483648"/>
              <pc:sldLayoutMk cId="346656563" sldId="2147483671"/>
              <ac:spMk id="14" creationId="{3996D4F8-97DB-ADB6-31FA-491BC3D57BC0}"/>
            </ac:spMkLst>
          </pc:spChg>
        </pc:sldLayoutChg>
        <pc:sldLayoutChg chg="modSp mod">
          <pc:chgData name="Brynne Wilcox" userId="9ea332a5-72b0-4aba-9eed-02b5d0137144" providerId="ADAL" clId="{061B3580-A2C1-47E4-A0ED-3FB60BECCB41}" dt="2023-06-05T14:49:34.362" v="45" actId="692"/>
          <pc:sldLayoutMkLst>
            <pc:docMk/>
            <pc:sldMasterMk cId="1723504814" sldId="2147483648"/>
            <pc:sldLayoutMk cId="1418323856" sldId="2147483696"/>
          </pc:sldLayoutMkLst>
          <pc:cxnChg chg="mod">
            <ac:chgData name="Brynne Wilcox" userId="9ea332a5-72b0-4aba-9eed-02b5d0137144" providerId="ADAL" clId="{061B3580-A2C1-47E4-A0ED-3FB60BECCB41}" dt="2023-06-05T14:49:34.362" v="45" actId="692"/>
            <ac:cxnSpMkLst>
              <pc:docMk/>
              <pc:sldMasterMk cId="1723504814" sldId="2147483648"/>
              <pc:sldLayoutMk cId="1418323856" sldId="2147483696"/>
              <ac:cxnSpMk id="12" creationId="{8D08E8F3-6EBD-BC52-A027-E823D30AF124}"/>
            </ac:cxnSpMkLst>
          </pc:cxnChg>
        </pc:sldLayoutChg>
        <pc:sldLayoutChg chg="setBg">
          <pc:chgData name="Brynne Wilcox" userId="9ea332a5-72b0-4aba-9eed-02b5d0137144" providerId="ADAL" clId="{061B3580-A2C1-47E4-A0ED-3FB60BECCB41}" dt="2023-06-05T14:49:26.694" v="43"/>
          <pc:sldLayoutMkLst>
            <pc:docMk/>
            <pc:sldMasterMk cId="1723504814" sldId="2147483648"/>
            <pc:sldLayoutMk cId="547807801" sldId="2147483697"/>
          </pc:sldLayoutMkLst>
        </pc:sldLayoutChg>
        <pc:sldLayoutChg chg="modSp mod">
          <pc:chgData name="Brynne Wilcox" userId="9ea332a5-72b0-4aba-9eed-02b5d0137144" providerId="ADAL" clId="{061B3580-A2C1-47E4-A0ED-3FB60BECCB41}" dt="2023-06-05T14:48:36.920" v="40" actId="692"/>
          <pc:sldLayoutMkLst>
            <pc:docMk/>
            <pc:sldMasterMk cId="1723504814" sldId="2147483648"/>
            <pc:sldLayoutMk cId="1418323856" sldId="2147483710"/>
          </pc:sldLayoutMkLst>
          <pc:cxnChg chg="mod">
            <ac:chgData name="Brynne Wilcox" userId="9ea332a5-72b0-4aba-9eed-02b5d0137144" providerId="ADAL" clId="{061B3580-A2C1-47E4-A0ED-3FB60BECCB41}" dt="2023-06-05T14:48:36.920" v="40" actId="692"/>
            <ac:cxnSpMkLst>
              <pc:docMk/>
              <pc:sldMasterMk cId="1723504814" sldId="2147483648"/>
              <pc:sldLayoutMk cId="1418323856" sldId="2147483710"/>
              <ac:cxnSpMk id="12" creationId="{8D08E8F3-6EBD-BC52-A027-E823D30AF124}"/>
            </ac:cxnSpMkLst>
          </pc:cxnChg>
        </pc:sldLayoutChg>
        <pc:sldLayoutChg chg="modSp mod">
          <pc:chgData name="Brynne Wilcox" userId="9ea332a5-72b0-4aba-9eed-02b5d0137144" providerId="ADAL" clId="{061B3580-A2C1-47E4-A0ED-3FB60BECCB41}" dt="2023-06-05T14:47:27.271" v="32" actId="692"/>
          <pc:sldLayoutMkLst>
            <pc:docMk/>
            <pc:sldMasterMk cId="1723504814" sldId="2147483648"/>
            <pc:sldLayoutMk cId="3476301639" sldId="2147483711"/>
          </pc:sldLayoutMkLst>
          <pc:cxnChg chg="mod">
            <ac:chgData name="Brynne Wilcox" userId="9ea332a5-72b0-4aba-9eed-02b5d0137144" providerId="ADAL" clId="{061B3580-A2C1-47E4-A0ED-3FB60BECCB41}" dt="2023-06-05T14:47:27.271" v="32" actId="692"/>
            <ac:cxnSpMkLst>
              <pc:docMk/>
              <pc:sldMasterMk cId="1723504814" sldId="2147483648"/>
              <pc:sldLayoutMk cId="3476301639" sldId="2147483711"/>
              <ac:cxnSpMk id="12" creationId="{8D08E8F3-6EBD-BC52-A027-E823D30AF124}"/>
            </ac:cxnSpMkLst>
          </pc:cxnChg>
        </pc:sldLayoutChg>
      </pc:sldMasterChg>
    </pc:docChg>
  </pc:docChgLst>
  <pc:docChgLst>
    <pc:chgData name="Irene BermanVaporis" userId="S::irene.bermanvaporis@wri.org::36199d59-03a9-4ff3-92e7-a7185e674d4a" providerId="AD" clId="Web-{4B1D0009-C7CD-8678-01EC-42DD3470EF30}"/>
    <pc:docChg chg="addSld delSld">
      <pc:chgData name="Irene BermanVaporis" userId="S::irene.bermanvaporis@wri.org::36199d59-03a9-4ff3-92e7-a7185e674d4a" providerId="AD" clId="Web-{4B1D0009-C7CD-8678-01EC-42DD3470EF30}" dt="2023-06-26T13:55:54.287" v="1"/>
      <pc:docMkLst>
        <pc:docMk/>
      </pc:docMkLst>
      <pc:sldChg chg="add del replId">
        <pc:chgData name="Irene BermanVaporis" userId="S::irene.bermanvaporis@wri.org::36199d59-03a9-4ff3-92e7-a7185e674d4a" providerId="AD" clId="Web-{4B1D0009-C7CD-8678-01EC-42DD3470EF30}" dt="2023-06-26T13:55:54.287" v="1"/>
        <pc:sldMkLst>
          <pc:docMk/>
          <pc:sldMk cId="226219609" sldId="278"/>
        </pc:sldMkLst>
      </pc:sldChg>
    </pc:docChg>
  </pc:docChgLst>
  <pc:docChgLst>
    <pc:chgData name="Brynne Wilcox" userId="S::brynne.wilcox@wri.org::9ea332a5-72b0-4aba-9eed-02b5d0137144" providerId="AD" clId="Web-{C0E59597-D02E-FDE5-95EC-472FBF7F4E3F}"/>
    <pc:docChg chg="mod modSld">
      <pc:chgData name="Brynne Wilcox" userId="S::brynne.wilcox@wri.org::9ea332a5-72b0-4aba-9eed-02b5d0137144" providerId="AD" clId="Web-{C0E59597-D02E-FDE5-95EC-472FBF7F4E3F}" dt="2023-08-21T18:40:04.968" v="52"/>
      <pc:docMkLst>
        <pc:docMk/>
      </pc:docMkLst>
      <pc:sldChg chg="modSp">
        <pc:chgData name="Brynne Wilcox" userId="S::brynne.wilcox@wri.org::9ea332a5-72b0-4aba-9eed-02b5d0137144" providerId="AD" clId="Web-{C0E59597-D02E-FDE5-95EC-472FBF7F4E3F}" dt="2023-08-21T17:24:35.889" v="27" actId="1076"/>
        <pc:sldMkLst>
          <pc:docMk/>
          <pc:sldMk cId="4183653480" sldId="257"/>
        </pc:sldMkLst>
        <pc:spChg chg="mod">
          <ac:chgData name="Brynne Wilcox" userId="S::brynne.wilcox@wri.org::9ea332a5-72b0-4aba-9eed-02b5d0137144" providerId="AD" clId="Web-{C0E59597-D02E-FDE5-95EC-472FBF7F4E3F}" dt="2023-08-21T17:22:05.838" v="24" actId="20577"/>
          <ac:spMkLst>
            <pc:docMk/>
            <pc:sldMk cId="4183653480" sldId="257"/>
            <ac:spMk id="12" creationId="{EFD6DA0E-695C-C621-9CE3-A8F72089B22E}"/>
          </ac:spMkLst>
        </pc:spChg>
        <pc:spChg chg="mod">
          <ac:chgData name="Brynne Wilcox" userId="S::brynne.wilcox@wri.org::9ea332a5-72b0-4aba-9eed-02b5d0137144" providerId="AD" clId="Web-{C0E59597-D02E-FDE5-95EC-472FBF7F4E3F}" dt="2023-08-21T17:24:35.889" v="27" actId="1076"/>
          <ac:spMkLst>
            <pc:docMk/>
            <pc:sldMk cId="4183653480" sldId="257"/>
            <ac:spMk id="18" creationId="{7FC380CB-602F-4BBB-E8C4-95CC52CFEFEC}"/>
          </ac:spMkLst>
        </pc:spChg>
      </pc:sldChg>
      <pc:sldChg chg="modSp">
        <pc:chgData name="Brynne Wilcox" userId="S::brynne.wilcox@wri.org::9ea332a5-72b0-4aba-9eed-02b5d0137144" providerId="AD" clId="Web-{C0E59597-D02E-FDE5-95EC-472FBF7F4E3F}" dt="2023-08-21T17:23:20.965" v="26" actId="1076"/>
        <pc:sldMkLst>
          <pc:docMk/>
          <pc:sldMk cId="269481738" sldId="260"/>
        </pc:sldMkLst>
        <pc:spChg chg="mod">
          <ac:chgData name="Brynne Wilcox" userId="S::brynne.wilcox@wri.org::9ea332a5-72b0-4aba-9eed-02b5d0137144" providerId="AD" clId="Web-{C0E59597-D02E-FDE5-95EC-472FBF7F4E3F}" dt="2023-08-21T17:23:20.965" v="26" actId="1076"/>
          <ac:spMkLst>
            <pc:docMk/>
            <pc:sldMk cId="269481738" sldId="260"/>
            <ac:spMk id="2" creationId="{1A9D09BB-9E0D-C515-F06F-3E4B173CB923}"/>
          </ac:spMkLst>
        </pc:spChg>
      </pc:sldChg>
      <pc:sldChg chg="modSp">
        <pc:chgData name="Brynne Wilcox" userId="S::brynne.wilcox@wri.org::9ea332a5-72b0-4aba-9eed-02b5d0137144" providerId="AD" clId="Web-{C0E59597-D02E-FDE5-95EC-472FBF7F4E3F}" dt="2023-08-21T18:36:32.774" v="32" actId="1076"/>
        <pc:sldMkLst>
          <pc:docMk/>
          <pc:sldMk cId="865233114" sldId="261"/>
        </pc:sldMkLst>
        <pc:spChg chg="mod">
          <ac:chgData name="Brynne Wilcox" userId="S::brynne.wilcox@wri.org::9ea332a5-72b0-4aba-9eed-02b5d0137144" providerId="AD" clId="Web-{C0E59597-D02E-FDE5-95EC-472FBF7F4E3F}" dt="2023-08-21T18:36:28.352" v="31" actId="1076"/>
          <ac:spMkLst>
            <pc:docMk/>
            <pc:sldMk cId="865233114" sldId="261"/>
            <ac:spMk id="4" creationId="{7433EE05-AB5E-6F0D-D48A-4DDA19D4CB17}"/>
          </ac:spMkLst>
        </pc:spChg>
        <pc:spChg chg="mod">
          <ac:chgData name="Brynne Wilcox" userId="S::brynne.wilcox@wri.org::9ea332a5-72b0-4aba-9eed-02b5d0137144" providerId="AD" clId="Web-{C0E59597-D02E-FDE5-95EC-472FBF7F4E3F}" dt="2023-08-21T18:36:32.774" v="32" actId="1076"/>
          <ac:spMkLst>
            <pc:docMk/>
            <pc:sldMk cId="865233114" sldId="261"/>
            <ac:spMk id="11" creationId="{DE34C045-E209-1D7A-ECBA-D97F55C814F6}"/>
          </ac:spMkLst>
        </pc:spChg>
      </pc:sldChg>
      <pc:sldChg chg="modSp">
        <pc:chgData name="Brynne Wilcox" userId="S::brynne.wilcox@wri.org::9ea332a5-72b0-4aba-9eed-02b5d0137144" providerId="AD" clId="Web-{C0E59597-D02E-FDE5-95EC-472FBF7F4E3F}" dt="2023-08-21T18:36:54.838" v="34" actId="1076"/>
        <pc:sldMkLst>
          <pc:docMk/>
          <pc:sldMk cId="2994248745" sldId="262"/>
        </pc:sldMkLst>
        <pc:spChg chg="mod">
          <ac:chgData name="Brynne Wilcox" userId="S::brynne.wilcox@wri.org::9ea332a5-72b0-4aba-9eed-02b5d0137144" providerId="AD" clId="Web-{C0E59597-D02E-FDE5-95EC-472FBF7F4E3F}" dt="2023-08-21T18:36:54.838" v="34" actId="1076"/>
          <ac:spMkLst>
            <pc:docMk/>
            <pc:sldMk cId="2994248745" sldId="262"/>
            <ac:spMk id="12" creationId="{78A535D4-A0E2-8646-DC7F-4605DA40EF4D}"/>
          </ac:spMkLst>
        </pc:spChg>
      </pc:sldChg>
      <pc:sldChg chg="modSp">
        <pc:chgData name="Brynne Wilcox" userId="S::brynne.wilcox@wri.org::9ea332a5-72b0-4aba-9eed-02b5d0137144" providerId="AD" clId="Web-{C0E59597-D02E-FDE5-95EC-472FBF7F4E3F}" dt="2023-08-21T18:37:21.260" v="44" actId="1076"/>
        <pc:sldMkLst>
          <pc:docMk/>
          <pc:sldMk cId="1903428697" sldId="264"/>
        </pc:sldMkLst>
        <pc:spChg chg="mod">
          <ac:chgData name="Brynne Wilcox" userId="S::brynne.wilcox@wri.org::9ea332a5-72b0-4aba-9eed-02b5d0137144" providerId="AD" clId="Web-{C0E59597-D02E-FDE5-95EC-472FBF7F4E3F}" dt="2023-08-21T18:37:21.260" v="44" actId="1076"/>
          <ac:spMkLst>
            <pc:docMk/>
            <pc:sldMk cId="1903428697" sldId="264"/>
            <ac:spMk id="11" creationId="{DE34C045-E209-1D7A-ECBA-D97F55C814F6}"/>
          </ac:spMkLst>
        </pc:spChg>
        <pc:picChg chg="mod">
          <ac:chgData name="Brynne Wilcox" userId="S::brynne.wilcox@wri.org::9ea332a5-72b0-4aba-9eed-02b5d0137144" providerId="AD" clId="Web-{C0E59597-D02E-FDE5-95EC-472FBF7F4E3F}" dt="2023-08-21T18:37:16.557" v="43" actId="1076"/>
          <ac:picMkLst>
            <pc:docMk/>
            <pc:sldMk cId="1903428697" sldId="264"/>
            <ac:picMk id="2" creationId="{14191A3A-4C3B-31F0-882F-472020B47AE6}"/>
          </ac:picMkLst>
        </pc:picChg>
      </pc:sldChg>
      <pc:sldChg chg="modSp delCm">
        <pc:chgData name="Brynne Wilcox" userId="S::brynne.wilcox@wri.org::9ea332a5-72b0-4aba-9eed-02b5d0137144" providerId="AD" clId="Web-{C0E59597-D02E-FDE5-95EC-472FBF7F4E3F}" dt="2023-08-21T18:37:55.402" v="50"/>
        <pc:sldMkLst>
          <pc:docMk/>
          <pc:sldMk cId="962899200" sldId="265"/>
        </pc:sldMkLst>
        <pc:spChg chg="mod">
          <ac:chgData name="Brynne Wilcox" userId="S::brynne.wilcox@wri.org::9ea332a5-72b0-4aba-9eed-02b5d0137144" providerId="AD" clId="Web-{C0E59597-D02E-FDE5-95EC-472FBF7F4E3F}" dt="2023-08-21T18:37:55.277" v="49" actId="20577"/>
          <ac:spMkLst>
            <pc:docMk/>
            <pc:sldMk cId="962899200" sldId="265"/>
            <ac:spMk id="11" creationId="{DE34C045-E209-1D7A-ECBA-D97F55C814F6}"/>
          </ac:spMkLst>
        </pc:spChg>
      </pc:sldChg>
      <pc:sldChg chg="modCm">
        <pc:chgData name="Brynne Wilcox" userId="S::brynne.wilcox@wri.org::9ea332a5-72b0-4aba-9eed-02b5d0137144" providerId="AD" clId="Web-{C0E59597-D02E-FDE5-95EC-472FBF7F4E3F}" dt="2023-08-21T18:40:04.968" v="52"/>
        <pc:sldMkLst>
          <pc:docMk/>
          <pc:sldMk cId="2086295276" sldId="271"/>
        </pc:sldMkLst>
      </pc:sldChg>
    </pc:docChg>
  </pc:docChgLst>
  <pc:docChgLst>
    <pc:chgData name="Brynne Wilcox" userId="S::brynne.wilcox@wri.org::9ea332a5-72b0-4aba-9eed-02b5d0137144" providerId="AD" clId="Web-{8B6F8AD8-8E68-04BC-4DD2-1447FC9F5A81}"/>
    <pc:docChg chg="addSld delSld modSld addMainMaster modMainMaster">
      <pc:chgData name="Brynne Wilcox" userId="S::brynne.wilcox@wri.org::9ea332a5-72b0-4aba-9eed-02b5d0137144" providerId="AD" clId="Web-{8B6F8AD8-8E68-04BC-4DD2-1447FC9F5A81}" dt="2023-05-18T21:57:20.135" v="1093"/>
      <pc:docMkLst>
        <pc:docMk/>
      </pc:docMkLst>
      <pc:sldChg chg="del mod setBg">
        <pc:chgData name="Brynne Wilcox" userId="S::brynne.wilcox@wri.org::9ea332a5-72b0-4aba-9eed-02b5d0137144" providerId="AD" clId="Web-{8B6F8AD8-8E68-04BC-4DD2-1447FC9F5A81}" dt="2023-05-10T21:14:45.457" v="2"/>
        <pc:sldMkLst>
          <pc:docMk/>
          <pc:sldMk cId="109857222" sldId="256"/>
        </pc:sldMkLst>
      </pc:sldChg>
      <pc:sldChg chg="modSp add delCm modNotes">
        <pc:chgData name="Brynne Wilcox" userId="S::brynne.wilcox@wri.org::9ea332a5-72b0-4aba-9eed-02b5d0137144" providerId="AD" clId="Web-{8B6F8AD8-8E68-04BC-4DD2-1447FC9F5A81}" dt="2023-05-18T21:33:34.693" v="1031" actId="1076"/>
        <pc:sldMkLst>
          <pc:docMk/>
          <pc:sldMk cId="4183653480" sldId="257"/>
        </pc:sldMkLst>
        <pc:spChg chg="mod">
          <ac:chgData name="Brynne Wilcox" userId="S::brynne.wilcox@wri.org::9ea332a5-72b0-4aba-9eed-02b5d0137144" providerId="AD" clId="Web-{8B6F8AD8-8E68-04BC-4DD2-1447FC9F5A81}" dt="2023-05-18T21:33:34.693" v="1031" actId="1076"/>
          <ac:spMkLst>
            <pc:docMk/>
            <pc:sldMk cId="4183653480" sldId="257"/>
            <ac:spMk id="18" creationId="{7FC380CB-602F-4BBB-E8C4-95CC52CFEFEC}"/>
          </ac:spMkLst>
        </pc:spChg>
        <pc:cxnChg chg="mod">
          <ac:chgData name="Brynne Wilcox" userId="S::brynne.wilcox@wri.org::9ea332a5-72b0-4aba-9eed-02b5d0137144" providerId="AD" clId="Web-{8B6F8AD8-8E68-04BC-4DD2-1447FC9F5A81}" dt="2023-05-18T21:29:12.905" v="984" actId="14100"/>
          <ac:cxnSpMkLst>
            <pc:docMk/>
            <pc:sldMk cId="4183653480" sldId="257"/>
            <ac:cxnSpMk id="16" creationId="{E99AA023-FDE2-2A39-5BF5-43A29A6BA1E4}"/>
          </ac:cxnSpMkLst>
        </pc:cxnChg>
      </pc:sldChg>
      <pc:sldChg chg="addSp delSp modSp new">
        <pc:chgData name="Brynne Wilcox" userId="S::brynne.wilcox@wri.org::9ea332a5-72b0-4aba-9eed-02b5d0137144" providerId="AD" clId="Web-{8B6F8AD8-8E68-04BC-4DD2-1447FC9F5A81}" dt="2023-05-18T21:31:09.752" v="1004" actId="20577"/>
        <pc:sldMkLst>
          <pc:docMk/>
          <pc:sldMk cId="1019239457" sldId="258"/>
        </pc:sldMkLst>
        <pc:spChg chg="add mod">
          <ac:chgData name="Brynne Wilcox" userId="S::brynne.wilcox@wri.org::9ea332a5-72b0-4aba-9eed-02b5d0137144" providerId="AD" clId="Web-{8B6F8AD8-8E68-04BC-4DD2-1447FC9F5A81}" dt="2023-05-18T21:31:09.752" v="1004" actId="20577"/>
          <ac:spMkLst>
            <pc:docMk/>
            <pc:sldMk cId="1019239457" sldId="258"/>
            <ac:spMk id="4" creationId="{CD35497C-D7A8-841B-A679-CB2D7A90BE8F}"/>
          </ac:spMkLst>
        </pc:spChg>
        <pc:spChg chg="add mod">
          <ac:chgData name="Brynne Wilcox" userId="S::brynne.wilcox@wri.org::9ea332a5-72b0-4aba-9eed-02b5d0137144" providerId="AD" clId="Web-{8B6F8AD8-8E68-04BC-4DD2-1447FC9F5A81}" dt="2023-05-18T15:52:18.922" v="638" actId="20577"/>
          <ac:spMkLst>
            <pc:docMk/>
            <pc:sldMk cId="1019239457" sldId="258"/>
            <ac:spMk id="6" creationId="{302BB841-1E9D-C17D-30C7-1DA0E47190ED}"/>
          </ac:spMkLst>
        </pc:spChg>
        <pc:spChg chg="add mod">
          <ac:chgData name="Brynne Wilcox" userId="S::brynne.wilcox@wri.org::9ea332a5-72b0-4aba-9eed-02b5d0137144" providerId="AD" clId="Web-{8B6F8AD8-8E68-04BC-4DD2-1447FC9F5A81}" dt="2023-05-18T21:30:32.438" v="993" actId="1076"/>
          <ac:spMkLst>
            <pc:docMk/>
            <pc:sldMk cId="1019239457" sldId="258"/>
            <ac:spMk id="10" creationId="{CD90208F-FC96-76E4-1471-401757129E62}"/>
          </ac:spMkLst>
        </pc:spChg>
        <pc:picChg chg="add">
          <ac:chgData name="Brynne Wilcox" userId="S::brynne.wilcox@wri.org::9ea332a5-72b0-4aba-9eed-02b5d0137144" providerId="AD" clId="Web-{8B6F8AD8-8E68-04BC-4DD2-1447FC9F5A81}" dt="2023-05-10T21:15:48.771" v="10"/>
          <ac:picMkLst>
            <pc:docMk/>
            <pc:sldMk cId="1019239457" sldId="258"/>
            <ac:picMk id="8" creationId="{9ED3C310-285D-7502-51F4-E9FD707D4188}"/>
          </ac:picMkLst>
        </pc:picChg>
        <pc:cxnChg chg="add del mod">
          <ac:chgData name="Brynne Wilcox" userId="S::brynne.wilcox@wri.org::9ea332a5-72b0-4aba-9eed-02b5d0137144" providerId="AD" clId="Web-{8B6F8AD8-8E68-04BC-4DD2-1447FC9F5A81}" dt="2023-05-18T21:30:36.485" v="994"/>
          <ac:cxnSpMkLst>
            <pc:docMk/>
            <pc:sldMk cId="1019239457" sldId="258"/>
            <ac:cxnSpMk id="3" creationId="{FAEBE139-8FC2-5732-36CA-2476082C7E0F}"/>
          </ac:cxnSpMkLst>
        </pc:cxnChg>
      </pc:sldChg>
      <pc:sldChg chg="addSp delSp modSp new mod setBg modNotes">
        <pc:chgData name="Brynne Wilcox" userId="S::brynne.wilcox@wri.org::9ea332a5-72b0-4aba-9eed-02b5d0137144" providerId="AD" clId="Web-{8B6F8AD8-8E68-04BC-4DD2-1447FC9F5A81}" dt="2023-05-18T21:33:13.317" v="1030" actId="1076"/>
        <pc:sldMkLst>
          <pc:docMk/>
          <pc:sldMk cId="2781571600" sldId="259"/>
        </pc:sldMkLst>
        <pc:spChg chg="add del">
          <ac:chgData name="Brynne Wilcox" userId="S::brynne.wilcox@wri.org::9ea332a5-72b0-4aba-9eed-02b5d0137144" providerId="AD" clId="Web-{8B6F8AD8-8E68-04BC-4DD2-1447FC9F5A81}" dt="2023-05-11T16:36:08.112" v="30"/>
          <ac:spMkLst>
            <pc:docMk/>
            <pc:sldMk cId="2781571600" sldId="259"/>
            <ac:spMk id="4" creationId="{8B242158-D3B3-F291-CAAA-0834DD56A3DF}"/>
          </ac:spMkLst>
        </pc:spChg>
        <pc:spChg chg="add del">
          <ac:chgData name="Brynne Wilcox" userId="S::brynne.wilcox@wri.org::9ea332a5-72b0-4aba-9eed-02b5d0137144" providerId="AD" clId="Web-{8B6F8AD8-8E68-04BC-4DD2-1447FC9F5A81}" dt="2023-05-11T16:36:08.112" v="29"/>
          <ac:spMkLst>
            <pc:docMk/>
            <pc:sldMk cId="2781571600" sldId="259"/>
            <ac:spMk id="6" creationId="{7D31EF52-8236-AAC7-2E90-56FB87837055}"/>
          </ac:spMkLst>
        </pc:spChg>
        <pc:spChg chg="add del mod">
          <ac:chgData name="Brynne Wilcox" userId="S::brynne.wilcox@wri.org::9ea332a5-72b0-4aba-9eed-02b5d0137144" providerId="AD" clId="Web-{8B6F8AD8-8E68-04BC-4DD2-1447FC9F5A81}" dt="2023-05-11T16:36:11.721" v="34"/>
          <ac:spMkLst>
            <pc:docMk/>
            <pc:sldMk cId="2781571600" sldId="259"/>
            <ac:spMk id="9" creationId="{877E59D5-810B-8E94-D6D6-C493B5A72BCF}"/>
          </ac:spMkLst>
        </pc:spChg>
        <pc:spChg chg="add mod">
          <ac:chgData name="Brynne Wilcox" userId="S::brynne.wilcox@wri.org::9ea332a5-72b0-4aba-9eed-02b5d0137144" providerId="AD" clId="Web-{8B6F8AD8-8E68-04BC-4DD2-1447FC9F5A81}" dt="2023-05-18T21:33:13.317" v="1030" actId="1076"/>
          <ac:spMkLst>
            <pc:docMk/>
            <pc:sldMk cId="2781571600" sldId="259"/>
            <ac:spMk id="11" creationId="{410EF7C7-F84A-2EDE-8328-936DCB23C655}"/>
          </ac:spMkLst>
        </pc:spChg>
        <pc:spChg chg="add mod">
          <ac:chgData name="Brynne Wilcox" userId="S::brynne.wilcox@wri.org::9ea332a5-72b0-4aba-9eed-02b5d0137144" providerId="AD" clId="Web-{8B6F8AD8-8E68-04BC-4DD2-1447FC9F5A81}" dt="2023-05-11T16:37:32.333" v="46" actId="20577"/>
          <ac:spMkLst>
            <pc:docMk/>
            <pc:sldMk cId="2781571600" sldId="259"/>
            <ac:spMk id="13" creationId="{5EE67736-8423-D0BB-21BA-C3331E12E18B}"/>
          </ac:spMkLst>
        </pc:spChg>
        <pc:cxnChg chg="add del">
          <ac:chgData name="Brynne Wilcox" userId="S::brynne.wilcox@wri.org::9ea332a5-72b0-4aba-9eed-02b5d0137144" providerId="AD" clId="Web-{8B6F8AD8-8E68-04BC-4DD2-1447FC9F5A81}" dt="2023-05-11T16:36:08.112" v="28"/>
          <ac:cxnSpMkLst>
            <pc:docMk/>
            <pc:sldMk cId="2781571600" sldId="259"/>
            <ac:cxnSpMk id="8" creationId="{F17FFBA2-2B2B-0D30-E9DB-54C81BB2F027}"/>
          </ac:cxnSpMkLst>
        </pc:cxnChg>
        <pc:cxnChg chg="add mod">
          <ac:chgData name="Brynne Wilcox" userId="S::brynne.wilcox@wri.org::9ea332a5-72b0-4aba-9eed-02b5d0137144" providerId="AD" clId="Web-{8B6F8AD8-8E68-04BC-4DD2-1447FC9F5A81}" dt="2023-05-18T21:32:44.535" v="1022" actId="1076"/>
          <ac:cxnSpMkLst>
            <pc:docMk/>
            <pc:sldMk cId="2781571600" sldId="259"/>
            <ac:cxnSpMk id="15" creationId="{21C88BB5-AE98-E7C0-C919-ABFCDA6ACBB9}"/>
          </ac:cxnSpMkLst>
        </pc:cxnChg>
      </pc:sldChg>
      <pc:sldChg chg="addSp delSp modSp add">
        <pc:chgData name="Brynne Wilcox" userId="S::brynne.wilcox@wri.org::9ea332a5-72b0-4aba-9eed-02b5d0137144" providerId="AD" clId="Web-{8B6F8AD8-8E68-04BC-4DD2-1447FC9F5A81}" dt="2023-05-18T21:35:41.477" v="1052" actId="1076"/>
        <pc:sldMkLst>
          <pc:docMk/>
          <pc:sldMk cId="269481738" sldId="260"/>
        </pc:sldMkLst>
        <pc:spChg chg="mod">
          <ac:chgData name="Brynne Wilcox" userId="S::brynne.wilcox@wri.org::9ea332a5-72b0-4aba-9eed-02b5d0137144" providerId="AD" clId="Web-{8B6F8AD8-8E68-04BC-4DD2-1447FC9F5A81}" dt="2023-05-18T21:35:41.477" v="1052" actId="1076"/>
          <ac:spMkLst>
            <pc:docMk/>
            <pc:sldMk cId="269481738" sldId="260"/>
            <ac:spMk id="2" creationId="{1A9D09BB-9E0D-C515-F06F-3E4B173CB923}"/>
          </ac:spMkLst>
        </pc:spChg>
        <pc:spChg chg="topLvl">
          <ac:chgData name="Brynne Wilcox" userId="S::brynne.wilcox@wri.org::9ea332a5-72b0-4aba-9eed-02b5d0137144" providerId="AD" clId="Web-{8B6F8AD8-8E68-04BC-4DD2-1447FC9F5A81}" dt="2023-05-18T16:41:56.410" v="864"/>
          <ac:spMkLst>
            <pc:docMk/>
            <pc:sldMk cId="269481738" sldId="260"/>
            <ac:spMk id="4" creationId="{3979129E-A7B5-C806-FD5E-FA11ADDD1963}"/>
          </ac:spMkLst>
        </pc:spChg>
        <pc:spChg chg="topLvl">
          <ac:chgData name="Brynne Wilcox" userId="S::brynne.wilcox@wri.org::9ea332a5-72b0-4aba-9eed-02b5d0137144" providerId="AD" clId="Web-{8B6F8AD8-8E68-04BC-4DD2-1447FC9F5A81}" dt="2023-05-18T16:07:52.624" v="670"/>
          <ac:spMkLst>
            <pc:docMk/>
            <pc:sldMk cId="269481738" sldId="260"/>
            <ac:spMk id="5" creationId="{1EB8CCA0-623B-278A-8E0B-A34B28D64AEB}"/>
          </ac:spMkLst>
        </pc:spChg>
        <pc:spChg chg="mod topLvl">
          <ac:chgData name="Brynne Wilcox" userId="S::brynne.wilcox@wri.org::9ea332a5-72b0-4aba-9eed-02b5d0137144" providerId="AD" clId="Web-{8B6F8AD8-8E68-04BC-4DD2-1447FC9F5A81}" dt="2023-05-18T16:14:54.935" v="684" actId="20577"/>
          <ac:spMkLst>
            <pc:docMk/>
            <pc:sldMk cId="269481738" sldId="260"/>
            <ac:spMk id="6" creationId="{10C94DCC-C724-FC4E-39CB-74E932223033}"/>
          </ac:spMkLst>
        </pc:spChg>
        <pc:spChg chg="topLvl">
          <ac:chgData name="Brynne Wilcox" userId="S::brynne.wilcox@wri.org::9ea332a5-72b0-4aba-9eed-02b5d0137144" providerId="AD" clId="Web-{8B6F8AD8-8E68-04BC-4DD2-1447FC9F5A81}" dt="2023-05-18T16:19:59.820" v="706"/>
          <ac:spMkLst>
            <pc:docMk/>
            <pc:sldMk cId="269481738" sldId="260"/>
            <ac:spMk id="7" creationId="{CBBC0157-533A-14CD-C97E-E8FEF3826F92}"/>
          </ac:spMkLst>
        </pc:spChg>
        <pc:spChg chg="add mod">
          <ac:chgData name="Brynne Wilcox" userId="S::brynne.wilcox@wri.org::9ea332a5-72b0-4aba-9eed-02b5d0137144" providerId="AD" clId="Web-{8B6F8AD8-8E68-04BC-4DD2-1447FC9F5A81}" dt="2023-05-18T21:27:26.027" v="969" actId="14100"/>
          <ac:spMkLst>
            <pc:docMk/>
            <pc:sldMk cId="269481738" sldId="260"/>
            <ac:spMk id="24" creationId="{D2032F3F-5CD1-100E-6DF6-C02A69425D04}"/>
          </ac:spMkLst>
        </pc:spChg>
        <pc:spChg chg="topLvl">
          <ac:chgData name="Brynne Wilcox" userId="S::brynne.wilcox@wri.org::9ea332a5-72b0-4aba-9eed-02b5d0137144" providerId="AD" clId="Web-{8B6F8AD8-8E68-04BC-4DD2-1447FC9F5A81}" dt="2023-05-18T16:21:12.557" v="720"/>
          <ac:spMkLst>
            <pc:docMk/>
            <pc:sldMk cId="269481738" sldId="260"/>
            <ac:spMk id="37" creationId="{BFC3EF0F-36AB-DD07-7238-AAF59246CB7C}"/>
          </ac:spMkLst>
        </pc:spChg>
        <pc:spChg chg="topLvl">
          <ac:chgData name="Brynne Wilcox" userId="S::brynne.wilcox@wri.org::9ea332a5-72b0-4aba-9eed-02b5d0137144" providerId="AD" clId="Web-{8B6F8AD8-8E68-04BC-4DD2-1447FC9F5A81}" dt="2023-05-18T16:21:58.636" v="730"/>
          <ac:spMkLst>
            <pc:docMk/>
            <pc:sldMk cId="269481738" sldId="260"/>
            <ac:spMk id="38" creationId="{C8C0339F-AA07-951B-EA13-B508FB9E9023}"/>
          </ac:spMkLst>
        </pc:spChg>
        <pc:spChg chg="mod topLvl">
          <ac:chgData name="Brynne Wilcox" userId="S::brynne.wilcox@wri.org::9ea332a5-72b0-4aba-9eed-02b5d0137144" providerId="AD" clId="Web-{8B6F8AD8-8E68-04BC-4DD2-1447FC9F5A81}" dt="2023-05-18T16:26:35.052" v="759" actId="1076"/>
          <ac:spMkLst>
            <pc:docMk/>
            <pc:sldMk cId="269481738" sldId="260"/>
            <ac:spMk id="39" creationId="{B8B883D1-BEE1-370A-F7EC-EA35838EC04E}"/>
          </ac:spMkLst>
        </pc:spChg>
        <pc:spChg chg="mod topLvl">
          <ac:chgData name="Brynne Wilcox" userId="S::brynne.wilcox@wri.org::9ea332a5-72b0-4aba-9eed-02b5d0137144" providerId="AD" clId="Web-{8B6F8AD8-8E68-04BC-4DD2-1447FC9F5A81}" dt="2023-05-18T16:25:16.690" v="753" actId="1076"/>
          <ac:spMkLst>
            <pc:docMk/>
            <pc:sldMk cId="269481738" sldId="260"/>
            <ac:spMk id="40" creationId="{3A653519-055B-6956-F541-7042832B6A25}"/>
          </ac:spMkLst>
        </pc:spChg>
        <pc:spChg chg="mod topLvl">
          <ac:chgData name="Brynne Wilcox" userId="S::brynne.wilcox@wri.org::9ea332a5-72b0-4aba-9eed-02b5d0137144" providerId="AD" clId="Web-{8B6F8AD8-8E68-04BC-4DD2-1447FC9F5A81}" dt="2023-05-18T16:31:13.998" v="767"/>
          <ac:spMkLst>
            <pc:docMk/>
            <pc:sldMk cId="269481738" sldId="260"/>
            <ac:spMk id="41" creationId="{60A4DDB2-973C-D977-2E28-E51728BE2529}"/>
          </ac:spMkLst>
        </pc:spChg>
        <pc:spChg chg="mod topLvl">
          <ac:chgData name="Brynne Wilcox" userId="S::brynne.wilcox@wri.org::9ea332a5-72b0-4aba-9eed-02b5d0137144" providerId="AD" clId="Web-{8B6F8AD8-8E68-04BC-4DD2-1447FC9F5A81}" dt="2023-05-18T16:35:42.694" v="803" actId="1076"/>
          <ac:spMkLst>
            <pc:docMk/>
            <pc:sldMk cId="269481738" sldId="260"/>
            <ac:spMk id="42" creationId="{167538EB-D890-4330-91D3-E09E269B92AA}"/>
          </ac:spMkLst>
        </pc:spChg>
        <pc:spChg chg="mod topLvl">
          <ac:chgData name="Brynne Wilcox" userId="S::brynne.wilcox@wri.org::9ea332a5-72b0-4aba-9eed-02b5d0137144" providerId="AD" clId="Web-{8B6F8AD8-8E68-04BC-4DD2-1447FC9F5A81}" dt="2023-05-18T16:35:14.209" v="800" actId="1076"/>
          <ac:spMkLst>
            <pc:docMk/>
            <pc:sldMk cId="269481738" sldId="260"/>
            <ac:spMk id="43" creationId="{766B4FD3-5C4B-97C9-0650-8ADABEDD146D}"/>
          </ac:spMkLst>
        </pc:spChg>
        <pc:spChg chg="mod topLvl">
          <ac:chgData name="Brynne Wilcox" userId="S::brynne.wilcox@wri.org::9ea332a5-72b0-4aba-9eed-02b5d0137144" providerId="AD" clId="Web-{8B6F8AD8-8E68-04BC-4DD2-1447FC9F5A81}" dt="2023-05-18T16:36:52.666" v="815" actId="1076"/>
          <ac:spMkLst>
            <pc:docMk/>
            <pc:sldMk cId="269481738" sldId="260"/>
            <ac:spMk id="44" creationId="{DA68E638-40E3-BDE7-E3D8-03E5D7E92FD1}"/>
          </ac:spMkLst>
        </pc:spChg>
        <pc:spChg chg="topLvl">
          <ac:chgData name="Brynne Wilcox" userId="S::brynne.wilcox@wri.org::9ea332a5-72b0-4aba-9eed-02b5d0137144" providerId="AD" clId="Web-{8B6F8AD8-8E68-04BC-4DD2-1447FC9F5A81}" dt="2023-05-18T16:38:05.574" v="825"/>
          <ac:spMkLst>
            <pc:docMk/>
            <pc:sldMk cId="269481738" sldId="260"/>
            <ac:spMk id="45" creationId="{1224DA09-F08B-F0C1-7609-6C65FAB31A22}"/>
          </ac:spMkLst>
        </pc:spChg>
        <pc:spChg chg="mod topLvl">
          <ac:chgData name="Brynne Wilcox" userId="S::brynne.wilcox@wri.org::9ea332a5-72b0-4aba-9eed-02b5d0137144" providerId="AD" clId="Web-{8B6F8AD8-8E68-04BC-4DD2-1447FC9F5A81}" dt="2023-05-18T16:44:03.320" v="880" actId="1076"/>
          <ac:spMkLst>
            <pc:docMk/>
            <pc:sldMk cId="269481738" sldId="260"/>
            <ac:spMk id="59" creationId="{59954ECB-84B8-88E2-F36E-2686A27FA30E}"/>
          </ac:spMkLst>
        </pc:spChg>
        <pc:spChg chg="add mod">
          <ac:chgData name="Brynne Wilcox" userId="S::brynne.wilcox@wri.org::9ea332a5-72b0-4aba-9eed-02b5d0137144" providerId="AD" clId="Web-{8B6F8AD8-8E68-04BC-4DD2-1447FC9F5A81}" dt="2023-05-18T16:40:12.953" v="855" actId="20577"/>
          <ac:spMkLst>
            <pc:docMk/>
            <pc:sldMk cId="269481738" sldId="260"/>
            <ac:spMk id="81" creationId="{DAA57106-3CDD-06F0-BBE6-FE42139962FF}"/>
          </ac:spMkLst>
        </pc:spChg>
        <pc:grpChg chg="del">
          <ac:chgData name="Brynne Wilcox" userId="S::brynne.wilcox@wri.org::9ea332a5-72b0-4aba-9eed-02b5d0137144" providerId="AD" clId="Web-{8B6F8AD8-8E68-04BC-4DD2-1447FC9F5A81}" dt="2023-05-18T16:21:58.636" v="730"/>
          <ac:grpSpMkLst>
            <pc:docMk/>
            <pc:sldMk cId="269481738" sldId="260"/>
            <ac:grpSpMk id="3" creationId="{04C27AFA-3129-2A14-6AFF-47584D9663CC}"/>
          </ac:grpSpMkLst>
        </pc:grpChg>
        <pc:grpChg chg="del">
          <ac:chgData name="Brynne Wilcox" userId="S::brynne.wilcox@wri.org::9ea332a5-72b0-4aba-9eed-02b5d0137144" providerId="AD" clId="Web-{8B6F8AD8-8E68-04BC-4DD2-1447FC9F5A81}" dt="2023-05-18T16:21:12.557" v="720"/>
          <ac:grpSpMkLst>
            <pc:docMk/>
            <pc:sldMk cId="269481738" sldId="260"/>
            <ac:grpSpMk id="10" creationId="{38294B08-02E8-3CC6-6807-ECA117C3C17E}"/>
          </ac:grpSpMkLst>
        </pc:grpChg>
        <pc:grpChg chg="del">
          <ac:chgData name="Brynne Wilcox" userId="S::brynne.wilcox@wri.org::9ea332a5-72b0-4aba-9eed-02b5d0137144" providerId="AD" clId="Web-{8B6F8AD8-8E68-04BC-4DD2-1447FC9F5A81}" dt="2023-05-18T16:19:59.820" v="706"/>
          <ac:grpSpMkLst>
            <pc:docMk/>
            <pc:sldMk cId="269481738" sldId="260"/>
            <ac:grpSpMk id="11" creationId="{8C280489-9413-D043-7189-433E4842DE52}"/>
          </ac:grpSpMkLst>
        </pc:grpChg>
        <pc:grpChg chg="del">
          <ac:chgData name="Brynne Wilcox" userId="S::brynne.wilcox@wri.org::9ea332a5-72b0-4aba-9eed-02b5d0137144" providerId="AD" clId="Web-{8B6F8AD8-8E68-04BC-4DD2-1447FC9F5A81}" dt="2023-05-18T16:14:40.294" v="678"/>
          <ac:grpSpMkLst>
            <pc:docMk/>
            <pc:sldMk cId="269481738" sldId="260"/>
            <ac:grpSpMk id="12" creationId="{4685C6DD-0E4D-8FBB-92A8-2EA29249EBE2}"/>
          </ac:grpSpMkLst>
        </pc:grpChg>
        <pc:grpChg chg="del">
          <ac:chgData name="Brynne Wilcox" userId="S::brynne.wilcox@wri.org::9ea332a5-72b0-4aba-9eed-02b5d0137144" providerId="AD" clId="Web-{8B6F8AD8-8E68-04BC-4DD2-1447FC9F5A81}" dt="2023-05-18T16:07:52.624" v="670"/>
          <ac:grpSpMkLst>
            <pc:docMk/>
            <pc:sldMk cId="269481738" sldId="260"/>
            <ac:grpSpMk id="13" creationId="{22DF2B65-68EF-806B-3E9F-B63C2B1CF014}"/>
          </ac:grpSpMkLst>
        </pc:grpChg>
        <pc:grpChg chg="del">
          <ac:chgData name="Brynne Wilcox" userId="S::brynne.wilcox@wri.org::9ea332a5-72b0-4aba-9eed-02b5d0137144" providerId="AD" clId="Web-{8B6F8AD8-8E68-04BC-4DD2-1447FC9F5A81}" dt="2023-05-18T16:07:00.826" v="660"/>
          <ac:grpSpMkLst>
            <pc:docMk/>
            <pc:sldMk cId="269481738" sldId="260"/>
            <ac:grpSpMk id="14" creationId="{ACEF6EF7-1791-A7EB-9AB5-DE015325CBDB}"/>
          </ac:grpSpMkLst>
        </pc:grpChg>
        <pc:grpChg chg="add del">
          <ac:chgData name="Brynne Wilcox" userId="S::brynne.wilcox@wri.org::9ea332a5-72b0-4aba-9eed-02b5d0137144" providerId="AD" clId="Web-{8B6F8AD8-8E68-04BC-4DD2-1447FC9F5A81}" dt="2023-05-18T16:06:16.590" v="651"/>
          <ac:grpSpMkLst>
            <pc:docMk/>
            <pc:sldMk cId="269481738" sldId="260"/>
            <ac:grpSpMk id="15" creationId="{FC62CB89-7D9D-E6F3-C72F-8E027A35D33D}"/>
          </ac:grpSpMkLst>
        </pc:grpChg>
        <pc:grpChg chg="del">
          <ac:chgData name="Brynne Wilcox" userId="S::brynne.wilcox@wri.org::9ea332a5-72b0-4aba-9eed-02b5d0137144" providerId="AD" clId="Web-{8B6F8AD8-8E68-04BC-4DD2-1447FC9F5A81}" dt="2023-05-18T16:23:52.327" v="739"/>
          <ac:grpSpMkLst>
            <pc:docMk/>
            <pc:sldMk cId="269481738" sldId="260"/>
            <ac:grpSpMk id="16" creationId="{541E3761-695E-E7A3-777C-1FBB3E8C26E9}"/>
          </ac:grpSpMkLst>
        </pc:grpChg>
        <pc:grpChg chg="del">
          <ac:chgData name="Brynne Wilcox" userId="S::brynne.wilcox@wri.org::9ea332a5-72b0-4aba-9eed-02b5d0137144" providerId="AD" clId="Web-{8B6F8AD8-8E68-04BC-4DD2-1447FC9F5A81}" dt="2023-05-18T16:24:43.392" v="747"/>
          <ac:grpSpMkLst>
            <pc:docMk/>
            <pc:sldMk cId="269481738" sldId="260"/>
            <ac:grpSpMk id="17" creationId="{0FF61AB8-33D6-2B7C-E604-CBCB17EEF6E6}"/>
          </ac:grpSpMkLst>
        </pc:grpChg>
        <pc:grpChg chg="del">
          <ac:chgData name="Brynne Wilcox" userId="S::brynne.wilcox@wri.org::9ea332a5-72b0-4aba-9eed-02b5d0137144" providerId="AD" clId="Web-{8B6F8AD8-8E68-04BC-4DD2-1447FC9F5A81}" dt="2023-05-18T16:31:13.998" v="767"/>
          <ac:grpSpMkLst>
            <pc:docMk/>
            <pc:sldMk cId="269481738" sldId="260"/>
            <ac:grpSpMk id="18" creationId="{D69DD480-9B57-D664-DD63-D70D20821EAF}"/>
          </ac:grpSpMkLst>
        </pc:grpChg>
        <pc:grpChg chg="del">
          <ac:chgData name="Brynne Wilcox" userId="S::brynne.wilcox@wri.org::9ea332a5-72b0-4aba-9eed-02b5d0137144" providerId="AD" clId="Web-{8B6F8AD8-8E68-04BC-4DD2-1447FC9F5A81}" dt="2023-05-18T16:32:03.750" v="777"/>
          <ac:grpSpMkLst>
            <pc:docMk/>
            <pc:sldMk cId="269481738" sldId="260"/>
            <ac:grpSpMk id="19" creationId="{ED337FA0-6FCE-E05C-3EE6-59A3DD8D4E0D}"/>
          </ac:grpSpMkLst>
        </pc:grpChg>
        <pc:grpChg chg="del">
          <ac:chgData name="Brynne Wilcox" userId="S::brynne.wilcox@wri.org::9ea332a5-72b0-4aba-9eed-02b5d0137144" providerId="AD" clId="Web-{8B6F8AD8-8E68-04BC-4DD2-1447FC9F5A81}" dt="2023-05-18T16:34:44.708" v="792"/>
          <ac:grpSpMkLst>
            <pc:docMk/>
            <pc:sldMk cId="269481738" sldId="260"/>
            <ac:grpSpMk id="20" creationId="{EAA56EA5-5E81-04A2-B762-E7EE8E379735}"/>
          </ac:grpSpMkLst>
        </pc:grpChg>
        <pc:grpChg chg="del">
          <ac:chgData name="Brynne Wilcox" userId="S::brynne.wilcox@wri.org::9ea332a5-72b0-4aba-9eed-02b5d0137144" providerId="AD" clId="Web-{8B6F8AD8-8E68-04BC-4DD2-1447FC9F5A81}" dt="2023-05-18T16:36:33.040" v="812"/>
          <ac:grpSpMkLst>
            <pc:docMk/>
            <pc:sldMk cId="269481738" sldId="260"/>
            <ac:grpSpMk id="21" creationId="{5E169064-04FA-21F7-783B-30EBADD3AA6C}"/>
          </ac:grpSpMkLst>
        </pc:grpChg>
        <pc:grpChg chg="del">
          <ac:chgData name="Brynne Wilcox" userId="S::brynne.wilcox@wri.org::9ea332a5-72b0-4aba-9eed-02b5d0137144" providerId="AD" clId="Web-{8B6F8AD8-8E68-04BC-4DD2-1447FC9F5A81}" dt="2023-05-18T16:38:05.574" v="825"/>
          <ac:grpSpMkLst>
            <pc:docMk/>
            <pc:sldMk cId="269481738" sldId="260"/>
            <ac:grpSpMk id="22" creationId="{1AAEA4AB-9C88-B29B-6655-FDD5B9728C98}"/>
          </ac:grpSpMkLst>
        </pc:grpChg>
        <pc:grpChg chg="add del mod">
          <ac:chgData name="Brynne Wilcox" userId="S::brynne.wilcox@wri.org::9ea332a5-72b0-4aba-9eed-02b5d0137144" providerId="AD" clId="Web-{8B6F8AD8-8E68-04BC-4DD2-1447FC9F5A81}" dt="2023-05-18T16:43:42.585" v="877"/>
          <ac:grpSpMkLst>
            <pc:docMk/>
            <pc:sldMk cId="269481738" sldId="260"/>
            <ac:grpSpMk id="28" creationId="{3388F2C1-1FFA-D574-039B-BC9F16FE3DB1}"/>
          </ac:grpSpMkLst>
        </pc:grpChg>
        <pc:grpChg chg="add del mod">
          <ac:chgData name="Brynne Wilcox" userId="S::brynne.wilcox@wri.org::9ea332a5-72b0-4aba-9eed-02b5d0137144" providerId="AD" clId="Web-{8B6F8AD8-8E68-04BC-4DD2-1447FC9F5A81}" dt="2023-05-18T16:41:56.410" v="864"/>
          <ac:grpSpMkLst>
            <pc:docMk/>
            <pc:sldMk cId="269481738" sldId="260"/>
            <ac:grpSpMk id="29" creationId="{FB5594BF-0A35-95B1-9A92-678DA9080E24}"/>
          </ac:grpSpMkLst>
        </pc:grpChg>
        <pc:grpChg chg="add mod">
          <ac:chgData name="Brynne Wilcox" userId="S::brynne.wilcox@wri.org::9ea332a5-72b0-4aba-9eed-02b5d0137144" providerId="AD" clId="Web-{8B6F8AD8-8E68-04BC-4DD2-1447FC9F5A81}" dt="2023-05-18T16:49:27.144" v="907" actId="1076"/>
          <ac:grpSpMkLst>
            <pc:docMk/>
            <pc:sldMk cId="269481738" sldId="260"/>
            <ac:grpSpMk id="31" creationId="{12258B87-71FE-2C42-228A-8DC4778FEB93}"/>
          </ac:grpSpMkLst>
        </pc:grpChg>
        <pc:grpChg chg="add mod">
          <ac:chgData name="Brynne Wilcox" userId="S::brynne.wilcox@wri.org::9ea332a5-72b0-4aba-9eed-02b5d0137144" providerId="AD" clId="Web-{8B6F8AD8-8E68-04BC-4DD2-1447FC9F5A81}" dt="2023-05-18T16:49:27.159" v="908" actId="1076"/>
          <ac:grpSpMkLst>
            <pc:docMk/>
            <pc:sldMk cId="269481738" sldId="260"/>
            <ac:grpSpMk id="33" creationId="{90A48B4D-BA72-59C6-301B-16ECF66F0CEC}"/>
          </ac:grpSpMkLst>
        </pc:grpChg>
        <pc:grpChg chg="add mod">
          <ac:chgData name="Brynne Wilcox" userId="S::brynne.wilcox@wri.org::9ea332a5-72b0-4aba-9eed-02b5d0137144" providerId="AD" clId="Web-{8B6F8AD8-8E68-04BC-4DD2-1447FC9F5A81}" dt="2023-05-18T16:49:27.175" v="909" actId="1076"/>
          <ac:grpSpMkLst>
            <pc:docMk/>
            <pc:sldMk cId="269481738" sldId="260"/>
            <ac:grpSpMk id="36" creationId="{2D1DE630-35E7-3E28-33EE-7EE390B0A697}"/>
          </ac:grpSpMkLst>
        </pc:grpChg>
        <pc:grpChg chg="add mod">
          <ac:chgData name="Brynne Wilcox" userId="S::brynne.wilcox@wri.org::9ea332a5-72b0-4aba-9eed-02b5d0137144" providerId="AD" clId="Web-{8B6F8AD8-8E68-04BC-4DD2-1447FC9F5A81}" dt="2023-05-18T16:49:27.206" v="910" actId="1076"/>
          <ac:grpSpMkLst>
            <pc:docMk/>
            <pc:sldMk cId="269481738" sldId="260"/>
            <ac:grpSpMk id="60" creationId="{CC772664-33F8-FF1C-275E-73D6000CE163}"/>
          </ac:grpSpMkLst>
        </pc:grpChg>
        <pc:grpChg chg="add mod">
          <ac:chgData name="Brynne Wilcox" userId="S::brynne.wilcox@wri.org::9ea332a5-72b0-4aba-9eed-02b5d0137144" providerId="AD" clId="Web-{8B6F8AD8-8E68-04BC-4DD2-1447FC9F5A81}" dt="2023-05-18T16:49:27.237" v="911" actId="1076"/>
          <ac:grpSpMkLst>
            <pc:docMk/>
            <pc:sldMk cId="269481738" sldId="260"/>
            <ac:grpSpMk id="62" creationId="{B2DC3C87-E75C-A188-CBF2-EB4916B300C9}"/>
          </ac:grpSpMkLst>
        </pc:grpChg>
        <pc:grpChg chg="add del mod">
          <ac:chgData name="Brynne Wilcox" userId="S::brynne.wilcox@wri.org::9ea332a5-72b0-4aba-9eed-02b5d0137144" providerId="AD" clId="Web-{8B6F8AD8-8E68-04BC-4DD2-1447FC9F5A81}" dt="2023-05-18T16:26:18.520" v="756"/>
          <ac:grpSpMkLst>
            <pc:docMk/>
            <pc:sldMk cId="269481738" sldId="260"/>
            <ac:grpSpMk id="64" creationId="{F315F3BE-D3A1-0E4B-435B-DF2295DAA937}"/>
          </ac:grpSpMkLst>
        </pc:grpChg>
        <pc:grpChg chg="add mod">
          <ac:chgData name="Brynne Wilcox" userId="S::brynne.wilcox@wri.org::9ea332a5-72b0-4aba-9eed-02b5d0137144" providerId="AD" clId="Web-{8B6F8AD8-8E68-04BC-4DD2-1447FC9F5A81}" dt="2023-05-18T16:50:00.848" v="915" actId="1076"/>
          <ac:grpSpMkLst>
            <pc:docMk/>
            <pc:sldMk cId="269481738" sldId="260"/>
            <ac:grpSpMk id="66" creationId="{E6DAD5C9-A163-563B-0FD9-8234455383F5}"/>
          </ac:grpSpMkLst>
        </pc:grpChg>
        <pc:grpChg chg="add mod">
          <ac:chgData name="Brynne Wilcox" userId="S::brynne.wilcox@wri.org::9ea332a5-72b0-4aba-9eed-02b5d0137144" providerId="AD" clId="Web-{8B6F8AD8-8E68-04BC-4DD2-1447FC9F5A81}" dt="2023-05-18T16:49:53.269" v="914" actId="1076"/>
          <ac:grpSpMkLst>
            <pc:docMk/>
            <pc:sldMk cId="269481738" sldId="260"/>
            <ac:grpSpMk id="67" creationId="{67A38288-8848-CCB6-78FA-5B82B388FB7E}"/>
          </ac:grpSpMkLst>
        </pc:grpChg>
        <pc:grpChg chg="add mod">
          <ac:chgData name="Brynne Wilcox" userId="S::brynne.wilcox@wri.org::9ea332a5-72b0-4aba-9eed-02b5d0137144" providerId="AD" clId="Web-{8B6F8AD8-8E68-04BC-4DD2-1447FC9F5A81}" dt="2023-05-18T16:49:43.863" v="913" actId="1076"/>
          <ac:grpSpMkLst>
            <pc:docMk/>
            <pc:sldMk cId="269481738" sldId="260"/>
            <ac:grpSpMk id="69" creationId="{3ADBBB1A-8971-65CD-FBF2-BDB7CD7DA3F6}"/>
          </ac:grpSpMkLst>
        </pc:grpChg>
        <pc:grpChg chg="add del">
          <ac:chgData name="Brynne Wilcox" userId="S::brynne.wilcox@wri.org::9ea332a5-72b0-4aba-9eed-02b5d0137144" providerId="AD" clId="Web-{8B6F8AD8-8E68-04BC-4DD2-1447FC9F5A81}" dt="2023-05-18T16:35:37.273" v="802"/>
          <ac:grpSpMkLst>
            <pc:docMk/>
            <pc:sldMk cId="269481738" sldId="260"/>
            <ac:grpSpMk id="71" creationId="{18B6B05A-BA1D-E63A-4620-76FEB9BD00D0}"/>
          </ac:grpSpMkLst>
        </pc:grpChg>
        <pc:grpChg chg="add mod">
          <ac:chgData name="Brynne Wilcox" userId="S::brynne.wilcox@wri.org::9ea332a5-72b0-4aba-9eed-02b5d0137144" providerId="AD" clId="Web-{8B6F8AD8-8E68-04BC-4DD2-1447FC9F5A81}" dt="2023-05-18T16:50:21.645" v="916" actId="1076"/>
          <ac:grpSpMkLst>
            <pc:docMk/>
            <pc:sldMk cId="269481738" sldId="260"/>
            <ac:grpSpMk id="73" creationId="{2D728612-8F9F-7906-4A13-DF569EEFC743}"/>
          </ac:grpSpMkLst>
        </pc:grpChg>
        <pc:grpChg chg="add mod">
          <ac:chgData name="Brynne Wilcox" userId="S::brynne.wilcox@wri.org::9ea332a5-72b0-4aba-9eed-02b5d0137144" providerId="AD" clId="Web-{8B6F8AD8-8E68-04BC-4DD2-1447FC9F5A81}" dt="2023-05-18T16:48:44.345" v="904" actId="1076"/>
          <ac:grpSpMkLst>
            <pc:docMk/>
            <pc:sldMk cId="269481738" sldId="260"/>
            <ac:grpSpMk id="74" creationId="{CD926228-974C-7D41-DB85-B418FDAAE83D}"/>
          </ac:grpSpMkLst>
        </pc:grpChg>
        <pc:grpChg chg="add mod">
          <ac:chgData name="Brynne Wilcox" userId="S::brynne.wilcox@wri.org::9ea332a5-72b0-4aba-9eed-02b5d0137144" providerId="AD" clId="Web-{8B6F8AD8-8E68-04BC-4DD2-1447FC9F5A81}" dt="2023-05-18T16:50:35.130" v="917" actId="1076"/>
          <ac:grpSpMkLst>
            <pc:docMk/>
            <pc:sldMk cId="269481738" sldId="260"/>
            <ac:grpSpMk id="76" creationId="{AB3D7B11-EE82-948A-AC24-03B3D3EEEC9E}"/>
          </ac:grpSpMkLst>
        </pc:grpChg>
        <pc:grpChg chg="add mod">
          <ac:chgData name="Brynne Wilcox" userId="S::brynne.wilcox@wri.org::9ea332a5-72b0-4aba-9eed-02b5d0137144" providerId="AD" clId="Web-{8B6F8AD8-8E68-04BC-4DD2-1447FC9F5A81}" dt="2023-05-18T16:50:46.302" v="918" actId="1076"/>
          <ac:grpSpMkLst>
            <pc:docMk/>
            <pc:sldMk cId="269481738" sldId="260"/>
            <ac:grpSpMk id="78" creationId="{C52CF02A-C890-4A2D-A264-8F4BD5F6EB98}"/>
          </ac:grpSpMkLst>
        </pc:grpChg>
        <pc:grpChg chg="add mod">
          <ac:chgData name="Brynne Wilcox" userId="S::brynne.wilcox@wri.org::9ea332a5-72b0-4aba-9eed-02b5d0137144" providerId="AD" clId="Web-{8B6F8AD8-8E68-04BC-4DD2-1447FC9F5A81}" dt="2023-05-18T16:49:27.112" v="906" actId="1076"/>
          <ac:grpSpMkLst>
            <pc:docMk/>
            <pc:sldMk cId="269481738" sldId="260"/>
            <ac:grpSpMk id="82" creationId="{6A8F7F15-56FD-33BF-769E-DBD8F622A0F6}"/>
          </ac:grpSpMkLst>
        </pc:grpChg>
        <pc:grpChg chg="add mod">
          <ac:chgData name="Brynne Wilcox" userId="S::brynne.wilcox@wri.org::9ea332a5-72b0-4aba-9eed-02b5d0137144" providerId="AD" clId="Web-{8B6F8AD8-8E68-04BC-4DD2-1447FC9F5A81}" dt="2023-05-18T16:49:27.097" v="905" actId="1076"/>
          <ac:grpSpMkLst>
            <pc:docMk/>
            <pc:sldMk cId="269481738" sldId="260"/>
            <ac:grpSpMk id="83" creationId="{0BB492D4-51C1-58FD-DAA4-EEB78F0ED2EC}"/>
          </ac:grpSpMkLst>
        </pc:grpChg>
        <pc:grpChg chg="add mod">
          <ac:chgData name="Brynne Wilcox" userId="S::brynne.wilcox@wri.org::9ea332a5-72b0-4aba-9eed-02b5d0137144" providerId="AD" clId="Web-{8B6F8AD8-8E68-04BC-4DD2-1447FC9F5A81}" dt="2023-05-18T16:49:27.253" v="912" actId="1076"/>
          <ac:grpSpMkLst>
            <pc:docMk/>
            <pc:sldMk cId="269481738" sldId="260"/>
            <ac:grpSpMk id="84" creationId="{44D5C068-0527-DC08-C350-4B7A6D52E917}"/>
          </ac:grpSpMkLst>
        </pc:grpChg>
        <pc:picChg chg="del topLvl">
          <ac:chgData name="Brynne Wilcox" userId="S::brynne.wilcox@wri.org::9ea332a5-72b0-4aba-9eed-02b5d0137144" providerId="AD" clId="Web-{8B6F8AD8-8E68-04BC-4DD2-1447FC9F5A81}" dt="2023-05-18T16:06:20.762" v="652"/>
          <ac:picMkLst>
            <pc:docMk/>
            <pc:sldMk cId="269481738" sldId="260"/>
            <ac:picMk id="8" creationId="{47799718-D9F8-9E52-A5A9-316E52EF69DA}"/>
          </ac:picMkLst>
        </pc:picChg>
        <pc:picChg chg="del topLvl">
          <ac:chgData name="Brynne Wilcox" userId="S::brynne.wilcox@wri.org::9ea332a5-72b0-4aba-9eed-02b5d0137144" providerId="AD" clId="Web-{8B6F8AD8-8E68-04BC-4DD2-1447FC9F5A81}" dt="2023-05-18T16:20:04.945" v="707"/>
          <ac:picMkLst>
            <pc:docMk/>
            <pc:sldMk cId="269481738" sldId="260"/>
            <ac:picMk id="9" creationId="{50B1D7DB-7044-CF4F-C977-232ADEA38AFA}"/>
          </ac:picMkLst>
        </pc:picChg>
        <pc:picChg chg="add del mod">
          <ac:chgData name="Brynne Wilcox" userId="S::brynne.wilcox@wri.org::9ea332a5-72b0-4aba-9eed-02b5d0137144" providerId="AD" clId="Web-{8B6F8AD8-8E68-04BC-4DD2-1447FC9F5A81}" dt="2023-05-18T16:31:43.515" v="771"/>
          <ac:picMkLst>
            <pc:docMk/>
            <pc:sldMk cId="269481738" sldId="260"/>
            <ac:picMk id="25" creationId="{8F015262-52E5-012F-EACD-A885BA113BF6}"/>
          </ac:picMkLst>
        </pc:picChg>
        <pc:picChg chg="add mod topLvl">
          <ac:chgData name="Brynne Wilcox" userId="S::brynne.wilcox@wri.org::9ea332a5-72b0-4aba-9eed-02b5d0137144" providerId="AD" clId="Web-{8B6F8AD8-8E68-04BC-4DD2-1447FC9F5A81}" dt="2023-05-18T16:43:56.383" v="879" actId="1076"/>
          <ac:picMkLst>
            <pc:docMk/>
            <pc:sldMk cId="269481738" sldId="260"/>
            <ac:picMk id="26" creationId="{FD2A807F-F092-A61E-C59B-B19CEBDA6452}"/>
          </ac:picMkLst>
        </pc:picChg>
        <pc:picChg chg="add mod topLvl">
          <ac:chgData name="Brynne Wilcox" userId="S::brynne.wilcox@wri.org::9ea332a5-72b0-4aba-9eed-02b5d0137144" providerId="AD" clId="Web-{8B6F8AD8-8E68-04BC-4DD2-1447FC9F5A81}" dt="2023-05-18T16:42:38.677" v="871" actId="1076"/>
          <ac:picMkLst>
            <pc:docMk/>
            <pc:sldMk cId="269481738" sldId="260"/>
            <ac:picMk id="27" creationId="{7D05C1DB-08CC-6241-FFE4-B5C3361992D3}"/>
          </ac:picMkLst>
        </pc:picChg>
        <pc:picChg chg="add mod">
          <ac:chgData name="Brynne Wilcox" userId="S::brynne.wilcox@wri.org::9ea332a5-72b0-4aba-9eed-02b5d0137144" providerId="AD" clId="Web-{8B6F8AD8-8E68-04BC-4DD2-1447FC9F5A81}" dt="2023-05-18T16:08:09.531" v="672" actId="1076"/>
          <ac:picMkLst>
            <pc:docMk/>
            <pc:sldMk cId="269481738" sldId="260"/>
            <ac:picMk id="30" creationId="{3AEA22B2-370B-28FD-4B75-35722B2AA78C}"/>
          </ac:picMkLst>
        </pc:picChg>
        <pc:picChg chg="add mod">
          <ac:chgData name="Brynne Wilcox" userId="S::brynne.wilcox@wri.org::9ea332a5-72b0-4aba-9eed-02b5d0137144" providerId="AD" clId="Web-{8B6F8AD8-8E68-04BC-4DD2-1447FC9F5A81}" dt="2023-05-18T16:14:49.669" v="680" actId="1076"/>
          <ac:picMkLst>
            <pc:docMk/>
            <pc:sldMk cId="269481738" sldId="260"/>
            <ac:picMk id="32" creationId="{08811EEB-5D0B-2787-50BD-D3B60414E35D}"/>
          </ac:picMkLst>
        </pc:picChg>
        <pc:picChg chg="add mod">
          <ac:chgData name="Brynne Wilcox" userId="S::brynne.wilcox@wri.org::9ea332a5-72b0-4aba-9eed-02b5d0137144" providerId="AD" clId="Web-{8B6F8AD8-8E68-04BC-4DD2-1447FC9F5A81}" dt="2023-05-18T16:20:23.196" v="712" actId="14100"/>
          <ac:picMkLst>
            <pc:docMk/>
            <pc:sldMk cId="269481738" sldId="260"/>
            <ac:picMk id="34" creationId="{3336759F-E856-CCE3-8518-CABF4EFE8101}"/>
          </ac:picMkLst>
        </pc:picChg>
        <pc:picChg chg="add mod">
          <ac:chgData name="Brynne Wilcox" userId="S::brynne.wilcox@wri.org::9ea332a5-72b0-4aba-9eed-02b5d0137144" providerId="AD" clId="Web-{8B6F8AD8-8E68-04BC-4DD2-1447FC9F5A81}" dt="2023-05-18T16:21:27.291" v="722" actId="1076"/>
          <ac:picMkLst>
            <pc:docMk/>
            <pc:sldMk cId="269481738" sldId="260"/>
            <ac:picMk id="35" creationId="{52EBE0DB-C555-B78B-AE2E-45EC35C9A96B}"/>
          </ac:picMkLst>
        </pc:picChg>
        <pc:picChg chg="del topLvl">
          <ac:chgData name="Brynne Wilcox" userId="S::brynne.wilcox@wri.org::9ea332a5-72b0-4aba-9eed-02b5d0137144" providerId="AD" clId="Web-{8B6F8AD8-8E68-04BC-4DD2-1447FC9F5A81}" dt="2023-05-18T16:07:08.857" v="661"/>
          <ac:picMkLst>
            <pc:docMk/>
            <pc:sldMk cId="269481738" sldId="260"/>
            <ac:picMk id="46" creationId="{65AD0B76-72A1-E644-54AC-DE10B8344F00}"/>
          </ac:picMkLst>
        </pc:picChg>
        <pc:picChg chg="del topLvl">
          <ac:chgData name="Brynne Wilcox" userId="S::brynne.wilcox@wri.org::9ea332a5-72b0-4aba-9eed-02b5d0137144" providerId="AD" clId="Web-{8B6F8AD8-8E68-04BC-4DD2-1447FC9F5A81}" dt="2023-05-18T16:07:57.968" v="671"/>
          <ac:picMkLst>
            <pc:docMk/>
            <pc:sldMk cId="269481738" sldId="260"/>
            <ac:picMk id="47" creationId="{7509DFFD-8393-81FB-4F76-8CFC8C58BA5D}"/>
          </ac:picMkLst>
        </pc:picChg>
        <pc:picChg chg="del topLvl">
          <ac:chgData name="Brynne Wilcox" userId="S::brynne.wilcox@wri.org::9ea332a5-72b0-4aba-9eed-02b5d0137144" providerId="AD" clId="Web-{8B6F8AD8-8E68-04BC-4DD2-1447FC9F5A81}" dt="2023-05-18T16:21:17.744" v="721"/>
          <ac:picMkLst>
            <pc:docMk/>
            <pc:sldMk cId="269481738" sldId="260"/>
            <ac:picMk id="48" creationId="{24F08805-C68F-3433-C983-89A64C05D468}"/>
          </ac:picMkLst>
        </pc:picChg>
        <pc:picChg chg="del topLvl">
          <ac:chgData name="Brynne Wilcox" userId="S::brynne.wilcox@wri.org::9ea332a5-72b0-4aba-9eed-02b5d0137144" providerId="AD" clId="Web-{8B6F8AD8-8E68-04BC-4DD2-1447FC9F5A81}" dt="2023-05-18T16:22:04.480" v="731"/>
          <ac:picMkLst>
            <pc:docMk/>
            <pc:sldMk cId="269481738" sldId="260"/>
            <ac:picMk id="49" creationId="{355A2C09-F2B3-1F11-9FE3-78C278584017}"/>
          </ac:picMkLst>
        </pc:picChg>
        <pc:picChg chg="del topLvl">
          <ac:chgData name="Brynne Wilcox" userId="S::brynne.wilcox@wri.org::9ea332a5-72b0-4aba-9eed-02b5d0137144" providerId="AD" clId="Web-{8B6F8AD8-8E68-04BC-4DD2-1447FC9F5A81}" dt="2023-05-18T16:14:46.216" v="679"/>
          <ac:picMkLst>
            <pc:docMk/>
            <pc:sldMk cId="269481738" sldId="260"/>
            <ac:picMk id="50" creationId="{6DBC4575-4BE8-B7D4-7E9C-965C2260D9C1}"/>
          </ac:picMkLst>
        </pc:picChg>
        <pc:picChg chg="del">
          <ac:chgData name="Brynne Wilcox" userId="S::brynne.wilcox@wri.org::9ea332a5-72b0-4aba-9eed-02b5d0137144" providerId="AD" clId="Web-{8B6F8AD8-8E68-04BC-4DD2-1447FC9F5A81}" dt="2023-05-18T16:20:15.898" v="710"/>
          <ac:picMkLst>
            <pc:docMk/>
            <pc:sldMk cId="269481738" sldId="260"/>
            <ac:picMk id="51" creationId="{C0220B31-E8BD-6BE4-091A-2DF28647C832}"/>
          </ac:picMkLst>
        </pc:picChg>
        <pc:picChg chg="del topLvl">
          <ac:chgData name="Brynne Wilcox" userId="S::brynne.wilcox@wri.org::9ea332a5-72b0-4aba-9eed-02b5d0137144" providerId="AD" clId="Web-{8B6F8AD8-8E68-04BC-4DD2-1447FC9F5A81}" dt="2023-05-18T16:23:56.703" v="740"/>
          <ac:picMkLst>
            <pc:docMk/>
            <pc:sldMk cId="269481738" sldId="260"/>
            <ac:picMk id="52" creationId="{0FD19452-4FB4-AFB2-EAC7-AD10225DA642}"/>
          </ac:picMkLst>
        </pc:picChg>
        <pc:picChg chg="del topLvl">
          <ac:chgData name="Brynne Wilcox" userId="S::brynne.wilcox@wri.org::9ea332a5-72b0-4aba-9eed-02b5d0137144" providerId="AD" clId="Web-{8B6F8AD8-8E68-04BC-4DD2-1447FC9F5A81}" dt="2023-05-18T16:24:45.892" v="748"/>
          <ac:picMkLst>
            <pc:docMk/>
            <pc:sldMk cId="269481738" sldId="260"/>
            <ac:picMk id="53" creationId="{BE102980-101A-C2EF-C6D3-4E7B99A279D5}"/>
          </ac:picMkLst>
        </pc:picChg>
        <pc:picChg chg="del topLvl">
          <ac:chgData name="Brynne Wilcox" userId="S::brynne.wilcox@wri.org::9ea332a5-72b0-4aba-9eed-02b5d0137144" providerId="AD" clId="Web-{8B6F8AD8-8E68-04BC-4DD2-1447FC9F5A81}" dt="2023-05-18T16:31:17.311" v="768"/>
          <ac:picMkLst>
            <pc:docMk/>
            <pc:sldMk cId="269481738" sldId="260"/>
            <ac:picMk id="54" creationId="{6BA41CAB-3D3C-3610-7BA2-1CEB8ECE5440}"/>
          </ac:picMkLst>
        </pc:picChg>
        <pc:picChg chg="del topLvl">
          <ac:chgData name="Brynne Wilcox" userId="S::brynne.wilcox@wri.org::9ea332a5-72b0-4aba-9eed-02b5d0137144" providerId="AD" clId="Web-{8B6F8AD8-8E68-04BC-4DD2-1447FC9F5A81}" dt="2023-05-18T16:32:07.437" v="778"/>
          <ac:picMkLst>
            <pc:docMk/>
            <pc:sldMk cId="269481738" sldId="260"/>
            <ac:picMk id="55" creationId="{0A5DF547-0A84-BB38-D316-A3A991E40E24}"/>
          </ac:picMkLst>
        </pc:picChg>
        <pc:picChg chg="del topLvl">
          <ac:chgData name="Brynne Wilcox" userId="S::brynne.wilcox@wri.org::9ea332a5-72b0-4aba-9eed-02b5d0137144" providerId="AD" clId="Web-{8B6F8AD8-8E68-04BC-4DD2-1447FC9F5A81}" dt="2023-05-18T16:34:49.380" v="793"/>
          <ac:picMkLst>
            <pc:docMk/>
            <pc:sldMk cId="269481738" sldId="260"/>
            <ac:picMk id="56" creationId="{EB5C1FC9-F964-28A1-9746-EF00CAAF4E65}"/>
          </ac:picMkLst>
        </pc:picChg>
        <pc:picChg chg="del topLvl">
          <ac:chgData name="Brynne Wilcox" userId="S::brynne.wilcox@wri.org::9ea332a5-72b0-4aba-9eed-02b5d0137144" providerId="AD" clId="Web-{8B6F8AD8-8E68-04BC-4DD2-1447FC9F5A81}" dt="2023-05-18T16:36:36.181" v="813"/>
          <ac:picMkLst>
            <pc:docMk/>
            <pc:sldMk cId="269481738" sldId="260"/>
            <ac:picMk id="57" creationId="{AF8A9E8E-C1DC-7E0F-3412-2F9115027388}"/>
          </ac:picMkLst>
        </pc:picChg>
        <pc:picChg chg="del topLvl">
          <ac:chgData name="Brynne Wilcox" userId="S::brynne.wilcox@wri.org::9ea332a5-72b0-4aba-9eed-02b5d0137144" providerId="AD" clId="Web-{8B6F8AD8-8E68-04BC-4DD2-1447FC9F5A81}" dt="2023-05-18T16:38:16.528" v="826"/>
          <ac:picMkLst>
            <pc:docMk/>
            <pc:sldMk cId="269481738" sldId="260"/>
            <ac:picMk id="58" creationId="{ED5A8E6E-EFC0-B54B-C82F-C8F8661969E0}"/>
          </ac:picMkLst>
        </pc:picChg>
        <pc:picChg chg="add mod">
          <ac:chgData name="Brynne Wilcox" userId="S::brynne.wilcox@wri.org::9ea332a5-72b0-4aba-9eed-02b5d0137144" providerId="AD" clId="Web-{8B6F8AD8-8E68-04BC-4DD2-1447FC9F5A81}" dt="2023-05-18T16:22:09.387" v="732" actId="1076"/>
          <ac:picMkLst>
            <pc:docMk/>
            <pc:sldMk cId="269481738" sldId="260"/>
            <ac:picMk id="61" creationId="{510C573F-FF90-C0BE-1D4C-F9676E09065F}"/>
          </ac:picMkLst>
        </pc:picChg>
        <pc:picChg chg="add mod topLvl">
          <ac:chgData name="Brynne Wilcox" userId="S::brynne.wilcox@wri.org::9ea332a5-72b0-4aba-9eed-02b5d0137144" providerId="AD" clId="Web-{8B6F8AD8-8E68-04BC-4DD2-1447FC9F5A81}" dt="2023-05-18T16:26:38.130" v="760" actId="1076"/>
          <ac:picMkLst>
            <pc:docMk/>
            <pc:sldMk cId="269481738" sldId="260"/>
            <ac:picMk id="63" creationId="{BB3A4E75-01D8-3F85-5B0A-7B4941804232}"/>
          </ac:picMkLst>
        </pc:picChg>
        <pc:picChg chg="add mod">
          <ac:chgData name="Brynne Wilcox" userId="S::brynne.wilcox@wri.org::9ea332a5-72b0-4aba-9eed-02b5d0137144" providerId="AD" clId="Web-{8B6F8AD8-8E68-04BC-4DD2-1447FC9F5A81}" dt="2023-05-18T16:24:51.189" v="749" actId="1076"/>
          <ac:picMkLst>
            <pc:docMk/>
            <pc:sldMk cId="269481738" sldId="260"/>
            <ac:picMk id="65" creationId="{3E8FC0B9-0773-8C76-F369-B6DCBF9956B5}"/>
          </ac:picMkLst>
        </pc:picChg>
        <pc:picChg chg="add mod">
          <ac:chgData name="Brynne Wilcox" userId="S::brynne.wilcox@wri.org::9ea332a5-72b0-4aba-9eed-02b5d0137144" providerId="AD" clId="Web-{8B6F8AD8-8E68-04BC-4DD2-1447FC9F5A81}" dt="2023-05-18T16:31:21.030" v="769" actId="1076"/>
          <ac:picMkLst>
            <pc:docMk/>
            <pc:sldMk cId="269481738" sldId="260"/>
            <ac:picMk id="68" creationId="{86435F48-E0F5-D6E5-A656-812382694761}"/>
          </ac:picMkLst>
        </pc:picChg>
        <pc:picChg chg="add mod topLvl">
          <ac:chgData name="Brynne Wilcox" userId="S::brynne.wilcox@wri.org::9ea332a5-72b0-4aba-9eed-02b5d0137144" providerId="AD" clId="Web-{8B6F8AD8-8E68-04BC-4DD2-1447FC9F5A81}" dt="2023-05-18T16:35:37.273" v="802"/>
          <ac:picMkLst>
            <pc:docMk/>
            <pc:sldMk cId="269481738" sldId="260"/>
            <ac:picMk id="70" creationId="{B6281C00-78DA-4929-F08A-5CD38D91CBF8}"/>
          </ac:picMkLst>
        </pc:picChg>
        <pc:picChg chg="add mod">
          <ac:chgData name="Brynne Wilcox" userId="S::brynne.wilcox@wri.org::9ea332a5-72b0-4aba-9eed-02b5d0137144" providerId="AD" clId="Web-{8B6F8AD8-8E68-04BC-4DD2-1447FC9F5A81}" dt="2023-05-18T16:34:59.896" v="796" actId="1076"/>
          <ac:picMkLst>
            <pc:docMk/>
            <pc:sldMk cId="269481738" sldId="260"/>
            <ac:picMk id="72" creationId="{F06EA0C7-8E12-C402-7E9A-A69F84B25F39}"/>
          </ac:picMkLst>
        </pc:picChg>
        <pc:picChg chg="add mod">
          <ac:chgData name="Brynne Wilcox" userId="S::brynne.wilcox@wri.org::9ea332a5-72b0-4aba-9eed-02b5d0137144" providerId="AD" clId="Web-{8B6F8AD8-8E68-04BC-4DD2-1447FC9F5A81}" dt="2023-05-18T16:36:48.087" v="814" actId="1076"/>
          <ac:picMkLst>
            <pc:docMk/>
            <pc:sldMk cId="269481738" sldId="260"/>
            <ac:picMk id="75" creationId="{9548E0B5-3DF1-6815-86EE-51A1510DCA93}"/>
          </ac:picMkLst>
        </pc:picChg>
        <pc:picChg chg="add mod">
          <ac:chgData name="Brynne Wilcox" userId="S::brynne.wilcox@wri.org::9ea332a5-72b0-4aba-9eed-02b5d0137144" providerId="AD" clId="Web-{8B6F8AD8-8E68-04BC-4DD2-1447FC9F5A81}" dt="2023-05-18T16:38:25.059" v="827" actId="1076"/>
          <ac:picMkLst>
            <pc:docMk/>
            <pc:sldMk cId="269481738" sldId="260"/>
            <ac:picMk id="77" creationId="{D13D41F6-FBBA-DBE5-233E-3DAE79390EC2}"/>
          </ac:picMkLst>
        </pc:picChg>
        <pc:picChg chg="add mod">
          <ac:chgData name="Brynne Wilcox" userId="S::brynne.wilcox@wri.org::9ea332a5-72b0-4aba-9eed-02b5d0137144" providerId="AD" clId="Web-{8B6F8AD8-8E68-04BC-4DD2-1447FC9F5A81}" dt="2023-05-18T16:39:37.890" v="842" actId="1076"/>
          <ac:picMkLst>
            <pc:docMk/>
            <pc:sldMk cId="269481738" sldId="260"/>
            <ac:picMk id="79" creationId="{4EA4CE10-3452-B382-4B08-DE9B1DE6B860}"/>
          </ac:picMkLst>
        </pc:picChg>
        <pc:cxnChg chg="add del mod">
          <ac:chgData name="Brynne Wilcox" userId="S::brynne.wilcox@wri.org::9ea332a5-72b0-4aba-9eed-02b5d0137144" providerId="AD" clId="Web-{8B6F8AD8-8E68-04BC-4DD2-1447FC9F5A81}" dt="2023-05-18T21:27:14.105" v="967"/>
          <ac:cxnSpMkLst>
            <pc:docMk/>
            <pc:sldMk cId="269481738" sldId="260"/>
            <ac:cxnSpMk id="3" creationId="{2A795DE5-7727-FB5D-2D00-22AA8AC1A861}"/>
          </ac:cxnSpMkLst>
        </pc:cxnChg>
        <pc:cxnChg chg="add del mod">
          <ac:chgData name="Brynne Wilcox" userId="S::brynne.wilcox@wri.org::9ea332a5-72b0-4aba-9eed-02b5d0137144" providerId="AD" clId="Web-{8B6F8AD8-8E68-04BC-4DD2-1447FC9F5A81}" dt="2023-05-18T15:49:55.542" v="627"/>
          <ac:cxnSpMkLst>
            <pc:docMk/>
            <pc:sldMk cId="269481738" sldId="260"/>
            <ac:cxnSpMk id="23" creationId="{44098B03-101D-44DA-17C5-D5C8ADE8848A}"/>
          </ac:cxnSpMkLst>
        </pc:cxnChg>
      </pc:sldChg>
      <pc:sldChg chg="modSp add del">
        <pc:chgData name="Brynne Wilcox" userId="S::brynne.wilcox@wri.org::9ea332a5-72b0-4aba-9eed-02b5d0137144" providerId="AD" clId="Web-{8B6F8AD8-8E68-04BC-4DD2-1447FC9F5A81}" dt="2023-05-10T21:16:35.570" v="16"/>
        <pc:sldMkLst>
          <pc:docMk/>
          <pc:sldMk cId="3303494470" sldId="260"/>
        </pc:sldMkLst>
        <pc:spChg chg="mod">
          <ac:chgData name="Brynne Wilcox" userId="S::brynne.wilcox@wri.org::9ea332a5-72b0-4aba-9eed-02b5d0137144" providerId="AD" clId="Web-{8B6F8AD8-8E68-04BC-4DD2-1447FC9F5A81}" dt="2023-05-10T21:15:27.099" v="7" actId="1076"/>
          <ac:spMkLst>
            <pc:docMk/>
            <pc:sldMk cId="3303494470" sldId="260"/>
            <ac:spMk id="2" creationId="{229D6061-642A-FE20-0E64-1739AB7550A5}"/>
          </ac:spMkLst>
        </pc:spChg>
      </pc:sldChg>
      <pc:sldChg chg="modSp add mod setBg delCm">
        <pc:chgData name="Brynne Wilcox" userId="S::brynne.wilcox@wri.org::9ea332a5-72b0-4aba-9eed-02b5d0137144" providerId="AD" clId="Web-{8B6F8AD8-8E68-04BC-4DD2-1447FC9F5A81}" dt="2023-05-18T21:35:12.539" v="1048" actId="1076"/>
        <pc:sldMkLst>
          <pc:docMk/>
          <pc:sldMk cId="865233114" sldId="261"/>
        </pc:sldMkLst>
        <pc:spChg chg="mod">
          <ac:chgData name="Brynne Wilcox" userId="S::brynne.wilcox@wri.org::9ea332a5-72b0-4aba-9eed-02b5d0137144" providerId="AD" clId="Web-{8B6F8AD8-8E68-04BC-4DD2-1447FC9F5A81}" dt="2023-05-18T21:35:12.539" v="1048" actId="1076"/>
          <ac:spMkLst>
            <pc:docMk/>
            <pc:sldMk cId="865233114" sldId="261"/>
            <ac:spMk id="4" creationId="{7433EE05-AB5E-6F0D-D48A-4DDA19D4CB17}"/>
          </ac:spMkLst>
        </pc:spChg>
        <pc:spChg chg="mod">
          <ac:chgData name="Brynne Wilcox" userId="S::brynne.wilcox@wri.org::9ea332a5-72b0-4aba-9eed-02b5d0137144" providerId="AD" clId="Web-{8B6F8AD8-8E68-04BC-4DD2-1447FC9F5A81}" dt="2023-05-18T17:32:28.743" v="924" actId="20577"/>
          <ac:spMkLst>
            <pc:docMk/>
            <pc:sldMk cId="865233114" sldId="261"/>
            <ac:spMk id="11" creationId="{DE34C045-E209-1D7A-ECBA-D97F55C814F6}"/>
          </ac:spMkLst>
        </pc:spChg>
        <pc:cxnChg chg="mod">
          <ac:chgData name="Brynne Wilcox" userId="S::brynne.wilcox@wri.org::9ea332a5-72b0-4aba-9eed-02b5d0137144" providerId="AD" clId="Web-{8B6F8AD8-8E68-04BC-4DD2-1447FC9F5A81}" dt="2023-05-18T15:50:13.294" v="629"/>
          <ac:cxnSpMkLst>
            <pc:docMk/>
            <pc:sldMk cId="865233114" sldId="261"/>
            <ac:cxnSpMk id="6" creationId="{5F04464A-E430-61C1-9888-3CC77E3ADCE8}"/>
          </ac:cxnSpMkLst>
        </pc:cxnChg>
      </pc:sldChg>
      <pc:sldChg chg="delSp modSp add del mod setBg">
        <pc:chgData name="Brynne Wilcox" userId="S::brynne.wilcox@wri.org::9ea332a5-72b0-4aba-9eed-02b5d0137144" providerId="AD" clId="Web-{8B6F8AD8-8E68-04BC-4DD2-1447FC9F5A81}" dt="2023-05-11T16:38:45.147" v="47"/>
        <pc:sldMkLst>
          <pc:docMk/>
          <pc:sldMk cId="3992754205" sldId="261"/>
        </pc:sldMkLst>
        <pc:spChg chg="del mod">
          <ac:chgData name="Brynne Wilcox" userId="S::brynne.wilcox@wri.org::9ea332a5-72b0-4aba-9eed-02b5d0137144" providerId="AD" clId="Web-{8B6F8AD8-8E68-04BC-4DD2-1447FC9F5A81}" dt="2023-05-11T16:34:32.781" v="20"/>
          <ac:spMkLst>
            <pc:docMk/>
            <pc:sldMk cId="3992754205" sldId="261"/>
            <ac:spMk id="7" creationId="{8B3BD305-5D2E-F1FE-5BAF-5C07363A4444}"/>
          </ac:spMkLst>
        </pc:spChg>
        <pc:picChg chg="del">
          <ac:chgData name="Brynne Wilcox" userId="S::brynne.wilcox@wri.org::9ea332a5-72b0-4aba-9eed-02b5d0137144" providerId="AD" clId="Web-{8B6F8AD8-8E68-04BC-4DD2-1447FC9F5A81}" dt="2023-05-11T16:34:34.500" v="21"/>
          <ac:picMkLst>
            <pc:docMk/>
            <pc:sldMk cId="3992754205" sldId="261"/>
            <ac:picMk id="5" creationId="{AAEFF322-DE55-98AB-DE0B-CBA9CF802EC6}"/>
          </ac:picMkLst>
        </pc:picChg>
      </pc:sldChg>
      <pc:sldChg chg="addSp delSp modSp add">
        <pc:chgData name="Brynne Wilcox" userId="S::brynne.wilcox@wri.org::9ea332a5-72b0-4aba-9eed-02b5d0137144" providerId="AD" clId="Web-{8B6F8AD8-8E68-04BC-4DD2-1447FC9F5A81}" dt="2023-05-18T21:38:20.513" v="1077" actId="1076"/>
        <pc:sldMkLst>
          <pc:docMk/>
          <pc:sldMk cId="2994248745" sldId="262"/>
        </pc:sldMkLst>
        <pc:spChg chg="add del mod">
          <ac:chgData name="Brynne Wilcox" userId="S::brynne.wilcox@wri.org::9ea332a5-72b0-4aba-9eed-02b5d0137144" providerId="AD" clId="Web-{8B6F8AD8-8E68-04BC-4DD2-1447FC9F5A81}" dt="2023-05-18T21:36:46.760" v="1063"/>
          <ac:spMkLst>
            <pc:docMk/>
            <pc:sldMk cId="2994248745" sldId="262"/>
            <ac:spMk id="3" creationId="{CF6771A4-BA8E-3377-AC6D-F51EE40BEBCE}"/>
          </ac:spMkLst>
        </pc:spChg>
        <pc:spChg chg="mod">
          <ac:chgData name="Brynne Wilcox" userId="S::brynne.wilcox@wri.org::9ea332a5-72b0-4aba-9eed-02b5d0137144" providerId="AD" clId="Web-{8B6F8AD8-8E68-04BC-4DD2-1447FC9F5A81}" dt="2023-05-18T17:32:36.306" v="928" actId="20577"/>
          <ac:spMkLst>
            <pc:docMk/>
            <pc:sldMk cId="2994248745" sldId="262"/>
            <ac:spMk id="4" creationId="{923894F4-91C8-0D6A-C2D5-B24C12552152}"/>
          </ac:spMkLst>
        </pc:spChg>
        <pc:spChg chg="mod">
          <ac:chgData name="Brynne Wilcox" userId="S::brynne.wilcox@wri.org::9ea332a5-72b0-4aba-9eed-02b5d0137144" providerId="AD" clId="Web-{8B6F8AD8-8E68-04BC-4DD2-1447FC9F5A81}" dt="2023-05-18T21:37:59.543" v="1074" actId="1076"/>
          <ac:spMkLst>
            <pc:docMk/>
            <pc:sldMk cId="2994248745" sldId="262"/>
            <ac:spMk id="12" creationId="{78A535D4-A0E2-8646-DC7F-4605DA40EF4D}"/>
          </ac:spMkLst>
        </pc:spChg>
        <pc:spChg chg="mod">
          <ac:chgData name="Brynne Wilcox" userId="S::brynne.wilcox@wri.org::9ea332a5-72b0-4aba-9eed-02b5d0137144" providerId="AD" clId="Web-{8B6F8AD8-8E68-04BC-4DD2-1447FC9F5A81}" dt="2023-05-18T17:32:38.540" v="930" actId="20577"/>
          <ac:spMkLst>
            <pc:docMk/>
            <pc:sldMk cId="2994248745" sldId="262"/>
            <ac:spMk id="13" creationId="{D56D6E5B-6029-2215-9B55-0CDF8D609978}"/>
          </ac:spMkLst>
        </pc:spChg>
        <pc:spChg chg="mod">
          <ac:chgData name="Brynne Wilcox" userId="S::brynne.wilcox@wri.org::9ea332a5-72b0-4aba-9eed-02b5d0137144" providerId="AD" clId="Web-{8B6F8AD8-8E68-04BC-4DD2-1447FC9F5A81}" dt="2023-05-18T17:32:48.119" v="934" actId="20577"/>
          <ac:spMkLst>
            <pc:docMk/>
            <pc:sldMk cId="2994248745" sldId="262"/>
            <ac:spMk id="14" creationId="{5E8A41BC-F785-8B74-16CF-EAFAF3295FEF}"/>
          </ac:spMkLst>
        </pc:spChg>
        <pc:spChg chg="mod">
          <ac:chgData name="Brynne Wilcox" userId="S::brynne.wilcox@wri.org::9ea332a5-72b0-4aba-9eed-02b5d0137144" providerId="AD" clId="Web-{8B6F8AD8-8E68-04BC-4DD2-1447FC9F5A81}" dt="2023-05-18T17:32:42.134" v="932" actId="20577"/>
          <ac:spMkLst>
            <pc:docMk/>
            <pc:sldMk cId="2994248745" sldId="262"/>
            <ac:spMk id="15" creationId="{A32D40E1-5948-DB03-8773-973F601628B6}"/>
          </ac:spMkLst>
        </pc:spChg>
        <pc:grpChg chg="del">
          <ac:chgData name="Brynne Wilcox" userId="S::brynne.wilcox@wri.org::9ea332a5-72b0-4aba-9eed-02b5d0137144" providerId="AD" clId="Web-{8B6F8AD8-8E68-04BC-4DD2-1447FC9F5A81}" dt="2023-05-16T19:58:20.418" v="581"/>
          <ac:grpSpMkLst>
            <pc:docMk/>
            <pc:sldMk cId="2994248745" sldId="262"/>
            <ac:grpSpMk id="6" creationId="{21E58C7C-79BE-8260-C83E-825CDAE42DB0}"/>
          </ac:grpSpMkLst>
        </pc:grpChg>
        <pc:picChg chg="del">
          <ac:chgData name="Brynne Wilcox" userId="S::brynne.wilcox@wri.org::9ea332a5-72b0-4aba-9eed-02b5d0137144" providerId="AD" clId="Web-{8B6F8AD8-8E68-04BC-4DD2-1447FC9F5A81}" dt="2023-05-16T19:58:23.653" v="583"/>
          <ac:picMkLst>
            <pc:docMk/>
            <pc:sldMk cId="2994248745" sldId="262"/>
            <ac:picMk id="2" creationId="{1DF54C97-12EC-C7A9-60F7-F2321785D619}"/>
          </ac:picMkLst>
        </pc:picChg>
        <pc:picChg chg="del">
          <ac:chgData name="Brynne Wilcox" userId="S::brynne.wilcox@wri.org::9ea332a5-72b0-4aba-9eed-02b5d0137144" providerId="AD" clId="Web-{8B6F8AD8-8E68-04BC-4DD2-1447FC9F5A81}" dt="2023-05-16T19:58:21.606" v="582"/>
          <ac:picMkLst>
            <pc:docMk/>
            <pc:sldMk cId="2994248745" sldId="262"/>
            <ac:picMk id="3" creationId="{D89D3FFA-D610-6A51-A612-2410C7571C8E}"/>
          </ac:picMkLst>
        </pc:picChg>
        <pc:picChg chg="del">
          <ac:chgData name="Brynne Wilcox" userId="S::brynne.wilcox@wri.org::9ea332a5-72b0-4aba-9eed-02b5d0137144" providerId="AD" clId="Web-{8B6F8AD8-8E68-04BC-4DD2-1447FC9F5A81}" dt="2023-05-16T19:58:26.044" v="584"/>
          <ac:picMkLst>
            <pc:docMk/>
            <pc:sldMk cId="2994248745" sldId="262"/>
            <ac:picMk id="5" creationId="{4E5CDD29-CABD-A34C-E5F1-D5131B925C7B}"/>
          </ac:picMkLst>
        </pc:picChg>
        <pc:picChg chg="add mod">
          <ac:chgData name="Brynne Wilcox" userId="S::brynne.wilcox@wri.org::9ea332a5-72b0-4aba-9eed-02b5d0137144" providerId="AD" clId="Web-{8B6F8AD8-8E68-04BC-4DD2-1447FC9F5A81}" dt="2023-05-18T21:38:20.513" v="1077" actId="1076"/>
          <ac:picMkLst>
            <pc:docMk/>
            <pc:sldMk cId="2994248745" sldId="262"/>
            <ac:picMk id="8" creationId="{3C5D8270-B6A9-2FC9-2E1D-5829DC47F328}"/>
          </ac:picMkLst>
        </pc:picChg>
        <pc:picChg chg="del">
          <ac:chgData name="Brynne Wilcox" userId="S::brynne.wilcox@wri.org::9ea332a5-72b0-4aba-9eed-02b5d0137144" providerId="AD" clId="Web-{8B6F8AD8-8E68-04BC-4DD2-1447FC9F5A81}" dt="2023-05-18T21:38:10.934" v="1075"/>
          <ac:picMkLst>
            <pc:docMk/>
            <pc:sldMk cId="2994248745" sldId="262"/>
            <ac:picMk id="10" creationId="{6F59AAB0-AB72-AEA1-C516-5195B2137647}"/>
          </ac:picMkLst>
        </pc:picChg>
        <pc:cxnChg chg="add del mod">
          <ac:chgData name="Brynne Wilcox" userId="S::brynne.wilcox@wri.org::9ea332a5-72b0-4aba-9eed-02b5d0137144" providerId="AD" clId="Web-{8B6F8AD8-8E68-04BC-4DD2-1447FC9F5A81}" dt="2023-05-18T21:37:25.777" v="1068"/>
          <ac:cxnSpMkLst>
            <pc:docMk/>
            <pc:sldMk cId="2994248745" sldId="262"/>
            <ac:cxnSpMk id="5" creationId="{E333B909-90DA-56DC-8F2C-2DA8865883B8}"/>
          </ac:cxnSpMkLst>
        </pc:cxnChg>
        <pc:cxnChg chg="add mod">
          <ac:chgData name="Brynne Wilcox" userId="S::brynne.wilcox@wri.org::9ea332a5-72b0-4aba-9eed-02b5d0137144" providerId="AD" clId="Web-{8B6F8AD8-8E68-04BC-4DD2-1447FC9F5A81}" dt="2023-05-18T21:37:50.152" v="1073" actId="1076"/>
          <ac:cxnSpMkLst>
            <pc:docMk/>
            <pc:sldMk cId="2994248745" sldId="262"/>
            <ac:cxnSpMk id="7" creationId="{B91EAC30-3677-C41D-FDD8-ACAB7791CD69}"/>
          </ac:cxnSpMkLst>
        </pc:cxnChg>
      </pc:sldChg>
      <pc:sldChg chg="modSp add mod setBg modNotes">
        <pc:chgData name="Brynne Wilcox" userId="S::brynne.wilcox@wri.org::9ea332a5-72b0-4aba-9eed-02b5d0137144" providerId="AD" clId="Web-{8B6F8AD8-8E68-04BC-4DD2-1447FC9F5A81}" dt="2023-05-18T17:34:41.950" v="945"/>
        <pc:sldMkLst>
          <pc:docMk/>
          <pc:sldMk cId="2519000664" sldId="263"/>
        </pc:sldMkLst>
        <pc:spChg chg="mod">
          <ac:chgData name="Brynne Wilcox" userId="S::brynne.wilcox@wri.org::9ea332a5-72b0-4aba-9eed-02b5d0137144" providerId="AD" clId="Web-{8B6F8AD8-8E68-04BC-4DD2-1447FC9F5A81}" dt="2023-05-18T15:51:25.780" v="637" actId="20577"/>
          <ac:spMkLst>
            <pc:docMk/>
            <pc:sldMk cId="2519000664" sldId="263"/>
            <ac:spMk id="11" creationId="{DE34C045-E209-1D7A-ECBA-D97F55C814F6}"/>
          </ac:spMkLst>
        </pc:spChg>
      </pc:sldChg>
      <pc:sldChg chg="modSp add mod setBg">
        <pc:chgData name="Brynne Wilcox" userId="S::brynne.wilcox@wri.org::9ea332a5-72b0-4aba-9eed-02b5d0137144" providerId="AD" clId="Web-{8B6F8AD8-8E68-04BC-4DD2-1447FC9F5A81}" dt="2023-05-18T17:34:42.059" v="946"/>
        <pc:sldMkLst>
          <pc:docMk/>
          <pc:sldMk cId="1903428697" sldId="264"/>
        </pc:sldMkLst>
        <pc:spChg chg="mod">
          <ac:chgData name="Brynne Wilcox" userId="S::brynne.wilcox@wri.org::9ea332a5-72b0-4aba-9eed-02b5d0137144" providerId="AD" clId="Web-{8B6F8AD8-8E68-04BC-4DD2-1447FC9F5A81}" dt="2023-05-18T17:33:06.494" v="936" actId="20577"/>
          <ac:spMkLst>
            <pc:docMk/>
            <pc:sldMk cId="1903428697" sldId="264"/>
            <ac:spMk id="11" creationId="{DE34C045-E209-1D7A-ECBA-D97F55C814F6}"/>
          </ac:spMkLst>
        </pc:spChg>
      </pc:sldChg>
      <pc:sldChg chg="addSp delSp modSp add mod setBg modNotes">
        <pc:chgData name="Brynne Wilcox" userId="S::brynne.wilcox@wri.org::9ea332a5-72b0-4aba-9eed-02b5d0137144" providerId="AD" clId="Web-{8B6F8AD8-8E68-04BC-4DD2-1447FC9F5A81}" dt="2023-05-18T21:57:11.806" v="1090"/>
        <pc:sldMkLst>
          <pc:docMk/>
          <pc:sldMk cId="962899200" sldId="265"/>
        </pc:sldMkLst>
        <pc:spChg chg="mod">
          <ac:chgData name="Brynne Wilcox" userId="S::brynne.wilcox@wri.org::9ea332a5-72b0-4aba-9eed-02b5d0137144" providerId="AD" clId="Web-{8B6F8AD8-8E68-04BC-4DD2-1447FC9F5A81}" dt="2023-05-18T17:33:13.822" v="937" actId="20577"/>
          <ac:spMkLst>
            <pc:docMk/>
            <pc:sldMk cId="962899200" sldId="265"/>
            <ac:spMk id="11" creationId="{DE34C045-E209-1D7A-ECBA-D97F55C814F6}"/>
          </ac:spMkLst>
        </pc:spChg>
        <pc:picChg chg="add del mod modCrop">
          <ac:chgData name="Brynne Wilcox" userId="S::brynne.wilcox@wri.org::9ea332a5-72b0-4aba-9eed-02b5d0137144" providerId="AD" clId="Web-{8B6F8AD8-8E68-04BC-4DD2-1447FC9F5A81}" dt="2023-05-11T17:54:08.486" v="570"/>
          <ac:picMkLst>
            <pc:docMk/>
            <pc:sldMk cId="962899200" sldId="265"/>
            <ac:picMk id="2" creationId="{729EE051-9FA4-E513-2E2B-14527024FA40}"/>
          </ac:picMkLst>
        </pc:picChg>
        <pc:picChg chg="del mod">
          <ac:chgData name="Brynne Wilcox" userId="S::brynne.wilcox@wri.org::9ea332a5-72b0-4aba-9eed-02b5d0137144" providerId="AD" clId="Web-{8B6F8AD8-8E68-04BC-4DD2-1447FC9F5A81}" dt="2023-05-11T17:52:04.748" v="563"/>
          <ac:picMkLst>
            <pc:docMk/>
            <pc:sldMk cId="962899200" sldId="265"/>
            <ac:picMk id="3" creationId="{4D8030E1-AD63-1843-D35E-B1AA7861B166}"/>
          </ac:picMkLst>
        </pc:picChg>
        <pc:picChg chg="add mod modCrop">
          <ac:chgData name="Brynne Wilcox" userId="S::brynne.wilcox@wri.org::9ea332a5-72b0-4aba-9eed-02b5d0137144" providerId="AD" clId="Web-{8B6F8AD8-8E68-04BC-4DD2-1447FC9F5A81}" dt="2023-05-11T17:54:53.925" v="580" actId="14100"/>
          <ac:picMkLst>
            <pc:docMk/>
            <pc:sldMk cId="962899200" sldId="265"/>
            <ac:picMk id="4" creationId="{6C1C187A-0A00-C62B-70C8-3666F490A70C}"/>
          </ac:picMkLst>
        </pc:picChg>
      </pc:sldChg>
      <pc:sldChg chg="modSp add mod setBg modNotes">
        <pc:chgData name="Brynne Wilcox" userId="S::brynne.wilcox@wri.org::9ea332a5-72b0-4aba-9eed-02b5d0137144" providerId="AD" clId="Web-{8B6F8AD8-8E68-04BC-4DD2-1447FC9F5A81}" dt="2023-05-18T21:57:20.135" v="1093"/>
        <pc:sldMkLst>
          <pc:docMk/>
          <pc:sldMk cId="2330070743" sldId="266"/>
        </pc:sldMkLst>
        <pc:spChg chg="mod">
          <ac:chgData name="Brynne Wilcox" userId="S::brynne.wilcox@wri.org::9ea332a5-72b0-4aba-9eed-02b5d0137144" providerId="AD" clId="Web-{8B6F8AD8-8E68-04BC-4DD2-1447FC9F5A81}" dt="2023-05-18T17:33:29.104" v="938" actId="20577"/>
          <ac:spMkLst>
            <pc:docMk/>
            <pc:sldMk cId="2330070743" sldId="266"/>
            <ac:spMk id="11" creationId="{DE34C045-E209-1D7A-ECBA-D97F55C814F6}"/>
          </ac:spMkLst>
        </pc:spChg>
      </pc:sldChg>
      <pc:sldChg chg="addSp delSp modSp add mod setBg delCm">
        <pc:chgData name="Brynne Wilcox" userId="S::brynne.wilcox@wri.org::9ea332a5-72b0-4aba-9eed-02b5d0137144" providerId="AD" clId="Web-{8B6F8AD8-8E68-04BC-4DD2-1447FC9F5A81}" dt="2023-05-18T21:39:42.968" v="1087" actId="1076"/>
        <pc:sldMkLst>
          <pc:docMk/>
          <pc:sldMk cId="933627333" sldId="267"/>
        </pc:sldMkLst>
        <pc:cxnChg chg="add del mod">
          <ac:chgData name="Brynne Wilcox" userId="S::brynne.wilcox@wri.org::9ea332a5-72b0-4aba-9eed-02b5d0137144" providerId="AD" clId="Web-{8B6F8AD8-8E68-04BC-4DD2-1447FC9F5A81}" dt="2023-05-18T21:25:01.071" v="963"/>
          <ac:cxnSpMkLst>
            <pc:docMk/>
            <pc:sldMk cId="933627333" sldId="267"/>
            <ac:cxnSpMk id="4" creationId="{195220C7-F3BA-5322-9A7D-CD8199BBD776}"/>
          </ac:cxnSpMkLst>
        </pc:cxnChg>
        <pc:cxnChg chg="mod">
          <ac:chgData name="Brynne Wilcox" userId="S::brynne.wilcox@wri.org::9ea332a5-72b0-4aba-9eed-02b5d0137144" providerId="AD" clId="Web-{8B6F8AD8-8E68-04BC-4DD2-1447FC9F5A81}" dt="2023-05-18T21:39:42.968" v="1087" actId="1076"/>
          <ac:cxnSpMkLst>
            <pc:docMk/>
            <pc:sldMk cId="933627333" sldId="267"/>
            <ac:cxnSpMk id="10" creationId="{834B2036-7E54-56FE-98BF-DF7921DE0DBC}"/>
          </ac:cxnSpMkLst>
        </pc:cxnChg>
      </pc:sldChg>
      <pc:sldChg chg="modSp add">
        <pc:chgData name="Brynne Wilcox" userId="S::brynne.wilcox@wri.org::9ea332a5-72b0-4aba-9eed-02b5d0137144" providerId="AD" clId="Web-{8B6F8AD8-8E68-04BC-4DD2-1447FC9F5A81}" dt="2023-05-11T17:33:24.906" v="549" actId="1076"/>
        <pc:sldMkLst>
          <pc:docMk/>
          <pc:sldMk cId="1542633995" sldId="268"/>
        </pc:sldMkLst>
        <pc:spChg chg="mod">
          <ac:chgData name="Brynne Wilcox" userId="S::brynne.wilcox@wri.org::9ea332a5-72b0-4aba-9eed-02b5d0137144" providerId="AD" clId="Web-{8B6F8AD8-8E68-04BC-4DD2-1447FC9F5A81}" dt="2023-05-11T17:33:24.906" v="549" actId="1076"/>
          <ac:spMkLst>
            <pc:docMk/>
            <pc:sldMk cId="1542633995" sldId="268"/>
            <ac:spMk id="2" creationId="{739E0B8E-250F-B9C1-737B-31AC28A33406}"/>
          </ac:spMkLst>
        </pc:spChg>
      </pc:sldChg>
      <pc:sldChg chg="addSp modSp add">
        <pc:chgData name="Brynne Wilcox" userId="S::brynne.wilcox@wri.org::9ea332a5-72b0-4aba-9eed-02b5d0137144" providerId="AD" clId="Web-{8B6F8AD8-8E68-04BC-4DD2-1447FC9F5A81}" dt="2023-05-11T17:31:55.138" v="530" actId="1076"/>
        <pc:sldMkLst>
          <pc:docMk/>
          <pc:sldMk cId="2809004386" sldId="269"/>
        </pc:sldMkLst>
        <pc:spChg chg="mod">
          <ac:chgData name="Brynne Wilcox" userId="S::brynne.wilcox@wri.org::9ea332a5-72b0-4aba-9eed-02b5d0137144" providerId="AD" clId="Web-{8B6F8AD8-8E68-04BC-4DD2-1447FC9F5A81}" dt="2023-05-11T17:24:10.969" v="433" actId="20577"/>
          <ac:spMkLst>
            <pc:docMk/>
            <pc:sldMk cId="2809004386" sldId="269"/>
            <ac:spMk id="2" creationId="{739E0B8E-250F-B9C1-737B-31AC28A33406}"/>
          </ac:spMkLst>
        </pc:spChg>
        <pc:spChg chg="add mod">
          <ac:chgData name="Brynne Wilcox" userId="S::brynne.wilcox@wri.org::9ea332a5-72b0-4aba-9eed-02b5d0137144" providerId="AD" clId="Web-{8B6F8AD8-8E68-04BC-4DD2-1447FC9F5A81}" dt="2023-05-11T17:31:37.606" v="527" actId="1076"/>
          <ac:spMkLst>
            <pc:docMk/>
            <pc:sldMk cId="2809004386" sldId="269"/>
            <ac:spMk id="11" creationId="{522C0C14-BEB4-93B2-1F4A-4E0F47353E2D}"/>
          </ac:spMkLst>
        </pc:spChg>
        <pc:spChg chg="mod">
          <ac:chgData name="Brynne Wilcox" userId="S::brynne.wilcox@wri.org::9ea332a5-72b0-4aba-9eed-02b5d0137144" providerId="AD" clId="Web-{8B6F8AD8-8E68-04BC-4DD2-1447FC9F5A81}" dt="2023-05-11T17:31:40.466" v="528" actId="20577"/>
          <ac:spMkLst>
            <pc:docMk/>
            <pc:sldMk cId="2809004386" sldId="269"/>
            <ac:spMk id="15" creationId="{49DCB11E-658B-DE8C-F68F-C2C63A1DEF01}"/>
          </ac:spMkLst>
        </pc:spChg>
        <pc:spChg chg="mod">
          <ac:chgData name="Brynne Wilcox" userId="S::brynne.wilcox@wri.org::9ea332a5-72b0-4aba-9eed-02b5d0137144" providerId="AD" clId="Web-{8B6F8AD8-8E68-04BC-4DD2-1447FC9F5A81}" dt="2023-05-11T17:31:43.325" v="529" actId="20577"/>
          <ac:spMkLst>
            <pc:docMk/>
            <pc:sldMk cId="2809004386" sldId="269"/>
            <ac:spMk id="17" creationId="{12332163-FCA2-EBF8-4C3A-52BF4924028C}"/>
          </ac:spMkLst>
        </pc:spChg>
        <pc:grpChg chg="mod">
          <ac:chgData name="Brynne Wilcox" userId="S::brynne.wilcox@wri.org::9ea332a5-72b0-4aba-9eed-02b5d0137144" providerId="AD" clId="Web-{8B6F8AD8-8E68-04BC-4DD2-1447FC9F5A81}" dt="2023-05-11T17:30:40.230" v="507" actId="1076"/>
          <ac:grpSpMkLst>
            <pc:docMk/>
            <pc:sldMk cId="2809004386" sldId="269"/>
            <ac:grpSpMk id="3" creationId="{9378B925-9500-AAF1-DE76-A75BD628AFE0}"/>
          </ac:grpSpMkLst>
        </pc:grpChg>
        <pc:grpChg chg="mod">
          <ac:chgData name="Brynne Wilcox" userId="S::brynne.wilcox@wri.org::9ea332a5-72b0-4aba-9eed-02b5d0137144" providerId="AD" clId="Web-{8B6F8AD8-8E68-04BC-4DD2-1447FC9F5A81}" dt="2023-05-11T17:31:55.138" v="530" actId="1076"/>
          <ac:grpSpMkLst>
            <pc:docMk/>
            <pc:sldMk cId="2809004386" sldId="269"/>
            <ac:grpSpMk id="9" creationId="{A1827B54-68BC-643C-A9D2-1ABADD803520}"/>
          </ac:grpSpMkLst>
        </pc:grpChg>
      </pc:sldChg>
      <pc:sldChg chg="addSp delSp modSp add">
        <pc:chgData name="Brynne Wilcox" userId="S::brynne.wilcox@wri.org::9ea332a5-72b0-4aba-9eed-02b5d0137144" providerId="AD" clId="Web-{8B6F8AD8-8E68-04BC-4DD2-1447FC9F5A81}" dt="2023-05-11T17:29:18.540" v="485" actId="14100"/>
        <pc:sldMkLst>
          <pc:docMk/>
          <pc:sldMk cId="4000059649" sldId="270"/>
        </pc:sldMkLst>
        <pc:spChg chg="mod">
          <ac:chgData name="Brynne Wilcox" userId="S::brynne.wilcox@wri.org::9ea332a5-72b0-4aba-9eed-02b5d0137144" providerId="AD" clId="Web-{8B6F8AD8-8E68-04BC-4DD2-1447FC9F5A81}" dt="2023-05-11T17:29:05.602" v="482" actId="1076"/>
          <ac:spMkLst>
            <pc:docMk/>
            <pc:sldMk cId="4000059649" sldId="270"/>
            <ac:spMk id="2" creationId="{F0CF290B-B94E-0FBE-B306-8CD8B6203250}"/>
          </ac:spMkLst>
        </pc:spChg>
        <pc:spChg chg="mod topLvl">
          <ac:chgData name="Brynne Wilcox" userId="S::brynne.wilcox@wri.org::9ea332a5-72b0-4aba-9eed-02b5d0137144" providerId="AD" clId="Web-{8B6F8AD8-8E68-04BC-4DD2-1447FC9F5A81}" dt="2023-05-11T17:22:51.467" v="394" actId="1076"/>
          <ac:spMkLst>
            <pc:docMk/>
            <pc:sldMk cId="4000059649" sldId="270"/>
            <ac:spMk id="3" creationId="{200093B7-59EA-7715-6DA3-7E1E8C78773A}"/>
          </ac:spMkLst>
        </pc:spChg>
        <pc:spChg chg="del topLvl">
          <ac:chgData name="Brynne Wilcox" userId="S::brynne.wilcox@wri.org::9ea332a5-72b0-4aba-9eed-02b5d0137144" providerId="AD" clId="Web-{8B6F8AD8-8E68-04BC-4DD2-1447FC9F5A81}" dt="2023-05-11T17:22:09.435" v="386"/>
          <ac:spMkLst>
            <pc:docMk/>
            <pc:sldMk cId="4000059649" sldId="270"/>
            <ac:spMk id="5" creationId="{B9BE63EC-9E52-57B5-3F04-4B1BFA0B8821}"/>
          </ac:spMkLst>
        </pc:spChg>
        <pc:spChg chg="del">
          <ac:chgData name="Brynne Wilcox" userId="S::brynne.wilcox@wri.org::9ea332a5-72b0-4aba-9eed-02b5d0137144" providerId="AD" clId="Web-{8B6F8AD8-8E68-04BC-4DD2-1447FC9F5A81}" dt="2023-05-11T17:22:13.529" v="387"/>
          <ac:spMkLst>
            <pc:docMk/>
            <pc:sldMk cId="4000059649" sldId="270"/>
            <ac:spMk id="7" creationId="{E68716FE-F673-AFE0-EAEE-CB4B893B5744}"/>
          </ac:spMkLst>
        </pc:spChg>
        <pc:grpChg chg="del">
          <ac:chgData name="Brynne Wilcox" userId="S::brynne.wilcox@wri.org::9ea332a5-72b0-4aba-9eed-02b5d0137144" providerId="AD" clId="Web-{8B6F8AD8-8E68-04BC-4DD2-1447FC9F5A81}" dt="2023-05-11T17:22:05.200" v="385"/>
          <ac:grpSpMkLst>
            <pc:docMk/>
            <pc:sldMk cId="4000059649" sldId="270"/>
            <ac:grpSpMk id="6" creationId="{0AD2C4FB-5AFB-F98C-FBB3-640E0DD7637F}"/>
          </ac:grpSpMkLst>
        </pc:grpChg>
        <pc:picChg chg="mod topLvl">
          <ac:chgData name="Brynne Wilcox" userId="S::brynne.wilcox@wri.org::9ea332a5-72b0-4aba-9eed-02b5d0137144" providerId="AD" clId="Web-{8B6F8AD8-8E68-04BC-4DD2-1447FC9F5A81}" dt="2023-05-11T17:22:26.982" v="390" actId="1076"/>
          <ac:picMkLst>
            <pc:docMk/>
            <pc:sldMk cId="4000059649" sldId="270"/>
            <ac:picMk id="10" creationId="{36996F21-D25C-1309-F7DE-62E4D8B209D9}"/>
          </ac:picMkLst>
        </pc:picChg>
        <pc:cxnChg chg="mod topLvl">
          <ac:chgData name="Brynne Wilcox" userId="S::brynne.wilcox@wri.org::9ea332a5-72b0-4aba-9eed-02b5d0137144" providerId="AD" clId="Web-{8B6F8AD8-8E68-04BC-4DD2-1447FC9F5A81}" dt="2023-05-11T17:22:45.233" v="393" actId="14100"/>
          <ac:cxnSpMkLst>
            <pc:docMk/>
            <pc:sldMk cId="4000059649" sldId="270"/>
            <ac:cxnSpMk id="4" creationId="{F9013B43-BA67-3389-1B18-E9496D673C11}"/>
          </ac:cxnSpMkLst>
        </pc:cxnChg>
        <pc:cxnChg chg="add mod">
          <ac:chgData name="Brynne Wilcox" userId="S::brynne.wilcox@wri.org::9ea332a5-72b0-4aba-9eed-02b5d0137144" providerId="AD" clId="Web-{8B6F8AD8-8E68-04BC-4DD2-1447FC9F5A81}" dt="2023-05-11T17:29:18.540" v="485" actId="14100"/>
          <ac:cxnSpMkLst>
            <pc:docMk/>
            <pc:sldMk cId="4000059649" sldId="270"/>
            <ac:cxnSpMk id="9" creationId="{7AB8E3E8-92D5-8BA2-50BC-615714131F3E}"/>
          </ac:cxnSpMkLst>
        </pc:cxnChg>
      </pc:sldChg>
      <pc:sldChg chg="addSp delSp modSp add mod setBg">
        <pc:chgData name="Brynne Wilcox" userId="S::brynne.wilcox@wri.org::9ea332a5-72b0-4aba-9eed-02b5d0137144" providerId="AD" clId="Web-{8B6F8AD8-8E68-04BC-4DD2-1447FC9F5A81}" dt="2023-05-18T17:34:42.966" v="950"/>
        <pc:sldMkLst>
          <pc:docMk/>
          <pc:sldMk cId="2086295276" sldId="271"/>
        </pc:sldMkLst>
        <pc:spChg chg="topLvl">
          <ac:chgData name="Brynne Wilcox" userId="S::brynne.wilcox@wri.org::9ea332a5-72b0-4aba-9eed-02b5d0137144" providerId="AD" clId="Web-{8B6F8AD8-8E68-04BC-4DD2-1447FC9F5A81}" dt="2023-05-11T17:03:30.858" v="207"/>
          <ac:spMkLst>
            <pc:docMk/>
            <pc:sldMk cId="2086295276" sldId="271"/>
            <ac:spMk id="3" creationId="{03C141EF-8C9A-CB35-4693-00CC84B92538}"/>
          </ac:spMkLst>
        </pc:spChg>
        <pc:spChg chg="mod">
          <ac:chgData name="Brynne Wilcox" userId="S::brynne.wilcox@wri.org::9ea332a5-72b0-4aba-9eed-02b5d0137144" providerId="AD" clId="Web-{8B6F8AD8-8E68-04BC-4DD2-1447FC9F5A81}" dt="2023-05-11T17:20:45.417" v="327" actId="1076"/>
          <ac:spMkLst>
            <pc:docMk/>
            <pc:sldMk cId="2086295276" sldId="271"/>
            <ac:spMk id="5" creationId="{CF1697FF-D40C-355E-CBD2-C45BF17839A0}"/>
          </ac:spMkLst>
        </pc:spChg>
        <pc:spChg chg="mod topLvl">
          <ac:chgData name="Brynne Wilcox" userId="S::brynne.wilcox@wri.org::9ea332a5-72b0-4aba-9eed-02b5d0137144" providerId="AD" clId="Web-{8B6F8AD8-8E68-04BC-4DD2-1447FC9F5A81}" dt="2023-05-11T17:19:54.822" v="324"/>
          <ac:spMkLst>
            <pc:docMk/>
            <pc:sldMk cId="2086295276" sldId="271"/>
            <ac:spMk id="12" creationId="{58A86DCF-4F21-0798-7727-6FD4A1007AA8}"/>
          </ac:spMkLst>
        </pc:spChg>
        <pc:spChg chg="mod topLvl">
          <ac:chgData name="Brynne Wilcox" userId="S::brynne.wilcox@wri.org::9ea332a5-72b0-4aba-9eed-02b5d0137144" providerId="AD" clId="Web-{8B6F8AD8-8E68-04BC-4DD2-1447FC9F5A81}" dt="2023-05-11T17:30:11.838" v="504" actId="20577"/>
          <ac:spMkLst>
            <pc:docMk/>
            <pc:sldMk cId="2086295276" sldId="271"/>
            <ac:spMk id="13" creationId="{2FCFAE4E-454A-B1BA-EEB6-7017B58021E7}"/>
          </ac:spMkLst>
        </pc:spChg>
        <pc:spChg chg="mod topLvl">
          <ac:chgData name="Brynne Wilcox" userId="S::brynne.wilcox@wri.org::9ea332a5-72b0-4aba-9eed-02b5d0137144" providerId="AD" clId="Web-{8B6F8AD8-8E68-04BC-4DD2-1447FC9F5A81}" dt="2023-05-11T17:30:18.901" v="506" actId="20577"/>
          <ac:spMkLst>
            <pc:docMk/>
            <pc:sldMk cId="2086295276" sldId="271"/>
            <ac:spMk id="14" creationId="{3E39F04A-802C-57BA-D987-EC06F31DB908}"/>
          </ac:spMkLst>
        </pc:spChg>
        <pc:spChg chg="mod topLvl">
          <ac:chgData name="Brynne Wilcox" userId="S::brynne.wilcox@wri.org::9ea332a5-72b0-4aba-9eed-02b5d0137144" providerId="AD" clId="Web-{8B6F8AD8-8E68-04BC-4DD2-1447FC9F5A81}" dt="2023-05-11T17:29:50.697" v="493" actId="20577"/>
          <ac:spMkLst>
            <pc:docMk/>
            <pc:sldMk cId="2086295276" sldId="271"/>
            <ac:spMk id="15" creationId="{D8E5BE87-7D6D-6F5A-BB5E-CA7DC58A462F}"/>
          </ac:spMkLst>
        </pc:spChg>
        <pc:grpChg chg="del mod">
          <ac:chgData name="Brynne Wilcox" userId="S::brynne.wilcox@wri.org::9ea332a5-72b0-4aba-9eed-02b5d0137144" providerId="AD" clId="Web-{8B6F8AD8-8E68-04BC-4DD2-1447FC9F5A81}" dt="2023-05-11T17:03:30.858" v="207"/>
          <ac:grpSpMkLst>
            <pc:docMk/>
            <pc:sldMk cId="2086295276" sldId="271"/>
            <ac:grpSpMk id="9" creationId="{1CD1E6B3-7D37-A815-C113-37E33DD9A12A}"/>
          </ac:grpSpMkLst>
        </pc:grpChg>
        <pc:grpChg chg="del mod">
          <ac:chgData name="Brynne Wilcox" userId="S::brynne.wilcox@wri.org::9ea332a5-72b0-4aba-9eed-02b5d0137144" providerId="AD" clId="Web-{8B6F8AD8-8E68-04BC-4DD2-1447FC9F5A81}" dt="2023-05-11T17:06:28.707" v="247"/>
          <ac:grpSpMkLst>
            <pc:docMk/>
            <pc:sldMk cId="2086295276" sldId="271"/>
            <ac:grpSpMk id="10" creationId="{5114895D-BA25-A70B-7A07-85366DC37CCE}"/>
          </ac:grpSpMkLst>
        </pc:grpChg>
        <pc:grpChg chg="del mod">
          <ac:chgData name="Brynne Wilcox" userId="S::brynne.wilcox@wri.org::9ea332a5-72b0-4aba-9eed-02b5d0137144" providerId="AD" clId="Web-{8B6F8AD8-8E68-04BC-4DD2-1447FC9F5A81}" dt="2023-05-11T17:19:54.822" v="324"/>
          <ac:grpSpMkLst>
            <pc:docMk/>
            <pc:sldMk cId="2086295276" sldId="271"/>
            <ac:grpSpMk id="18" creationId="{F207862C-0C4B-B13D-D560-22C19766B181}"/>
          </ac:grpSpMkLst>
        </pc:grpChg>
        <pc:grpChg chg="add mod topLvl">
          <ac:chgData name="Brynne Wilcox" userId="S::brynne.wilcox@wri.org::9ea332a5-72b0-4aba-9eed-02b5d0137144" providerId="AD" clId="Web-{8B6F8AD8-8E68-04BC-4DD2-1447FC9F5A81}" dt="2023-05-11T17:07:02.114" v="254" actId="1076"/>
          <ac:grpSpMkLst>
            <pc:docMk/>
            <pc:sldMk cId="2086295276" sldId="271"/>
            <ac:grpSpMk id="19" creationId="{F63207BF-7AB8-012D-CE62-A1F261480626}"/>
          </ac:grpSpMkLst>
        </pc:grpChg>
        <pc:grpChg chg="add del mod">
          <ac:chgData name="Brynne Wilcox" userId="S::brynne.wilcox@wri.org::9ea332a5-72b0-4aba-9eed-02b5d0137144" providerId="AD" clId="Web-{8B6F8AD8-8E68-04BC-4DD2-1447FC9F5A81}" dt="2023-05-11T17:06:52.004" v="252"/>
          <ac:grpSpMkLst>
            <pc:docMk/>
            <pc:sldMk cId="2086295276" sldId="271"/>
            <ac:grpSpMk id="20" creationId="{E9CE6DAF-C4C8-0028-9D7C-9234A877488C}"/>
          </ac:grpSpMkLst>
        </pc:grpChg>
        <pc:grpChg chg="add mod">
          <ac:chgData name="Brynne Wilcox" userId="S::brynne.wilcox@wri.org::9ea332a5-72b0-4aba-9eed-02b5d0137144" providerId="AD" clId="Web-{8B6F8AD8-8E68-04BC-4DD2-1447FC9F5A81}" dt="2023-05-11T17:12:41.717" v="314" actId="1076"/>
          <ac:grpSpMkLst>
            <pc:docMk/>
            <pc:sldMk cId="2086295276" sldId="271"/>
            <ac:grpSpMk id="21" creationId="{1C7182F8-4752-C69F-72FB-C28A762DC3B4}"/>
          </ac:grpSpMkLst>
        </pc:grpChg>
        <pc:grpChg chg="add mod">
          <ac:chgData name="Brynne Wilcox" userId="S::brynne.wilcox@wri.org::9ea332a5-72b0-4aba-9eed-02b5d0137144" providerId="AD" clId="Web-{8B6F8AD8-8E68-04BC-4DD2-1447FC9F5A81}" dt="2023-05-11T17:17:56.381" v="319" actId="1076"/>
          <ac:grpSpMkLst>
            <pc:docMk/>
            <pc:sldMk cId="2086295276" sldId="271"/>
            <ac:grpSpMk id="22" creationId="{364B0E9B-27CD-3F10-D2D8-F08E53F18CEF}"/>
          </ac:grpSpMkLst>
        </pc:grpChg>
        <pc:picChg chg="mod topLvl">
          <ac:chgData name="Brynne Wilcox" userId="S::brynne.wilcox@wri.org::9ea332a5-72b0-4aba-9eed-02b5d0137144" providerId="AD" clId="Web-{8B6F8AD8-8E68-04BC-4DD2-1447FC9F5A81}" dt="2023-05-11T17:12:31.732" v="312" actId="1076"/>
          <ac:picMkLst>
            <pc:docMk/>
            <pc:sldMk cId="2086295276" sldId="271"/>
            <ac:picMk id="2" creationId="{0DD3833F-71C8-3B64-11F0-9C4CF651BFA1}"/>
          </ac:picMkLst>
        </pc:picChg>
        <pc:picChg chg="mod topLvl">
          <ac:chgData name="Brynne Wilcox" userId="S::brynne.wilcox@wri.org::9ea332a5-72b0-4aba-9eed-02b5d0137144" providerId="AD" clId="Web-{8B6F8AD8-8E68-04BC-4DD2-1447FC9F5A81}" dt="2023-05-11T17:09:05.273" v="268" actId="1076"/>
          <ac:picMkLst>
            <pc:docMk/>
            <pc:sldMk cId="2086295276" sldId="271"/>
            <ac:picMk id="4" creationId="{54BD8B20-A95D-B3F6-3029-427E0E5020B2}"/>
          </ac:picMkLst>
        </pc:picChg>
        <pc:picChg chg="topLvl">
          <ac:chgData name="Brynne Wilcox" userId="S::brynne.wilcox@wri.org::9ea332a5-72b0-4aba-9eed-02b5d0137144" providerId="AD" clId="Web-{8B6F8AD8-8E68-04BC-4DD2-1447FC9F5A81}" dt="2023-05-11T17:19:54.822" v="324"/>
          <ac:picMkLst>
            <pc:docMk/>
            <pc:sldMk cId="2086295276" sldId="271"/>
            <ac:picMk id="6" creationId="{FEC1DCF4-DA1D-50D4-1B46-5B9C20B23FB9}"/>
          </ac:picMkLst>
        </pc:picChg>
        <pc:cxnChg chg="mod topLvl">
          <ac:chgData name="Brynne Wilcox" userId="S::brynne.wilcox@wri.org::9ea332a5-72b0-4aba-9eed-02b5d0137144" providerId="AD" clId="Web-{8B6F8AD8-8E68-04BC-4DD2-1447FC9F5A81}" dt="2023-05-11T17:05:04.267" v="224" actId="14100"/>
          <ac:cxnSpMkLst>
            <pc:docMk/>
            <pc:sldMk cId="2086295276" sldId="271"/>
            <ac:cxnSpMk id="7" creationId="{165F650C-4489-B71E-3CB0-23E4BB6BC30F}"/>
          </ac:cxnSpMkLst>
        </pc:cxnChg>
        <pc:cxnChg chg="mod topLvl">
          <ac:chgData name="Brynne Wilcox" userId="S::brynne.wilcox@wri.org::9ea332a5-72b0-4aba-9eed-02b5d0137144" providerId="AD" clId="Web-{8B6F8AD8-8E68-04BC-4DD2-1447FC9F5A81}" dt="2023-05-11T17:20:16.807" v="326" actId="14100"/>
          <ac:cxnSpMkLst>
            <pc:docMk/>
            <pc:sldMk cId="2086295276" sldId="271"/>
            <ac:cxnSpMk id="8" creationId="{E6AB689E-0E1D-2775-3AC6-6CD390D0AFF9}"/>
          </ac:cxnSpMkLst>
        </pc:cxnChg>
        <pc:cxnChg chg="mod topLvl">
          <ac:chgData name="Brynne Wilcox" userId="S::brynne.wilcox@wri.org::9ea332a5-72b0-4aba-9eed-02b5d0137144" providerId="AD" clId="Web-{8B6F8AD8-8E68-04BC-4DD2-1447FC9F5A81}" dt="2023-05-11T17:17:56.381" v="320" actId="1076"/>
          <ac:cxnSpMkLst>
            <pc:docMk/>
            <pc:sldMk cId="2086295276" sldId="271"/>
            <ac:cxnSpMk id="11" creationId="{C6945644-0A92-2622-721F-1FE9C19A6133}"/>
          </ac:cxnSpMkLst>
        </pc:cxnChg>
        <pc:cxnChg chg="mod topLvl">
          <ac:chgData name="Brynne Wilcox" userId="S::brynne.wilcox@wri.org::9ea332a5-72b0-4aba-9eed-02b5d0137144" providerId="AD" clId="Web-{8B6F8AD8-8E68-04BC-4DD2-1447FC9F5A81}" dt="2023-05-11T17:20:08.619" v="325" actId="14100"/>
          <ac:cxnSpMkLst>
            <pc:docMk/>
            <pc:sldMk cId="2086295276" sldId="271"/>
            <ac:cxnSpMk id="16" creationId="{37C21748-0B3F-C426-0E4D-F477181E072E}"/>
          </ac:cxnSpMkLst>
        </pc:cxnChg>
      </pc:sldChg>
      <pc:sldChg chg="add del">
        <pc:chgData name="Brynne Wilcox" userId="S::brynne.wilcox@wri.org::9ea332a5-72b0-4aba-9eed-02b5d0137144" providerId="AD" clId="Web-{8B6F8AD8-8E68-04BC-4DD2-1447FC9F5A81}" dt="2023-05-11T17:11:36.324" v="301"/>
        <pc:sldMkLst>
          <pc:docMk/>
          <pc:sldMk cId="1714226399" sldId="272"/>
        </pc:sldMkLst>
      </pc:sldChg>
      <pc:sldChg chg="addSp delSp modSp add">
        <pc:chgData name="Brynne Wilcox" userId="S::brynne.wilcox@wri.org::9ea332a5-72b0-4aba-9eed-02b5d0137144" providerId="AD" clId="Web-{8B6F8AD8-8E68-04BC-4DD2-1447FC9F5A81}" dt="2023-05-11T17:30:05.338" v="499" actId="20577"/>
        <pc:sldMkLst>
          <pc:docMk/>
          <pc:sldMk cId="1972185879" sldId="273"/>
        </pc:sldMkLst>
        <pc:spChg chg="mod">
          <ac:chgData name="Brynne Wilcox" userId="S::brynne.wilcox@wri.org::9ea332a5-72b0-4aba-9eed-02b5d0137144" providerId="AD" clId="Web-{8B6F8AD8-8E68-04BC-4DD2-1447FC9F5A81}" dt="2023-05-11T17:01:33.527" v="191" actId="1076"/>
          <ac:spMkLst>
            <pc:docMk/>
            <pc:sldMk cId="1972185879" sldId="273"/>
            <ac:spMk id="5" creationId="{CF1697FF-D40C-355E-CBD2-C45BF17839A0}"/>
          </ac:spMkLst>
        </pc:spChg>
        <pc:spChg chg="mod topLvl">
          <ac:chgData name="Brynne Wilcox" userId="S::brynne.wilcox@wri.org::9ea332a5-72b0-4aba-9eed-02b5d0137144" providerId="AD" clId="Web-{8B6F8AD8-8E68-04BC-4DD2-1447FC9F5A81}" dt="2023-05-11T17:30:05.338" v="499" actId="20577"/>
          <ac:spMkLst>
            <pc:docMk/>
            <pc:sldMk cId="1972185879" sldId="273"/>
            <ac:spMk id="10" creationId="{BA4A97C6-AD69-3DAA-BDD0-F4C8B6ED868B}"/>
          </ac:spMkLst>
        </pc:spChg>
        <pc:spChg chg="mod">
          <ac:chgData name="Brynne Wilcox" userId="S::brynne.wilcox@wri.org::9ea332a5-72b0-4aba-9eed-02b5d0137144" providerId="AD" clId="Web-{8B6F8AD8-8E68-04BC-4DD2-1447FC9F5A81}" dt="2023-05-11T17:30:03.260" v="497" actId="20577"/>
          <ac:spMkLst>
            <pc:docMk/>
            <pc:sldMk cId="1972185879" sldId="273"/>
            <ac:spMk id="12" creationId="{B6A4C69F-1C2C-19FF-C04D-8BFF4831C6B6}"/>
          </ac:spMkLst>
        </pc:spChg>
        <pc:spChg chg="mod">
          <ac:chgData name="Brynne Wilcox" userId="S::brynne.wilcox@wri.org::9ea332a5-72b0-4aba-9eed-02b5d0137144" providerId="AD" clId="Web-{8B6F8AD8-8E68-04BC-4DD2-1447FC9F5A81}" dt="2023-05-11T17:29:38.525" v="488" actId="20577"/>
          <ac:spMkLst>
            <pc:docMk/>
            <pc:sldMk cId="1972185879" sldId="273"/>
            <ac:spMk id="14" creationId="{32370E0D-3B31-3C0C-EB94-736834888E60}"/>
          </ac:spMkLst>
        </pc:spChg>
        <pc:spChg chg="topLvl">
          <ac:chgData name="Brynne Wilcox" userId="S::brynne.wilcox@wri.org::9ea332a5-72b0-4aba-9eed-02b5d0137144" providerId="AD" clId="Web-{8B6F8AD8-8E68-04BC-4DD2-1447FC9F5A81}" dt="2023-05-11T16:54:18.031" v="82"/>
          <ac:spMkLst>
            <pc:docMk/>
            <pc:sldMk cId="1972185879" sldId="273"/>
            <ac:spMk id="16" creationId="{F4FEFB99-27CF-E6F1-7859-C3269EE9DCED}"/>
          </ac:spMkLst>
        </pc:spChg>
        <pc:spChg chg="topLvl">
          <ac:chgData name="Brynne Wilcox" userId="S::brynne.wilcox@wri.org::9ea332a5-72b0-4aba-9eed-02b5d0137144" providerId="AD" clId="Web-{8B6F8AD8-8E68-04BC-4DD2-1447FC9F5A81}" dt="2023-05-11T16:54:18.031" v="82"/>
          <ac:spMkLst>
            <pc:docMk/>
            <pc:sldMk cId="1972185879" sldId="273"/>
            <ac:spMk id="18" creationId="{533DCD88-6929-4D08-9618-F883B17694F4}"/>
          </ac:spMkLst>
        </pc:spChg>
        <pc:spChg chg="topLvl">
          <ac:chgData name="Brynne Wilcox" userId="S::brynne.wilcox@wri.org::9ea332a5-72b0-4aba-9eed-02b5d0137144" providerId="AD" clId="Web-{8B6F8AD8-8E68-04BC-4DD2-1447FC9F5A81}" dt="2023-05-11T16:54:18.031" v="82"/>
          <ac:spMkLst>
            <pc:docMk/>
            <pc:sldMk cId="1972185879" sldId="273"/>
            <ac:spMk id="19" creationId="{A0346BD3-4A82-DDB3-A9A6-F4E286BA8891}"/>
          </ac:spMkLst>
        </pc:spChg>
        <pc:spChg chg="topLvl">
          <ac:chgData name="Brynne Wilcox" userId="S::brynne.wilcox@wri.org::9ea332a5-72b0-4aba-9eed-02b5d0137144" providerId="AD" clId="Web-{8B6F8AD8-8E68-04BC-4DD2-1447FC9F5A81}" dt="2023-05-11T16:54:18.031" v="82"/>
          <ac:spMkLst>
            <pc:docMk/>
            <pc:sldMk cId="1972185879" sldId="273"/>
            <ac:spMk id="20" creationId="{2DF940C1-0A00-4528-2B2A-868D42E83F64}"/>
          </ac:spMkLst>
        </pc:spChg>
        <pc:grpChg chg="del mod">
          <ac:chgData name="Brynne Wilcox" userId="S::brynne.wilcox@wri.org::9ea332a5-72b0-4aba-9eed-02b5d0137144" providerId="AD" clId="Web-{8B6F8AD8-8E68-04BC-4DD2-1447FC9F5A81}" dt="2023-05-11T16:53:38.030" v="73"/>
          <ac:grpSpMkLst>
            <pc:docMk/>
            <pc:sldMk cId="1972185879" sldId="273"/>
            <ac:grpSpMk id="3" creationId="{D0EAA8BF-DA69-3D3E-F199-E17E47986337}"/>
          </ac:grpSpMkLst>
        </pc:grpChg>
        <pc:grpChg chg="del mod">
          <ac:chgData name="Brynne Wilcox" userId="S::brynne.wilcox@wri.org::9ea332a5-72b0-4aba-9eed-02b5d0137144" providerId="AD" clId="Web-{8B6F8AD8-8E68-04BC-4DD2-1447FC9F5A81}" dt="2023-05-11T16:54:18.031" v="82"/>
          <ac:grpSpMkLst>
            <pc:docMk/>
            <pc:sldMk cId="1972185879" sldId="273"/>
            <ac:grpSpMk id="6" creationId="{46F226B3-AD54-CE48-9010-CB65E42B0418}"/>
          </ac:grpSpMkLst>
        </pc:grpChg>
        <pc:grpChg chg="del mod">
          <ac:chgData name="Brynne Wilcox" userId="S::brynne.wilcox@wri.org::9ea332a5-72b0-4aba-9eed-02b5d0137144" providerId="AD" clId="Web-{8B6F8AD8-8E68-04BC-4DD2-1447FC9F5A81}" dt="2023-05-11T16:57:08.754" v="145"/>
          <ac:grpSpMkLst>
            <pc:docMk/>
            <pc:sldMk cId="1972185879" sldId="273"/>
            <ac:grpSpMk id="8" creationId="{32B8B91A-8180-609E-E95E-049196394B96}"/>
          </ac:grpSpMkLst>
        </pc:grpChg>
        <pc:grpChg chg="add mod">
          <ac:chgData name="Brynne Wilcox" userId="S::brynne.wilcox@wri.org::9ea332a5-72b0-4aba-9eed-02b5d0137144" providerId="AD" clId="Web-{8B6F8AD8-8E68-04BC-4DD2-1447FC9F5A81}" dt="2023-05-11T16:58:32.632" v="152" actId="1076"/>
          <ac:grpSpMkLst>
            <pc:docMk/>
            <pc:sldMk cId="1972185879" sldId="273"/>
            <ac:grpSpMk id="9" creationId="{8A4C95EA-72D5-072F-B97E-1B760A4D29DB}"/>
          </ac:grpSpMkLst>
        </pc:grpChg>
        <pc:grpChg chg="add mod">
          <ac:chgData name="Brynne Wilcox" userId="S::brynne.wilcox@wri.org::9ea332a5-72b0-4aba-9eed-02b5d0137144" providerId="AD" clId="Web-{8B6F8AD8-8E68-04BC-4DD2-1447FC9F5A81}" dt="2023-05-11T16:59:01.101" v="157" actId="1076"/>
          <ac:grpSpMkLst>
            <pc:docMk/>
            <pc:sldMk cId="1972185879" sldId="273"/>
            <ac:grpSpMk id="11" creationId="{95D98458-1281-8831-5E6A-9CBBDC780976}"/>
          </ac:grpSpMkLst>
        </pc:grpChg>
        <pc:grpChg chg="add mod">
          <ac:chgData name="Brynne Wilcox" userId="S::brynne.wilcox@wri.org::9ea332a5-72b0-4aba-9eed-02b5d0137144" providerId="AD" clId="Web-{8B6F8AD8-8E68-04BC-4DD2-1447FC9F5A81}" dt="2023-05-11T16:58:55.038" v="155" actId="1076"/>
          <ac:grpSpMkLst>
            <pc:docMk/>
            <pc:sldMk cId="1972185879" sldId="273"/>
            <ac:grpSpMk id="13" creationId="{5C19F7C9-90B6-2DA3-F129-3FB0EAB0AD7E}"/>
          </ac:grpSpMkLst>
        </pc:grpChg>
        <pc:grpChg chg="add mod">
          <ac:chgData name="Brynne Wilcox" userId="S::brynne.wilcox@wri.org::9ea332a5-72b0-4aba-9eed-02b5d0137144" providerId="AD" clId="Web-{8B6F8AD8-8E68-04BC-4DD2-1447FC9F5A81}" dt="2023-05-11T16:58:58.445" v="156" actId="1076"/>
          <ac:grpSpMkLst>
            <pc:docMk/>
            <pc:sldMk cId="1972185879" sldId="273"/>
            <ac:grpSpMk id="15" creationId="{A2CB0D5B-2FE1-7FE0-FDD9-9EBE44AD5E4F}"/>
          </ac:grpSpMkLst>
        </pc:grpChg>
        <pc:grpChg chg="add">
          <ac:chgData name="Brynne Wilcox" userId="S::brynne.wilcox@wri.org::9ea332a5-72b0-4aba-9eed-02b5d0137144" providerId="AD" clId="Web-{8B6F8AD8-8E68-04BC-4DD2-1447FC9F5A81}" dt="2023-05-11T16:59:05.570" v="158"/>
          <ac:grpSpMkLst>
            <pc:docMk/>
            <pc:sldMk cId="1972185879" sldId="273"/>
            <ac:grpSpMk id="17" creationId="{4ECF5F67-43F4-F4FC-68A0-682EFACD7F6C}"/>
          </ac:grpSpMkLst>
        </pc:grpChg>
        <pc:picChg chg="mod topLvl">
          <ac:chgData name="Brynne Wilcox" userId="S::brynne.wilcox@wri.org::9ea332a5-72b0-4aba-9eed-02b5d0137144" providerId="AD" clId="Web-{8B6F8AD8-8E68-04BC-4DD2-1447FC9F5A81}" dt="2023-05-11T16:54:38.235" v="86" actId="1076"/>
          <ac:picMkLst>
            <pc:docMk/>
            <pc:sldMk cId="1972185879" sldId="273"/>
            <ac:picMk id="2" creationId="{47C27109-B7A8-6B97-2369-B83C73530C2B}"/>
          </ac:picMkLst>
        </pc:picChg>
        <pc:picChg chg="topLvl">
          <ac:chgData name="Brynne Wilcox" userId="S::brynne.wilcox@wri.org::9ea332a5-72b0-4aba-9eed-02b5d0137144" providerId="AD" clId="Web-{8B6F8AD8-8E68-04BC-4DD2-1447FC9F5A81}" dt="2023-05-11T16:54:18.031" v="82"/>
          <ac:picMkLst>
            <pc:docMk/>
            <pc:sldMk cId="1972185879" sldId="273"/>
            <ac:picMk id="23" creationId="{491FA2FD-9A80-0002-8107-E18265C72E90}"/>
          </ac:picMkLst>
        </pc:picChg>
        <pc:picChg chg="topLvl">
          <ac:chgData name="Brynne Wilcox" userId="S::brynne.wilcox@wri.org::9ea332a5-72b0-4aba-9eed-02b5d0137144" providerId="AD" clId="Web-{8B6F8AD8-8E68-04BC-4DD2-1447FC9F5A81}" dt="2023-05-11T16:57:08.754" v="145"/>
          <ac:picMkLst>
            <pc:docMk/>
            <pc:sldMk cId="1972185879" sldId="273"/>
            <ac:picMk id="26" creationId="{1B33F8A4-62C8-A9F9-C0CE-CDB2863F3C7E}"/>
          </ac:picMkLst>
        </pc:picChg>
        <pc:cxnChg chg="mod topLvl">
          <ac:chgData name="Brynne Wilcox" userId="S::brynne.wilcox@wri.org::9ea332a5-72b0-4aba-9eed-02b5d0137144" providerId="AD" clId="Web-{8B6F8AD8-8E68-04BC-4DD2-1447FC9F5A81}" dt="2023-05-11T16:54:44.954" v="88" actId="14100"/>
          <ac:cxnSpMkLst>
            <pc:docMk/>
            <pc:sldMk cId="1972185879" sldId="273"/>
            <ac:cxnSpMk id="7" creationId="{C5814C98-4BF5-54FC-C26A-9A557518D46E}"/>
          </ac:cxnSpMkLst>
        </pc:cxnChg>
        <pc:cxnChg chg="del topLvl">
          <ac:chgData name="Brynne Wilcox" userId="S::brynne.wilcox@wri.org::9ea332a5-72b0-4aba-9eed-02b5d0137144" providerId="AD" clId="Web-{8B6F8AD8-8E68-04BC-4DD2-1447FC9F5A81}" dt="2023-05-11T16:54:22.906" v="83"/>
          <ac:cxnSpMkLst>
            <pc:docMk/>
            <pc:sldMk cId="1972185879" sldId="273"/>
            <ac:cxnSpMk id="21" creationId="{3FB611FB-8AE3-E9B8-8554-E7CEA8228DDA}"/>
          </ac:cxnSpMkLst>
        </pc:cxnChg>
        <pc:cxnChg chg="mod topLvl">
          <ac:chgData name="Brynne Wilcox" userId="S::brynne.wilcox@wri.org::9ea332a5-72b0-4aba-9eed-02b5d0137144" providerId="AD" clId="Web-{8B6F8AD8-8E68-04BC-4DD2-1447FC9F5A81}" dt="2023-05-11T16:57:18.708" v="147" actId="14100"/>
          <ac:cxnSpMkLst>
            <pc:docMk/>
            <pc:sldMk cId="1972185879" sldId="273"/>
            <ac:cxnSpMk id="27" creationId="{FF53F179-037E-0665-0F61-F519C6C984B2}"/>
          </ac:cxnSpMkLst>
        </pc:cxnChg>
        <pc:cxnChg chg="mod topLvl">
          <ac:chgData name="Brynne Wilcox" userId="S::brynne.wilcox@wri.org::9ea332a5-72b0-4aba-9eed-02b5d0137144" providerId="AD" clId="Web-{8B6F8AD8-8E68-04BC-4DD2-1447FC9F5A81}" dt="2023-05-11T16:57:23.755" v="148" actId="14100"/>
          <ac:cxnSpMkLst>
            <pc:docMk/>
            <pc:sldMk cId="1972185879" sldId="273"/>
            <ac:cxnSpMk id="28" creationId="{6048EF15-C9B3-91CB-5B01-DF111B492196}"/>
          </ac:cxnSpMkLst>
        </pc:cxnChg>
      </pc:sldChg>
      <pc:sldChg chg="addSp modSp mod setBg">
        <pc:chgData name="Brynne Wilcox" userId="S::brynne.wilcox@wri.org::9ea332a5-72b0-4aba-9eed-02b5d0137144" providerId="AD" clId="Web-{8B6F8AD8-8E68-04BC-4DD2-1447FC9F5A81}" dt="2023-05-18T21:38:43.544" v="1080" actId="1076"/>
        <pc:sldMkLst>
          <pc:docMk/>
          <pc:sldMk cId="1215573142" sldId="274"/>
        </pc:sldMkLst>
        <pc:spChg chg="mod">
          <ac:chgData name="Brynne Wilcox" userId="S::brynne.wilcox@wri.org::9ea332a5-72b0-4aba-9eed-02b5d0137144" providerId="AD" clId="Web-{8B6F8AD8-8E68-04BC-4DD2-1447FC9F5A81}" dt="2023-05-18T21:38:43.544" v="1080" actId="1076"/>
          <ac:spMkLst>
            <pc:docMk/>
            <pc:sldMk cId="1215573142" sldId="274"/>
            <ac:spMk id="2" creationId="{1A9D09BB-9E0D-C515-F06F-3E4B173CB923}"/>
          </ac:spMkLst>
        </pc:spChg>
        <pc:spChg chg="add">
          <ac:chgData name="Brynne Wilcox" userId="S::brynne.wilcox@wri.org::9ea332a5-72b0-4aba-9eed-02b5d0137144" providerId="AD" clId="Web-{8B6F8AD8-8E68-04BC-4DD2-1447FC9F5A81}" dt="2023-05-18T17:33:44.167" v="939"/>
          <ac:spMkLst>
            <pc:docMk/>
            <pc:sldMk cId="1215573142" sldId="274"/>
            <ac:spMk id="4" creationId="{E39BCFF4-5008-8F66-09EC-B332A22AED1B}"/>
          </ac:spMkLst>
        </pc:spChg>
      </pc:sldChg>
      <pc:sldChg chg="addSp modSp mod setBg">
        <pc:chgData name="Brynne Wilcox" userId="S::brynne.wilcox@wri.org::9ea332a5-72b0-4aba-9eed-02b5d0137144" providerId="AD" clId="Web-{8B6F8AD8-8E68-04BC-4DD2-1447FC9F5A81}" dt="2023-05-18T21:39:02.201" v="1082" actId="1076"/>
        <pc:sldMkLst>
          <pc:docMk/>
          <pc:sldMk cId="3114670465" sldId="275"/>
        </pc:sldMkLst>
        <pc:spChg chg="mod">
          <ac:chgData name="Brynne Wilcox" userId="S::brynne.wilcox@wri.org::9ea332a5-72b0-4aba-9eed-02b5d0137144" providerId="AD" clId="Web-{8B6F8AD8-8E68-04BC-4DD2-1447FC9F5A81}" dt="2023-05-18T21:39:02.201" v="1082" actId="1076"/>
          <ac:spMkLst>
            <pc:docMk/>
            <pc:sldMk cId="3114670465" sldId="275"/>
            <ac:spMk id="2" creationId="{1A9D09BB-9E0D-C515-F06F-3E4B173CB923}"/>
          </ac:spMkLst>
        </pc:spChg>
        <pc:spChg chg="add">
          <ac:chgData name="Brynne Wilcox" userId="S::brynne.wilcox@wri.org::9ea332a5-72b0-4aba-9eed-02b5d0137144" providerId="AD" clId="Web-{8B6F8AD8-8E68-04BC-4DD2-1447FC9F5A81}" dt="2023-05-18T17:33:53.917" v="940"/>
          <ac:spMkLst>
            <pc:docMk/>
            <pc:sldMk cId="3114670465" sldId="275"/>
            <ac:spMk id="5" creationId="{50DBF491-DD5F-0A22-103C-C69D905BC606}"/>
          </ac:spMkLst>
        </pc:spChg>
        <pc:cxnChg chg="mod">
          <ac:chgData name="Brynne Wilcox" userId="S::brynne.wilcox@wri.org::9ea332a5-72b0-4aba-9eed-02b5d0137144" providerId="AD" clId="Web-{8B6F8AD8-8E68-04BC-4DD2-1447FC9F5A81}" dt="2023-05-17T17:32:17.473" v="598" actId="14100"/>
          <ac:cxnSpMkLst>
            <pc:docMk/>
            <pc:sldMk cId="3114670465" sldId="275"/>
            <ac:cxnSpMk id="21" creationId="{1F059EA1-E87D-154E-FF9B-4712EF75D903}"/>
          </ac:cxnSpMkLst>
        </pc:cxnChg>
      </pc:sldChg>
      <pc:sldChg chg="addSp modSp mod setBg">
        <pc:chgData name="Brynne Wilcox" userId="S::brynne.wilcox@wri.org::9ea332a5-72b0-4aba-9eed-02b5d0137144" providerId="AD" clId="Web-{8B6F8AD8-8E68-04BC-4DD2-1447FC9F5A81}" dt="2023-05-18T21:39:28.233" v="1085" actId="1076"/>
        <pc:sldMkLst>
          <pc:docMk/>
          <pc:sldMk cId="85377242" sldId="276"/>
        </pc:sldMkLst>
        <pc:spChg chg="mod">
          <ac:chgData name="Brynne Wilcox" userId="S::brynne.wilcox@wri.org::9ea332a5-72b0-4aba-9eed-02b5d0137144" providerId="AD" clId="Web-{8B6F8AD8-8E68-04BC-4DD2-1447FC9F5A81}" dt="2023-05-18T21:39:28.233" v="1085" actId="1076"/>
          <ac:spMkLst>
            <pc:docMk/>
            <pc:sldMk cId="85377242" sldId="276"/>
            <ac:spMk id="2" creationId="{1A9D09BB-9E0D-C515-F06F-3E4B173CB923}"/>
          </ac:spMkLst>
        </pc:spChg>
        <pc:spChg chg="add">
          <ac:chgData name="Brynne Wilcox" userId="S::brynne.wilcox@wri.org::9ea332a5-72b0-4aba-9eed-02b5d0137144" providerId="AD" clId="Web-{8B6F8AD8-8E68-04BC-4DD2-1447FC9F5A81}" dt="2023-05-18T17:34:02.371" v="942"/>
          <ac:spMkLst>
            <pc:docMk/>
            <pc:sldMk cId="85377242" sldId="276"/>
            <ac:spMk id="4" creationId="{EB672439-051B-7461-A682-D7D237677E48}"/>
          </ac:spMkLst>
        </pc:spChg>
      </pc:sldChg>
      <pc:sldChg chg="addSp modSp mod setBg">
        <pc:chgData name="Brynne Wilcox" userId="S::brynne.wilcox@wri.org::9ea332a5-72b0-4aba-9eed-02b5d0137144" providerId="AD" clId="Web-{8B6F8AD8-8E68-04BC-4DD2-1447FC9F5A81}" dt="2023-05-18T21:39:15.405" v="1084" actId="1076"/>
        <pc:sldMkLst>
          <pc:docMk/>
          <pc:sldMk cId="2421018145" sldId="277"/>
        </pc:sldMkLst>
        <pc:spChg chg="mod">
          <ac:chgData name="Brynne Wilcox" userId="S::brynne.wilcox@wri.org::9ea332a5-72b0-4aba-9eed-02b5d0137144" providerId="AD" clId="Web-{8B6F8AD8-8E68-04BC-4DD2-1447FC9F5A81}" dt="2023-05-18T21:39:15.405" v="1084" actId="1076"/>
          <ac:spMkLst>
            <pc:docMk/>
            <pc:sldMk cId="2421018145" sldId="277"/>
            <ac:spMk id="2" creationId="{1A9D09BB-9E0D-C515-F06F-3E4B173CB923}"/>
          </ac:spMkLst>
        </pc:spChg>
        <pc:spChg chg="add">
          <ac:chgData name="Brynne Wilcox" userId="S::brynne.wilcox@wri.org::9ea332a5-72b0-4aba-9eed-02b5d0137144" providerId="AD" clId="Web-{8B6F8AD8-8E68-04BC-4DD2-1447FC9F5A81}" dt="2023-05-18T17:33:59.292" v="941"/>
          <ac:spMkLst>
            <pc:docMk/>
            <pc:sldMk cId="2421018145" sldId="277"/>
            <ac:spMk id="4" creationId="{3756BE1E-EFB4-6B4F-33E7-CF7B7EDC4FDE}"/>
          </ac:spMkLst>
        </pc:spChg>
      </pc:sldChg>
      <pc:sldMasterChg chg="add addSldLayout">
        <pc:chgData name="Brynne Wilcox" userId="S::brynne.wilcox@wri.org::9ea332a5-72b0-4aba-9eed-02b5d0137144" providerId="AD" clId="Web-{8B6F8AD8-8E68-04BC-4DD2-1447FC9F5A81}" dt="2023-05-10T21:14:36.301" v="1"/>
        <pc:sldMasterMkLst>
          <pc:docMk/>
          <pc:sldMasterMk cId="1723504814" sldId="2147483648"/>
        </pc:sldMasterMkLst>
        <pc:sldLayoutChg chg="add">
          <pc:chgData name="Brynne Wilcox" userId="S::brynne.wilcox@wri.org::9ea332a5-72b0-4aba-9eed-02b5d0137144" providerId="AD" clId="Web-{8B6F8AD8-8E68-04BC-4DD2-1447FC9F5A81}" dt="2023-05-10T21:14:36.301" v="1"/>
          <pc:sldLayoutMkLst>
            <pc:docMk/>
            <pc:sldMasterMk cId="1723504814" sldId="2147483648"/>
            <pc:sldLayoutMk cId="1418323856" sldId="2147483649"/>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3216082169" sldId="2147483650"/>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3904971272" sldId="2147483652"/>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4110391588" sldId="2147483656"/>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275842833" sldId="2147483660"/>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432555412" sldId="2147483661"/>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657067522" sldId="2147483662"/>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1692971117" sldId="2147483663"/>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2353641277" sldId="2147483664"/>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1935214953" sldId="2147483665"/>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2934875068" sldId="2147483666"/>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2948441062" sldId="2147483667"/>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4125191574" sldId="2147483668"/>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3476301639" sldId="2147483669"/>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1192587167" sldId="2147483670"/>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346656563" sldId="2147483671"/>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1335768175" sldId="2147483672"/>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2737229058" sldId="2147483673"/>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2695725860" sldId="2147483674"/>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498137965" sldId="2147483675"/>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1582283251" sldId="2147483676"/>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465403086" sldId="2147483695"/>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1418323856" sldId="2147483696"/>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547807801" sldId="2147483697"/>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3477578842" sldId="2147483698"/>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1335768175" sldId="2147483708"/>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2737229058" sldId="2147483709"/>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1418323856" sldId="2147483710"/>
          </pc:sldLayoutMkLst>
        </pc:sldLayoutChg>
        <pc:sldLayoutChg chg="add">
          <pc:chgData name="Brynne Wilcox" userId="S::brynne.wilcox@wri.org::9ea332a5-72b0-4aba-9eed-02b5d0137144" providerId="AD" clId="Web-{8B6F8AD8-8E68-04BC-4DD2-1447FC9F5A81}" dt="2023-05-10T21:14:36.301" v="1"/>
          <pc:sldLayoutMkLst>
            <pc:docMk/>
            <pc:sldMasterMk cId="1723504814" sldId="2147483648"/>
            <pc:sldLayoutMk cId="3476301639" sldId="2147483711"/>
          </pc:sldLayoutMkLst>
        </pc:sldLayoutChg>
      </pc:sldMasterChg>
      <pc:sldMasterChg chg="replId modSldLayout">
        <pc:chgData name="Brynne Wilcox" userId="S::brynne.wilcox@wri.org::9ea332a5-72b0-4aba-9eed-02b5d0137144" providerId="AD" clId="Web-{8B6F8AD8-8E68-04BC-4DD2-1447FC9F5A81}" dt="2023-05-10T21:14:36.301" v="1"/>
        <pc:sldMasterMkLst>
          <pc:docMk/>
          <pc:sldMasterMk cId="2460954070" sldId="2147483713"/>
        </pc:sldMasterMkLst>
        <pc:sldLayoutChg chg="replId">
          <pc:chgData name="Brynne Wilcox" userId="S::brynne.wilcox@wri.org::9ea332a5-72b0-4aba-9eed-02b5d0137144" providerId="AD" clId="Web-{8B6F8AD8-8E68-04BC-4DD2-1447FC9F5A81}" dt="2023-05-10T21:14:36.301" v="1"/>
          <pc:sldLayoutMkLst>
            <pc:docMk/>
            <pc:sldMasterMk cId="2460954070" sldId="2147483713"/>
            <pc:sldLayoutMk cId="3733172339" sldId="2147483712"/>
          </pc:sldLayoutMkLst>
        </pc:sldLayoutChg>
        <pc:sldLayoutChg chg="replId">
          <pc:chgData name="Brynne Wilcox" userId="S::brynne.wilcox@wri.org::9ea332a5-72b0-4aba-9eed-02b5d0137144" providerId="AD" clId="Web-{8B6F8AD8-8E68-04BC-4DD2-1447FC9F5A81}" dt="2023-05-10T21:14:36.301" v="1"/>
          <pc:sldLayoutMkLst>
            <pc:docMk/>
            <pc:sldMasterMk cId="2460954070" sldId="2147483713"/>
            <pc:sldLayoutMk cId="2591524520" sldId="2147483714"/>
          </pc:sldLayoutMkLst>
        </pc:sldLayoutChg>
        <pc:sldLayoutChg chg="replId">
          <pc:chgData name="Brynne Wilcox" userId="S::brynne.wilcox@wri.org::9ea332a5-72b0-4aba-9eed-02b5d0137144" providerId="AD" clId="Web-{8B6F8AD8-8E68-04BC-4DD2-1447FC9F5A81}" dt="2023-05-10T21:14:36.301" v="1"/>
          <pc:sldLayoutMkLst>
            <pc:docMk/>
            <pc:sldMasterMk cId="2460954070" sldId="2147483713"/>
            <pc:sldLayoutMk cId="949138452" sldId="2147483715"/>
          </pc:sldLayoutMkLst>
        </pc:sldLayoutChg>
        <pc:sldLayoutChg chg="replId">
          <pc:chgData name="Brynne Wilcox" userId="S::brynne.wilcox@wri.org::9ea332a5-72b0-4aba-9eed-02b5d0137144" providerId="AD" clId="Web-{8B6F8AD8-8E68-04BC-4DD2-1447FC9F5A81}" dt="2023-05-10T21:14:36.301" v="1"/>
          <pc:sldLayoutMkLst>
            <pc:docMk/>
            <pc:sldMasterMk cId="2460954070" sldId="2147483713"/>
            <pc:sldLayoutMk cId="2202905451" sldId="2147483716"/>
          </pc:sldLayoutMkLst>
        </pc:sldLayoutChg>
        <pc:sldLayoutChg chg="replId">
          <pc:chgData name="Brynne Wilcox" userId="S::brynne.wilcox@wri.org::9ea332a5-72b0-4aba-9eed-02b5d0137144" providerId="AD" clId="Web-{8B6F8AD8-8E68-04BC-4DD2-1447FC9F5A81}" dt="2023-05-10T21:14:36.301" v="1"/>
          <pc:sldLayoutMkLst>
            <pc:docMk/>
            <pc:sldMasterMk cId="2460954070" sldId="2147483713"/>
            <pc:sldLayoutMk cId="3479445657" sldId="2147483717"/>
          </pc:sldLayoutMkLst>
        </pc:sldLayoutChg>
        <pc:sldLayoutChg chg="replId">
          <pc:chgData name="Brynne Wilcox" userId="S::brynne.wilcox@wri.org::9ea332a5-72b0-4aba-9eed-02b5d0137144" providerId="AD" clId="Web-{8B6F8AD8-8E68-04BC-4DD2-1447FC9F5A81}" dt="2023-05-10T21:14:36.301" v="1"/>
          <pc:sldLayoutMkLst>
            <pc:docMk/>
            <pc:sldMasterMk cId="2460954070" sldId="2147483713"/>
            <pc:sldLayoutMk cId="2385387890" sldId="2147483718"/>
          </pc:sldLayoutMkLst>
        </pc:sldLayoutChg>
        <pc:sldLayoutChg chg="replId">
          <pc:chgData name="Brynne Wilcox" userId="S::brynne.wilcox@wri.org::9ea332a5-72b0-4aba-9eed-02b5d0137144" providerId="AD" clId="Web-{8B6F8AD8-8E68-04BC-4DD2-1447FC9F5A81}" dt="2023-05-10T21:14:36.301" v="1"/>
          <pc:sldLayoutMkLst>
            <pc:docMk/>
            <pc:sldMasterMk cId="2460954070" sldId="2147483713"/>
            <pc:sldLayoutMk cId="3210312558" sldId="2147483719"/>
          </pc:sldLayoutMkLst>
        </pc:sldLayoutChg>
        <pc:sldLayoutChg chg="replId">
          <pc:chgData name="Brynne Wilcox" userId="S::brynne.wilcox@wri.org::9ea332a5-72b0-4aba-9eed-02b5d0137144" providerId="AD" clId="Web-{8B6F8AD8-8E68-04BC-4DD2-1447FC9F5A81}" dt="2023-05-10T21:14:36.301" v="1"/>
          <pc:sldLayoutMkLst>
            <pc:docMk/>
            <pc:sldMasterMk cId="2460954070" sldId="2147483713"/>
            <pc:sldLayoutMk cId="3146388984" sldId="2147483720"/>
          </pc:sldLayoutMkLst>
        </pc:sldLayoutChg>
        <pc:sldLayoutChg chg="replId">
          <pc:chgData name="Brynne Wilcox" userId="S::brynne.wilcox@wri.org::9ea332a5-72b0-4aba-9eed-02b5d0137144" providerId="AD" clId="Web-{8B6F8AD8-8E68-04BC-4DD2-1447FC9F5A81}" dt="2023-05-10T21:14:36.301" v="1"/>
          <pc:sldLayoutMkLst>
            <pc:docMk/>
            <pc:sldMasterMk cId="2460954070" sldId="2147483713"/>
            <pc:sldLayoutMk cId="3171841454" sldId="2147483721"/>
          </pc:sldLayoutMkLst>
        </pc:sldLayoutChg>
        <pc:sldLayoutChg chg="replId">
          <pc:chgData name="Brynne Wilcox" userId="S::brynne.wilcox@wri.org::9ea332a5-72b0-4aba-9eed-02b5d0137144" providerId="AD" clId="Web-{8B6F8AD8-8E68-04BC-4DD2-1447FC9F5A81}" dt="2023-05-10T21:14:36.301" v="1"/>
          <pc:sldLayoutMkLst>
            <pc:docMk/>
            <pc:sldMasterMk cId="2460954070" sldId="2147483713"/>
            <pc:sldLayoutMk cId="1203092039" sldId="2147483722"/>
          </pc:sldLayoutMkLst>
        </pc:sldLayoutChg>
        <pc:sldLayoutChg chg="replId">
          <pc:chgData name="Brynne Wilcox" userId="S::brynne.wilcox@wri.org::9ea332a5-72b0-4aba-9eed-02b5d0137144" providerId="AD" clId="Web-{8B6F8AD8-8E68-04BC-4DD2-1447FC9F5A81}" dt="2023-05-10T21:14:36.301" v="1"/>
          <pc:sldLayoutMkLst>
            <pc:docMk/>
            <pc:sldMasterMk cId="2460954070" sldId="2147483713"/>
            <pc:sldLayoutMk cId="1718958274" sldId="2147483723"/>
          </pc:sldLayoutMkLst>
        </pc:sldLayoutChg>
      </pc:sldMasterChg>
      <pc:sldMasterChg chg="add addSldLayout">
        <pc:chgData name="Brynne Wilcox" userId="S::brynne.wilcox@wri.org::9ea332a5-72b0-4aba-9eed-02b5d0137144" providerId="AD" clId="Web-{8B6F8AD8-8E68-04BC-4DD2-1447FC9F5A81}" dt="2023-05-10T21:15:20.443" v="5"/>
        <pc:sldMasterMkLst>
          <pc:docMk/>
          <pc:sldMasterMk cId="4090956197" sldId="2147483720"/>
        </pc:sldMasterMkLst>
        <pc:sldLayoutChg chg="add">
          <pc:chgData name="Brynne Wilcox" userId="S::brynne.wilcox@wri.org::9ea332a5-72b0-4aba-9eed-02b5d0137144" providerId="AD" clId="Web-{8B6F8AD8-8E68-04BC-4DD2-1447FC9F5A81}" dt="2023-05-10T21:15:20.443" v="5"/>
          <pc:sldLayoutMkLst>
            <pc:docMk/>
            <pc:sldMasterMk cId="4090956197" sldId="2147483720"/>
            <pc:sldLayoutMk cId="2035342366" sldId="2147483721"/>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1656842681" sldId="2147483722"/>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2308188211" sldId="2147483723"/>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226669755" sldId="2147483724"/>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383396797" sldId="2147483725"/>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1395388107" sldId="2147483726"/>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3594499164" sldId="2147483727"/>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3234540491" sldId="2147483728"/>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810063149" sldId="2147483729"/>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1824153747" sldId="2147483730"/>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3044351622" sldId="2147483731"/>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3421303979" sldId="2147483732"/>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3477306648" sldId="2147483734"/>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3065704621" sldId="2147483735"/>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1097859737" sldId="2147483736"/>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3981999937" sldId="2147483737"/>
          </pc:sldLayoutMkLst>
        </pc:sldLayoutChg>
        <pc:sldLayoutChg chg="add">
          <pc:chgData name="Brynne Wilcox" userId="S::brynne.wilcox@wri.org::9ea332a5-72b0-4aba-9eed-02b5d0137144" providerId="AD" clId="Web-{8B6F8AD8-8E68-04BC-4DD2-1447FC9F5A81}" dt="2023-05-10T21:15:20.443" v="5"/>
          <pc:sldLayoutMkLst>
            <pc:docMk/>
            <pc:sldMasterMk cId="4090956197" sldId="2147483720"/>
            <pc:sldLayoutMk cId="3022926079" sldId="2147483739"/>
          </pc:sldLayoutMkLst>
        </pc:sldLayoutChg>
      </pc:sldMasterChg>
    </pc:docChg>
  </pc:docChgLst>
  <pc:docChgLst>
    <pc:chgData name="Rhys Gerholdt" userId="S::rhys.gerholdt@wri.org::979e7171-3d68-4af2-97e3-e71dccf0ca23" providerId="AD" clId="Web-{80092559-A7FF-5811-4082-F997140D947E}"/>
    <pc:docChg chg="modSld">
      <pc:chgData name="Rhys Gerholdt" userId="S::rhys.gerholdt@wri.org::979e7171-3d68-4af2-97e3-e71dccf0ca23" providerId="AD" clId="Web-{80092559-A7FF-5811-4082-F997140D947E}" dt="2023-05-19T18:46:39.253" v="37" actId="14100"/>
      <pc:docMkLst>
        <pc:docMk/>
      </pc:docMkLst>
      <pc:sldChg chg="modSp">
        <pc:chgData name="Rhys Gerholdt" userId="S::rhys.gerholdt@wri.org::979e7171-3d68-4af2-97e3-e71dccf0ca23" providerId="AD" clId="Web-{80092559-A7FF-5811-4082-F997140D947E}" dt="2023-05-19T18:46:39.253" v="37" actId="14100"/>
        <pc:sldMkLst>
          <pc:docMk/>
          <pc:sldMk cId="962899200" sldId="265"/>
        </pc:sldMkLst>
        <pc:spChg chg="mod">
          <ac:chgData name="Rhys Gerholdt" userId="S::rhys.gerholdt@wri.org::979e7171-3d68-4af2-97e3-e71dccf0ca23" providerId="AD" clId="Web-{80092559-A7FF-5811-4082-F997140D947E}" dt="2023-05-19T18:46:39.253" v="37" actId="14100"/>
          <ac:spMkLst>
            <pc:docMk/>
            <pc:sldMk cId="962899200" sldId="265"/>
            <ac:spMk id="11" creationId="{DE34C045-E209-1D7A-ECBA-D97F55C814F6}"/>
          </ac:spMkLst>
        </pc:spChg>
      </pc:sldChg>
    </pc:docChg>
  </pc:docChgLst>
  <pc:docChgLst>
    <pc:chgData name="Katie Lebling" userId="e98fbecc-a065-45a9-9283-50f2ef6e9b21" providerId="ADAL" clId="{A1E08F1A-7064-4B6B-BFA6-835794369CAD}"/>
    <pc:docChg chg="modSld">
      <pc:chgData name="Katie Lebling" userId="e98fbecc-a065-45a9-9283-50f2ef6e9b21" providerId="ADAL" clId="{A1E08F1A-7064-4B6B-BFA6-835794369CAD}" dt="2023-05-31T22:12:30.418" v="151"/>
      <pc:docMkLst>
        <pc:docMk/>
      </pc:docMkLst>
      <pc:sldChg chg="addCm">
        <pc:chgData name="Katie Lebling" userId="e98fbecc-a065-45a9-9283-50f2ef6e9b21" providerId="ADAL" clId="{A1E08F1A-7064-4B6B-BFA6-835794369CAD}" dt="2023-05-31T22:12:30.418" v="151"/>
        <pc:sldMkLst>
          <pc:docMk/>
          <pc:sldMk cId="2994248745" sldId="262"/>
        </pc:sldMkLst>
      </pc:sldChg>
      <pc:sldChg chg="modSp mod addCm">
        <pc:chgData name="Katie Lebling" userId="e98fbecc-a065-45a9-9283-50f2ef6e9b21" providerId="ADAL" clId="{A1E08F1A-7064-4B6B-BFA6-835794369CAD}" dt="2023-05-31T22:04:30.170" v="99"/>
        <pc:sldMkLst>
          <pc:docMk/>
          <pc:sldMk cId="2519000664" sldId="263"/>
        </pc:sldMkLst>
        <pc:spChg chg="mod">
          <ac:chgData name="Katie Lebling" userId="e98fbecc-a065-45a9-9283-50f2ef6e9b21" providerId="ADAL" clId="{A1E08F1A-7064-4B6B-BFA6-835794369CAD}" dt="2023-05-31T22:03:56.425" v="98" actId="20577"/>
          <ac:spMkLst>
            <pc:docMk/>
            <pc:sldMk cId="2519000664" sldId="263"/>
            <ac:spMk id="11" creationId="{DE34C045-E209-1D7A-ECBA-D97F55C814F6}"/>
          </ac:spMkLst>
        </pc:spChg>
      </pc:sldChg>
      <pc:sldChg chg="modSp mod">
        <pc:chgData name="Katie Lebling" userId="e98fbecc-a065-45a9-9283-50f2ef6e9b21" providerId="ADAL" clId="{A1E08F1A-7064-4B6B-BFA6-835794369CAD}" dt="2023-05-31T22:07:41.461" v="150" actId="20577"/>
        <pc:sldMkLst>
          <pc:docMk/>
          <pc:sldMk cId="962899200" sldId="265"/>
        </pc:sldMkLst>
        <pc:spChg chg="mod">
          <ac:chgData name="Katie Lebling" userId="e98fbecc-a065-45a9-9283-50f2ef6e9b21" providerId="ADAL" clId="{A1E08F1A-7064-4B6B-BFA6-835794369CAD}" dt="2023-05-31T22:07:41.461" v="150" actId="20577"/>
          <ac:spMkLst>
            <pc:docMk/>
            <pc:sldMk cId="962899200" sldId="265"/>
            <ac:spMk id="11" creationId="{DE34C045-E209-1D7A-ECBA-D97F55C814F6}"/>
          </ac:spMkLst>
        </pc:spChg>
      </pc:sldChg>
      <pc:sldChg chg="modSp mod">
        <pc:chgData name="Katie Lebling" userId="e98fbecc-a065-45a9-9283-50f2ef6e9b21" providerId="ADAL" clId="{A1E08F1A-7064-4B6B-BFA6-835794369CAD}" dt="2023-05-31T22:05:23.066" v="127" actId="20577"/>
        <pc:sldMkLst>
          <pc:docMk/>
          <pc:sldMk cId="2330070743" sldId="266"/>
        </pc:sldMkLst>
        <pc:spChg chg="mod">
          <ac:chgData name="Katie Lebling" userId="e98fbecc-a065-45a9-9283-50f2ef6e9b21" providerId="ADAL" clId="{A1E08F1A-7064-4B6B-BFA6-835794369CAD}" dt="2023-05-31T22:05:23.066" v="127" actId="20577"/>
          <ac:spMkLst>
            <pc:docMk/>
            <pc:sldMk cId="2330070743" sldId="266"/>
            <ac:spMk id="11" creationId="{DE34C045-E209-1D7A-ECBA-D97F55C814F6}"/>
          </ac:spMkLst>
        </pc:spChg>
      </pc:sldChg>
    </pc:docChg>
  </pc:docChgLst>
  <pc:docChgLst>
    <pc:chgData name="Brynne Wilcox" userId="S::brynne.wilcox@wri.org::9ea332a5-72b0-4aba-9eed-02b5d0137144" providerId="AD" clId="Web-{3284FDE1-EABA-5FB5-49F6-6B0DBA721D20}"/>
    <pc:docChg chg="">
      <pc:chgData name="Brynne Wilcox" userId="S::brynne.wilcox@wri.org::9ea332a5-72b0-4aba-9eed-02b5d0137144" providerId="AD" clId="Web-{3284FDE1-EABA-5FB5-49F6-6B0DBA721D20}" dt="2023-07-11T14:46:51.890" v="1"/>
      <pc:docMkLst>
        <pc:docMk/>
      </pc:docMkLst>
      <pc:sldChg chg="delCm">
        <pc:chgData name="Brynne Wilcox" userId="S::brynne.wilcox@wri.org::9ea332a5-72b0-4aba-9eed-02b5d0137144" providerId="AD" clId="Web-{3284FDE1-EABA-5FB5-49F6-6B0DBA721D20}" dt="2023-07-11T14:46:46.905" v="0"/>
        <pc:sldMkLst>
          <pc:docMk/>
          <pc:sldMk cId="2994248745" sldId="262"/>
        </pc:sldMkLst>
      </pc:sldChg>
      <pc:sldChg chg="delCm">
        <pc:chgData name="Brynne Wilcox" userId="S::brynne.wilcox@wri.org::9ea332a5-72b0-4aba-9eed-02b5d0137144" providerId="AD" clId="Web-{3284FDE1-EABA-5FB5-49F6-6B0DBA721D20}" dt="2023-07-11T14:46:51.890" v="1"/>
        <pc:sldMkLst>
          <pc:docMk/>
          <pc:sldMk cId="2519000664"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58DBE-E55B-475E-8DB8-64D6D845B4C8}" type="datetimeFigureOut">
              <a:t>8/30/2023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01E96-CFC3-4C58-B4BB-AEDF542D1516}" type="slidenum">
              <a:t>‹#›</a:t>
            </a:fld>
            <a:endParaRPr lang="en-US"/>
          </a:p>
        </p:txBody>
      </p:sp>
    </p:spTree>
    <p:extLst>
      <p:ext uri="{BB962C8B-B14F-4D97-AF65-F5344CB8AC3E}">
        <p14:creationId xmlns:p14="http://schemas.microsoft.com/office/powerpoint/2010/main" val="4082774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t>Climeworks</a:t>
            </a:r>
            <a:r>
              <a:rPr lang="en-US" dirty="0"/>
              <a:t>: https://www.dropbox.com/sh/gugqeqb3csawqdy/AADzUYTDVEbxXrA4ynjhSWHaa/Images/Climeworks%20direct%20air%20capture%20plant%20in%20Hinwil%2C%20Copyright%20Climeworks.jpg?dl=0</a:t>
            </a:r>
          </a:p>
        </p:txBody>
      </p:sp>
      <p:sp>
        <p:nvSpPr>
          <p:cNvPr id="4" name="Slide Number Placeholder 3"/>
          <p:cNvSpPr>
            <a:spLocks noGrp="1"/>
          </p:cNvSpPr>
          <p:nvPr>
            <p:ph type="sldNum" sz="quarter" idx="5"/>
          </p:nvPr>
        </p:nvSpPr>
        <p:spPr/>
        <p:txBody>
          <a:bodyPr/>
          <a:lstStyle/>
          <a:p>
            <a:fld id="{61801E96-CFC3-4C58-B4BB-AEDF542D1516}" type="slidenum">
              <a:t>1</a:t>
            </a:fld>
            <a:endParaRPr lang="en-US"/>
          </a:p>
        </p:txBody>
      </p:sp>
    </p:spTree>
    <p:extLst>
      <p:ext uri="{BB962C8B-B14F-4D97-AF65-F5344CB8AC3E}">
        <p14:creationId xmlns:p14="http://schemas.microsoft.com/office/powerpoint/2010/main" val="186089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t>
            </a:r>
            <a:r>
              <a:rPr lang="en-US" err="1"/>
              <a:t>Climeworks</a:t>
            </a:r>
            <a:r>
              <a:rPr lang="en-US"/>
              <a:t>: https://www.dropbox.com/sh/gugqeqb3csawqdy/AADzUYTDVEbxXrA4ynjhSWHaa/Images/Climeworks%20direct%20air%20capture%20plant%20in%20Hinwil%2C%20Copyright%20Climeworks.jpg?dl=0 </a:t>
            </a:r>
          </a:p>
        </p:txBody>
      </p:sp>
      <p:sp>
        <p:nvSpPr>
          <p:cNvPr id="4" name="Slide Number Placeholder 3"/>
          <p:cNvSpPr>
            <a:spLocks noGrp="1"/>
          </p:cNvSpPr>
          <p:nvPr>
            <p:ph type="sldNum" sz="quarter" idx="5"/>
          </p:nvPr>
        </p:nvSpPr>
        <p:spPr/>
        <p:txBody>
          <a:bodyPr/>
          <a:lstStyle/>
          <a:p>
            <a:fld id="{61801E96-CFC3-4C58-B4BB-AEDF542D1516}" type="slidenum">
              <a:t>4</a:t>
            </a:fld>
            <a:endParaRPr lang="en-US"/>
          </a:p>
        </p:txBody>
      </p:sp>
    </p:spTree>
    <p:extLst>
      <p:ext uri="{BB962C8B-B14F-4D97-AF65-F5344CB8AC3E}">
        <p14:creationId xmlns:p14="http://schemas.microsoft.com/office/powerpoint/2010/main" val="382479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defined as carbon removal, carbon dioxide (CO2) must be captured from the atmosphere, not at a point source like a cement plant. (The latter would count as emissions reduction rather than carbon removal, since it prevents emissions from entering the atmosphere.) Carbon dioxide removed from the atmosphere must then be permanently sequestered, including through injection into deep underground geological formations, creation of stable carbonate minerals or use in durable products (e.g., concrete). </a:t>
            </a:r>
            <a:endParaRPr lang="en-US" dirty="0">
              <a:ea typeface="Calibri"/>
              <a:cs typeface="Calibri"/>
            </a:endParaRPr>
          </a:p>
          <a:p>
            <a:r>
              <a:rPr lang="en-US" dirty="0"/>
              <a:t> </a:t>
            </a:r>
            <a:endParaRPr lang="en-US" dirty="0">
              <a:cs typeface="Calibri"/>
            </a:endParaRPr>
          </a:p>
          <a:p>
            <a:r>
              <a:rPr lang="en-US" dirty="0"/>
              <a:t>A key indicator for tracking progress on carbon removal is identifying how many metric tons (</a:t>
            </a:r>
            <a:r>
              <a:rPr lang="en-US" dirty="0" err="1"/>
              <a:t>tonnes</a:t>
            </a:r>
            <a:r>
              <a:rPr lang="en-US" dirty="0"/>
              <a:t>, t) of CO2 have been captured from the air through technological carbon removal approaches and stored permanently. </a:t>
            </a:r>
            <a:endParaRPr lang="en-US" dirty="0">
              <a:cs typeface="Calibri"/>
            </a:endParaRPr>
          </a:p>
          <a:p>
            <a:r>
              <a:rPr lang="en-US" dirty="0"/>
              <a:t> </a:t>
            </a:r>
            <a:endParaRPr lang="en-US" dirty="0">
              <a:cs typeface="Calibri"/>
            </a:endParaRPr>
          </a:p>
          <a:p>
            <a:r>
              <a:rPr lang="en-US" dirty="0"/>
              <a:t>Today, that number stands at less than 1 million </a:t>
            </a:r>
            <a:r>
              <a:rPr lang="en-US" dirty="0" err="1"/>
              <a:t>tonnes</a:t>
            </a:r>
            <a:r>
              <a:rPr lang="en-US" dirty="0"/>
              <a:t> of CO2 per year (MtCO2/</a:t>
            </a:r>
            <a:r>
              <a:rPr lang="en-US" dirty="0" err="1"/>
              <a:t>yr</a:t>
            </a:r>
            <a:r>
              <a:rPr lang="en-US" dirty="0"/>
              <a:t>). DAC capacity is about 8,000 tCO2/</a:t>
            </a:r>
            <a:r>
              <a:rPr lang="en-US" dirty="0" err="1"/>
              <a:t>yr</a:t>
            </a:r>
            <a:r>
              <a:rPr lang="en-US" dirty="0"/>
              <a:t> (0.008 MtCO2/</a:t>
            </a:r>
            <a:r>
              <a:rPr lang="en-US" dirty="0" err="1"/>
              <a:t>yr</a:t>
            </a:r>
            <a:r>
              <a:rPr lang="en-US" dirty="0"/>
              <a:t>), but only half of that captured CO2 is stored permanently, largely through the 4,000 tCO2/</a:t>
            </a:r>
            <a:r>
              <a:rPr lang="en-US" dirty="0" err="1"/>
              <a:t>yr</a:t>
            </a:r>
            <a:r>
              <a:rPr lang="en-US" dirty="0"/>
              <a:t> (0.004 MtCO2/</a:t>
            </a:r>
            <a:r>
              <a:rPr lang="en-US" dirty="0" err="1"/>
              <a:t>yr</a:t>
            </a:r>
            <a:r>
              <a:rPr lang="en-US" dirty="0"/>
              <a:t>) Orca DAC plant in Iceland operated by </a:t>
            </a:r>
            <a:r>
              <a:rPr lang="en-US" dirty="0" err="1"/>
              <a:t>Climeworks</a:t>
            </a:r>
            <a:r>
              <a:rPr lang="en-US" dirty="0"/>
              <a:t>. This is similar in volume to the annual emissions from 870 cars. For bioenergy with carbon capture and storage (BECCS), one ethanol facility with carbon capture and storage (CCS), located in Illinois, stored 0.52 MtCO2/</a:t>
            </a:r>
            <a:r>
              <a:rPr lang="en-US" dirty="0" err="1"/>
              <a:t>yr</a:t>
            </a:r>
            <a:r>
              <a:rPr lang="en-US" dirty="0"/>
              <a:t> in 2020, the latest year of data available. </a:t>
            </a:r>
            <a:endParaRPr lang="en-US" dirty="0">
              <a:cs typeface="Calibri"/>
            </a:endParaRPr>
          </a:p>
          <a:p>
            <a:r>
              <a:rPr lang="en-US" dirty="0"/>
              <a:t> </a:t>
            </a:r>
            <a:endParaRPr lang="en-US" dirty="0">
              <a:cs typeface="Calibri"/>
            </a:endParaRPr>
          </a:p>
          <a:p>
            <a:r>
              <a:rPr lang="en-US" dirty="0"/>
              <a:t>Estimates indicate that approximately 19,000 additional </a:t>
            </a:r>
            <a:r>
              <a:rPr lang="en-US" dirty="0" err="1"/>
              <a:t>tonnes</a:t>
            </a:r>
            <a:r>
              <a:rPr lang="en-US" dirty="0"/>
              <a:t> of CO2 removal (0.019 MtCO2) were delivered in 2020 through voluntary carbon removal purchases. However, data is incomplete and includes only what is reported publicly. This brings total carbon removal to an estimated 0.541 MtCO2 in 2020 — less than 1% of the amount of carbon removal expected to be needed by 2030.</a:t>
            </a:r>
            <a:endParaRPr lang="en-US" dirty="0">
              <a:cs typeface="Calibri"/>
            </a:endParaRPr>
          </a:p>
          <a:p>
            <a:r>
              <a:rPr lang="en-US" dirty="0"/>
              <a:t> </a:t>
            </a:r>
            <a:endParaRPr lang="en-US" dirty="0">
              <a:cs typeface="Calibri"/>
            </a:endParaRPr>
          </a:p>
          <a:p>
            <a:r>
              <a:rPr lang="en-US" dirty="0"/>
              <a:t>Scaling up technological carbon removal at a rate that puts us on track for multi-</a:t>
            </a:r>
            <a:r>
              <a:rPr lang="en-US" dirty="0" err="1"/>
              <a:t>gigatonne</a:t>
            </a:r>
            <a:r>
              <a:rPr lang="en-US" dirty="0"/>
              <a:t> scale removal by 2050 and aligns with climate goals means we will likely need 75 MtCO2/year of carbon removal by 2030 and 4,500 MtCO2/year by 2050. </a:t>
            </a:r>
            <a:endParaRPr lang="en-US" dirty="0">
              <a:cs typeface="Calibri"/>
            </a:endParaRPr>
          </a:p>
          <a:p>
            <a:r>
              <a:rPr lang="en-US" dirty="0"/>
              <a:t> </a:t>
            </a:r>
            <a:endParaRPr lang="en-US" dirty="0">
              <a:cs typeface="Calibri"/>
            </a:endParaRPr>
          </a:p>
          <a:p>
            <a:r>
              <a:rPr lang="en-US" dirty="0"/>
              <a:t>The recent rate of progress in scaling up technological carbon removal needs to accelerate significantly to reach 75 MtCO2/year by 2030. However, interest and investment in carbon removal is accelerating rapidly, so the rate of change will likely go faster in the future compared to what is happening today.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6AEC5C9-C7AC-4F82-8888-E6B58C8F00D8}" type="slidenum">
              <a:rPr lang="en-US"/>
              <a:t>5</a:t>
            </a:fld>
            <a:endParaRPr lang="en-US"/>
          </a:p>
        </p:txBody>
      </p:sp>
    </p:spTree>
    <p:extLst>
      <p:ext uri="{BB962C8B-B14F-4D97-AF65-F5344CB8AC3E}">
        <p14:creationId xmlns:p14="http://schemas.microsoft.com/office/powerpoint/2010/main" val="3445009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system, we have identified 8 enablers and barriers to change. Some enabling conditions for this system include approaches such as  increasing funding for research, development and deployment of carbon removal technologies, expanding complementary infrastructure, and developing robust governance structures that include prioritization of equity and sustainability.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637740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largest direct air capture plant in operation today removes 4,000 metric tons of carbon dioxide per year (tCO2/</a:t>
            </a:r>
            <a:r>
              <a:rPr lang="en-US" dirty="0" err="1"/>
              <a:t>yr</a:t>
            </a:r>
            <a:r>
              <a:rPr lang="en-US" dirty="0"/>
              <a:t>). Nine months after the plant began operations, </a:t>
            </a:r>
            <a:r>
              <a:rPr lang="en-US" dirty="0" err="1"/>
              <a:t>Climeworks</a:t>
            </a:r>
            <a:r>
              <a:rPr lang="en-US" dirty="0"/>
              <a:t> announced a nearly 10x scale up that broke ground in mid-2022. A handful of other million-ton scale plants are in the development pipeline, in addition to the 4 million ton DAC hubs in the U.S. Along with federal funding, private investment will need to assume a major role in the scale-up of carbon removal technologies. As more corporations put forward net-zero pledges, many will turn to these technologies to meet their targets. </a:t>
            </a:r>
            <a:endParaRPr lang="en-US" dirty="0">
              <a:ea typeface="Calibri"/>
              <a:cs typeface="Calibri"/>
            </a:endParaRPr>
          </a:p>
          <a:p>
            <a:r>
              <a:rPr lang="en-US" dirty="0"/>
              <a:t> </a:t>
            </a:r>
            <a:endParaRPr lang="en-US" dirty="0">
              <a:cs typeface="Calibri"/>
            </a:endParaRPr>
          </a:p>
          <a:p>
            <a:r>
              <a:rPr lang="en-US" dirty="0"/>
              <a:t>Some companies and organizations are already purchasing </a:t>
            </a:r>
            <a:r>
              <a:rPr lang="en-US" dirty="0" err="1"/>
              <a:t>tonnes</a:t>
            </a:r>
            <a:r>
              <a:rPr lang="en-US" dirty="0"/>
              <a:t> of carbon dioxide removal or making commitments to do so later. Although data is incomplete, public records indicate that about $55 million in carbon removal </a:t>
            </a:r>
            <a:r>
              <a:rPr lang="en-US" dirty="0" err="1"/>
              <a:t>tonnes</a:t>
            </a:r>
            <a:r>
              <a:rPr lang="en-US" dirty="0"/>
              <a:t> have been purchased since 2020. Private capital through investment funds is beginning to flow: </a:t>
            </a:r>
            <a:r>
              <a:rPr lang="en-US" dirty="0" err="1"/>
              <a:t>Lowercarbon</a:t>
            </a:r>
            <a:r>
              <a:rPr lang="en-US" dirty="0"/>
              <a:t> Capital raised $350 million to invest in carbon removal start-ups, and Bill Gates’ Catalyst fund aims to leverage $15 billion to advance four technologies, including DAC. Frontier, run by a coalition of technology companies, is an advance market commitment to purchase $925 million in permanent carbon removal by 2030. </a:t>
            </a:r>
            <a:endParaRPr lang="en-US">
              <a:ea typeface="Calibri" panose="020F0502020204030204"/>
              <a:cs typeface="Calibri"/>
            </a:endParaRPr>
          </a:p>
          <a:p>
            <a:r>
              <a:rPr lang="en-US" dirty="0"/>
              <a:t> </a:t>
            </a:r>
            <a:endParaRPr lang="en-US" dirty="0">
              <a:cs typeface="Calibri"/>
            </a:endParaRPr>
          </a:p>
          <a:p>
            <a:r>
              <a:rPr lang="en-US" dirty="0"/>
              <a:t>However, it’s crucial to make sure that corporate commitments don’t result in an overreliance on carbon removal and that companies reduce emissions as much as possible and don’t use carbon removal as a replacement for emissions reduction. The level of emissions reduction versus carbon removal will vary by company — a company producing cement will likely have a harder time reducing emissions than a company with emissions predominantly from electricity. </a:t>
            </a:r>
            <a:endParaRPr lang="en-US" dirty="0">
              <a:cs typeface="Calibri"/>
            </a:endParaRPr>
          </a:p>
          <a:p>
            <a:r>
              <a:rPr lang="en-US" dirty="0"/>
              <a:t> </a:t>
            </a:r>
            <a:endParaRPr lang="en-US" dirty="0">
              <a:cs typeface="Calibri"/>
            </a:endParaRPr>
          </a:p>
          <a:p>
            <a:r>
              <a:rPr lang="en-US" dirty="0"/>
              <a:t>Along these lines, the Science Based Targets initiative released corporate net-zero guidance in late 2021 that companies on the path to net-zero must reduce at least 90% of their emissions and use carbon removal only for the remaining 5–10%. Additionally, it’s important for carbon removed to be sequestered over very long durations. Based on available data, 72 companies have purchased </a:t>
            </a:r>
            <a:r>
              <a:rPr lang="en-US" dirty="0" err="1"/>
              <a:t>tonnes</a:t>
            </a:r>
            <a:r>
              <a:rPr lang="en-US" dirty="0"/>
              <a:t> of carbon removal as of mid-2022. We have not yet assessed the permanence and quality of these </a:t>
            </a:r>
            <a:r>
              <a:rPr lang="en-US" dirty="0" err="1"/>
              <a:t>tonnes</a:t>
            </a:r>
            <a:r>
              <a:rPr lang="en-US" dirty="0"/>
              <a:t>. </a:t>
            </a:r>
            <a:endParaRPr lang="en-US">
              <a:ea typeface="Calibri" panose="020F0502020204030204"/>
              <a:cs typeface="Calibri"/>
            </a:endParaRPr>
          </a:p>
          <a:p>
            <a:endParaRPr lang="en-US" dirty="0">
              <a:cs typeface="Calibri"/>
            </a:endParaRPr>
          </a:p>
          <a:p>
            <a:r>
              <a:rPr lang="en-US" dirty="0">
                <a:cs typeface="Calibri"/>
              </a:rPr>
              <a:t>Photo via </a:t>
            </a:r>
            <a:r>
              <a:rPr lang="en-US" dirty="0" err="1">
                <a:cs typeface="Calibri"/>
              </a:rPr>
              <a:t>ClimeWorks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6AEC5C9-C7AC-4F82-8888-E6B58C8F00D8}" type="slidenum">
              <a:rPr lang="en-US"/>
              <a:t>7</a:t>
            </a:fld>
            <a:endParaRPr lang="en-US"/>
          </a:p>
        </p:txBody>
      </p:sp>
    </p:spTree>
    <p:extLst>
      <p:ext uri="{BB962C8B-B14F-4D97-AF65-F5344CB8AC3E}">
        <p14:creationId xmlns:p14="http://schemas.microsoft.com/office/powerpoint/2010/main" val="397351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Government investment in research, development and demonstration (RD&amp;D) is necessary to develop a wide range of carbon removal technologies and optimize the ones we have today. With a diverse portfolio of carbon removal technologies, we can minimize risks associated with any one approach and reduce overall costs. </a:t>
            </a:r>
            <a:endParaRPr lang="en-US" u="sng">
              <a:cs typeface="Calibri" panose="020F0502020204030204"/>
            </a:endParaRPr>
          </a:p>
          <a:p>
            <a:r>
              <a:rPr lang="en-US"/>
              <a:t> </a:t>
            </a:r>
            <a:endParaRPr lang="en-US">
              <a:cs typeface="Calibri"/>
            </a:endParaRPr>
          </a:p>
          <a:p>
            <a:r>
              <a:rPr lang="en-US"/>
              <a:t>A handful of countries have already increased federal funding for development of carbon removal technologies, including Australia, Canada, Japan, the United Kingdom and the United States, but much more will be needed. Based on available data, seven countries are providing government RD&amp;D for carbon removal in 2022, up from one in 2019.</a:t>
            </a:r>
            <a:endParaRPr lang="en-US">
              <a:cs typeface="Calibri"/>
            </a:endParaRPr>
          </a:p>
        </p:txBody>
      </p:sp>
      <p:sp>
        <p:nvSpPr>
          <p:cNvPr id="4" name="Slide Number Placeholder 3"/>
          <p:cNvSpPr>
            <a:spLocks noGrp="1"/>
          </p:cNvSpPr>
          <p:nvPr>
            <p:ph type="sldNum" sz="quarter" idx="5"/>
          </p:nvPr>
        </p:nvSpPr>
        <p:spPr/>
        <p:txBody>
          <a:bodyPr/>
          <a:lstStyle/>
          <a:p>
            <a:fld id="{86AEC5C9-C7AC-4F82-8888-E6B58C8F00D8}" type="slidenum">
              <a:rPr lang="en-US"/>
              <a:t>8</a:t>
            </a:fld>
            <a:endParaRPr lang="en-US"/>
          </a:p>
        </p:txBody>
      </p:sp>
    </p:spTree>
    <p:extLst>
      <p:ext uri="{BB962C8B-B14F-4D97-AF65-F5344CB8AC3E}">
        <p14:creationId xmlns:p14="http://schemas.microsoft.com/office/powerpoint/2010/main" val="370925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support for deployment of carbon removal technologies is important because carbon removal technologies are costly, and opportunities for direct revenue are limited since carbon removal is ultimately a public good. </a:t>
            </a:r>
          </a:p>
          <a:p>
            <a:endParaRPr lang="en-US" dirty="0">
              <a:ea typeface="Calibri"/>
              <a:cs typeface="Calibri"/>
            </a:endParaRPr>
          </a:p>
          <a:p>
            <a:r>
              <a:rPr lang="en-US" dirty="0"/>
              <a:t>Deployment support can come through a variety of channels, such as investment or production tax credits, loans, grants, tax-advantaged financing structures, government procurement of products made with captured CO2, or direct government procurement of carbon removal, among others.</a:t>
            </a:r>
            <a:endParaRPr lang="en-US" dirty="0">
              <a:cs typeface="Calibri"/>
            </a:endParaRPr>
          </a:p>
          <a:p>
            <a:endParaRPr lang="en-US" dirty="0"/>
          </a:p>
          <a:p>
            <a:r>
              <a:rPr lang="en-US" dirty="0"/>
              <a:t>Governments in developed economies have a particular responsibility to scale up carbon removal capacity given their higher levels of total historical emissions. </a:t>
            </a:r>
            <a:endParaRPr lang="en-US" dirty="0">
              <a:cs typeface="Calibri" panose="020F0502020204030204"/>
            </a:endParaRPr>
          </a:p>
          <a:p>
            <a:endParaRPr lang="en-US" dirty="0"/>
          </a:p>
          <a:p>
            <a:r>
              <a:rPr lang="en-US" dirty="0"/>
              <a:t>For example, the United States’ 45Q tax credit, created in 2008, provides support for carbon that is sequestered geologically or used in products. The credit value for DAC increased in 2022 from $35–50/tCO2 to $130–180/tCO2. The U.S. Federal Carbon Removal Leadership Act would also require increasing levels of government procurement of </a:t>
            </a:r>
            <a:r>
              <a:rPr lang="en-US" err="1"/>
              <a:t>tonnes</a:t>
            </a:r>
            <a:r>
              <a:rPr lang="en-US" dirty="0"/>
              <a:t> of removed carbon. In 2022, Canada created an investment tax credit that covers 60% of investments for carbon removal infrastructure. </a:t>
            </a:r>
            <a:endParaRPr lang="en-US" dirty="0">
              <a:cs typeface="Calibri"/>
            </a:endParaRPr>
          </a:p>
          <a:p>
            <a:endParaRPr lang="en-US" dirty="0"/>
          </a:p>
          <a:p>
            <a:r>
              <a:rPr lang="en-US" dirty="0"/>
              <a:t>Based on public documentation and announcements, at least six countries — Australia, Canada, Germany, Iceland, Switzerland and the United States — are providing carbon removal deployment support in 2022.</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6AEC5C9-C7AC-4F82-8888-E6B58C8F00D8}" type="slidenum">
              <a:rPr lang="en-US"/>
              <a:t>9</a:t>
            </a:fld>
            <a:endParaRPr lang="en-US"/>
          </a:p>
        </p:txBody>
      </p:sp>
    </p:spTree>
    <p:extLst>
      <p:ext uri="{BB962C8B-B14F-4D97-AF65-F5344CB8AC3E}">
        <p14:creationId xmlns:p14="http://schemas.microsoft.com/office/powerpoint/2010/main" val="241724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support for deployment of carbon removal technologies is important because carbon removal technologies are costly, and opportunities for direct revenue are limited since carbon removal is ultimately a public good. </a:t>
            </a:r>
          </a:p>
          <a:p>
            <a:endParaRPr lang="en-US" dirty="0">
              <a:ea typeface="Calibri"/>
              <a:cs typeface="Calibri"/>
            </a:endParaRPr>
          </a:p>
          <a:p>
            <a:r>
              <a:rPr lang="en-US" dirty="0"/>
              <a:t>Deployment support can come through a variety of channels, such as investment or production tax credits, loans, grants, tax-advantaged financing structures, government procurement of products made with captured CO2, or direct government procurement of carbon removal, among others.</a:t>
            </a:r>
            <a:endParaRPr lang="en-US" dirty="0">
              <a:ea typeface="Calibri"/>
              <a:cs typeface="Calibri"/>
            </a:endParaRPr>
          </a:p>
          <a:p>
            <a:endParaRPr lang="en-US" dirty="0"/>
          </a:p>
          <a:p>
            <a:r>
              <a:rPr lang="en-US" dirty="0"/>
              <a:t>Governments in developed economies have a particular responsibility to scale up carbon removal capacity given their higher levels of total historical emissions. </a:t>
            </a:r>
            <a:endParaRPr lang="en-US" dirty="0">
              <a:ea typeface="Calibri"/>
              <a:cs typeface="Calibri"/>
            </a:endParaRPr>
          </a:p>
          <a:p>
            <a:endParaRPr lang="en-US" dirty="0"/>
          </a:p>
          <a:p>
            <a:r>
              <a:rPr lang="en-US" dirty="0"/>
              <a:t>For example, the United States’ 45Q tax credit, created in 2008, provides support for carbon that is sequestered geologically or used in products. The credit value for DAC increased in 2022 from $35–50/tCO2 to $130–180/tCO2. The U.S. Federal Carbon Removal Leadership Act would also require increasing levels of government procurement of </a:t>
            </a:r>
            <a:r>
              <a:rPr lang="en-US" err="1"/>
              <a:t>tonnes</a:t>
            </a:r>
            <a:r>
              <a:rPr lang="en-US" dirty="0"/>
              <a:t> of removed carbon. In 2022, Canada created an investment tax credit that covers 60% of investments for carbon removal infrastructure. </a:t>
            </a:r>
            <a:endParaRPr lang="en-US" dirty="0">
              <a:ea typeface="Calibri"/>
              <a:cs typeface="Calibri"/>
            </a:endParaRPr>
          </a:p>
          <a:p>
            <a:endParaRPr lang="en-US" dirty="0"/>
          </a:p>
          <a:p>
            <a:r>
              <a:rPr lang="en-US" dirty="0"/>
              <a:t>Based on public documentation and announcements, at least six countries — Australia, Canada, Germany, Iceland, Switzerland and the United States — are providing carbon removal deployment support in 2022.</a:t>
            </a:r>
            <a:endParaRPr lang="en-US" dirty="0">
              <a:ea typeface="Calibri"/>
              <a:cs typeface="Calibri"/>
            </a:endParaRPr>
          </a:p>
          <a:p>
            <a:endParaRPr lang="en-US" b="1" dirty="0">
              <a:ea typeface="Calibri"/>
              <a:cs typeface="Calibri"/>
            </a:endParaRPr>
          </a:p>
          <a:p>
            <a:r>
              <a:rPr lang="en-US" dirty="0">
                <a:cs typeface="Calibri"/>
              </a:rPr>
              <a:t>Photo via </a:t>
            </a:r>
            <a:r>
              <a:rPr lang="en-US" dirty="0" err="1">
                <a:cs typeface="Calibri"/>
              </a:rPr>
              <a:t>ClimeWorks</a:t>
            </a:r>
            <a:r>
              <a:rPr lang="en-US" dirty="0">
                <a:cs typeface="Calibri"/>
              </a:rPr>
              <a:t> </a:t>
            </a:r>
          </a:p>
        </p:txBody>
      </p:sp>
      <p:sp>
        <p:nvSpPr>
          <p:cNvPr id="4" name="Slide Number Placeholder 3"/>
          <p:cNvSpPr>
            <a:spLocks noGrp="1"/>
          </p:cNvSpPr>
          <p:nvPr>
            <p:ph type="sldNum" sz="quarter" idx="5"/>
          </p:nvPr>
        </p:nvSpPr>
        <p:spPr/>
        <p:txBody>
          <a:bodyPr/>
          <a:lstStyle/>
          <a:p>
            <a:fld id="{86AEC5C9-C7AC-4F82-8888-E6B58C8F00D8}" type="slidenum">
              <a:rPr lang="en-US"/>
              <a:t>10</a:t>
            </a:fld>
            <a:endParaRPr lang="en-US"/>
          </a:p>
        </p:txBody>
      </p:sp>
    </p:spTree>
    <p:extLst>
      <p:ext uri="{BB962C8B-B14F-4D97-AF65-F5344CB8AC3E}">
        <p14:creationId xmlns:p14="http://schemas.microsoft.com/office/powerpoint/2010/main" val="306649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a:t>
            </a:r>
            <a:r>
              <a:rPr lang="en-US" dirty="0"/>
              <a:t>https://systemschangelab.org/</a:t>
            </a:r>
            <a:r>
              <a:rPr lang="en-US"/>
              <a:t> </a:t>
            </a:r>
            <a:endParaRPr lang="en-US">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a:t>OR search the dashboard ( </a:t>
            </a:r>
            <a:r>
              <a:rPr lang="en-US" dirty="0"/>
              <a:t>https://systemschangelab.org/dashboard</a:t>
            </a:r>
            <a:r>
              <a:rPr lang="en-US"/>
              <a:t>)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12</a:t>
            </a:fld>
            <a:endParaRPr lang="en-US"/>
          </a:p>
        </p:txBody>
      </p:sp>
    </p:spTree>
    <p:extLst>
      <p:ext uri="{BB962C8B-B14F-4D97-AF65-F5344CB8AC3E}">
        <p14:creationId xmlns:p14="http://schemas.microsoft.com/office/powerpoint/2010/main" val="4187856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497782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8/30/2023</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96" r:id="rId4"/>
    <p:sldLayoutId id="2147483708" r:id="rId5"/>
    <p:sldLayoutId id="2147483709" r:id="rId6"/>
    <p:sldLayoutId id="2147483710" r:id="rId7"/>
    <p:sldLayoutId id="2147483665" r:id="rId8"/>
    <p:sldLayoutId id="2147483656" r:id="rId9"/>
    <p:sldLayoutId id="2147483660" r:id="rId10"/>
    <p:sldLayoutId id="2147483663" r:id="rId11"/>
    <p:sldLayoutId id="2147483674" r:id="rId12"/>
    <p:sldLayoutId id="2147483675" r:id="rId13"/>
    <p:sldLayoutId id="2147483650" r:id="rId14"/>
    <p:sldLayoutId id="2147483662" r:id="rId15"/>
    <p:sldLayoutId id="2147483670" r:id="rId16"/>
    <p:sldLayoutId id="2147483671" r:id="rId17"/>
    <p:sldLayoutId id="2147483661" r:id="rId18"/>
    <p:sldLayoutId id="2147483652" r:id="rId19"/>
    <p:sldLayoutId id="2147483666" r:id="rId20"/>
    <p:sldLayoutId id="2147483667" r:id="rId21"/>
    <p:sldLayoutId id="2147483668" r:id="rId22"/>
    <p:sldLayoutId id="2147483664" r:id="rId23"/>
    <p:sldLayoutId id="2147483712" r:id="rId24"/>
    <p:sldLayoutId id="2147483669" r:id="rId25"/>
    <p:sldLayoutId id="2147483711" r:id="rId26"/>
    <p:sldLayoutId id="2147483697" r:id="rId27"/>
    <p:sldLayoutId id="2147483698" r:id="rId28"/>
    <p:sldLayoutId id="2147483676" r:id="rId29"/>
    <p:sldLayoutId id="2147483695" r:id="rId30"/>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EFD6DA0E-695C-C621-9CE3-A8F72089B22E}"/>
              </a:ext>
            </a:extLst>
          </p:cNvPr>
          <p:cNvSpPr txBox="1">
            <a:spLocks/>
          </p:cNvSpPr>
          <p:nvPr/>
        </p:nvSpPr>
        <p:spPr>
          <a:xfrm>
            <a:off x="772313" y="5786847"/>
            <a:ext cx="10615427" cy="4138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spc="200" dirty="0">
                <a:solidFill>
                  <a:schemeClr val="bg1"/>
                </a:solidFill>
                <a:latin typeface="Poppins"/>
                <a:cs typeface="Poppins"/>
              </a:rPr>
              <a:t>Last updated August 2023 | </a:t>
            </a:r>
            <a:r>
              <a:rPr lang="en-US" sz="1600" spc="200">
                <a:solidFill>
                  <a:schemeClr val="bg1"/>
                </a:solidFill>
                <a:latin typeface="Poppins"/>
                <a:cs typeface="Poppins"/>
              </a:rPr>
              <a:t>systemschangelab</a:t>
            </a:r>
            <a:r>
              <a:rPr lang="en-US" sz="1600" spc="200" dirty="0">
                <a:solidFill>
                  <a:schemeClr val="bg1"/>
                </a:solidFill>
                <a:latin typeface="Poppins"/>
                <a:cs typeface="Poppins"/>
              </a:rPr>
              <a:t>.org/technological-carbon-removal</a:t>
            </a:r>
            <a:endParaRPr lang="en-US" sz="1600" spc="200" dirty="0">
              <a:solidFill>
                <a:schemeClr val="bg1"/>
              </a:solidFill>
              <a:latin typeface="Poppins"/>
            </a:endParaRPr>
          </a:p>
        </p:txBody>
      </p:sp>
      <p:pic>
        <p:nvPicPr>
          <p:cNvPr id="14" name="Picture 2" descr="A picture containing text, clipart&#10;&#10;Description automatically generated">
            <a:extLst>
              <a:ext uri="{FF2B5EF4-FFF2-40B4-BE49-F238E27FC236}">
                <a16:creationId xmlns:a16="http://schemas.microsoft.com/office/drawing/2014/main" id="{717BB5E0-05C6-254C-52B0-B1916EEE48F3}"/>
              </a:ext>
            </a:extLst>
          </p:cNvPr>
          <p:cNvPicPr>
            <a:picLocks noChangeAspect="1"/>
          </p:cNvPicPr>
          <p:nvPr/>
        </p:nvPicPr>
        <p:blipFill>
          <a:blip r:embed="rId4"/>
          <a:stretch>
            <a:fillRect/>
          </a:stretch>
        </p:blipFill>
        <p:spPr>
          <a:xfrm>
            <a:off x="723122" y="535780"/>
            <a:ext cx="2283125" cy="882549"/>
          </a:xfrm>
          <a:prstGeom prst="rect">
            <a:avLst/>
          </a:prstGeom>
        </p:spPr>
      </p:pic>
      <p:cxnSp>
        <p:nvCxnSpPr>
          <p:cNvPr id="16" name="Straight Arrow Connector 15">
            <a:extLst>
              <a:ext uri="{FF2B5EF4-FFF2-40B4-BE49-F238E27FC236}">
                <a16:creationId xmlns:a16="http://schemas.microsoft.com/office/drawing/2014/main" id="{E99AA023-FDE2-2A39-5BF5-43A29A6BA1E4}"/>
              </a:ext>
            </a:extLst>
          </p:cNvPr>
          <p:cNvCxnSpPr/>
          <p:nvPr/>
        </p:nvCxnSpPr>
        <p:spPr>
          <a:xfrm>
            <a:off x="723122" y="5519626"/>
            <a:ext cx="10590358" cy="79181"/>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
        <p:nvSpPr>
          <p:cNvPr id="18" name="Title 3">
            <a:extLst>
              <a:ext uri="{FF2B5EF4-FFF2-40B4-BE49-F238E27FC236}">
                <a16:creationId xmlns:a16="http://schemas.microsoft.com/office/drawing/2014/main" id="{7FC380CB-602F-4BBB-E8C4-95CC52CFEFEC}"/>
              </a:ext>
            </a:extLst>
          </p:cNvPr>
          <p:cNvSpPr txBox="1">
            <a:spLocks/>
          </p:cNvSpPr>
          <p:nvPr/>
        </p:nvSpPr>
        <p:spPr>
          <a:xfrm>
            <a:off x="747234" y="3719517"/>
            <a:ext cx="10565998" cy="1729082"/>
          </a:xfrm>
          <a:prstGeom prst="rect">
            <a:avLst/>
          </a:prstGeom>
        </p:spPr>
        <p:txBody>
          <a:bodyPr lIns="91440" tIns="45720" rIns="91440" bIns="45720" anchor="t"/>
          <a:lst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a:lstStyle>
          <a:p>
            <a:r>
              <a:rPr lang="en-US" sz="6000" b="1" dirty="0">
                <a:solidFill>
                  <a:schemeClr val="bg1"/>
                </a:solidFill>
                <a:latin typeface="Poppins"/>
                <a:cs typeface="Poppins"/>
              </a:rPr>
              <a:t>Technological </a:t>
            </a:r>
            <a:endParaRPr lang="en-US" sz="6000" b="1" dirty="0">
              <a:solidFill>
                <a:schemeClr val="bg1"/>
              </a:solidFill>
              <a:latin typeface="Poppins"/>
            </a:endParaRPr>
          </a:p>
          <a:p>
            <a:r>
              <a:rPr lang="en-US" sz="6000" b="1" dirty="0">
                <a:solidFill>
                  <a:schemeClr val="bg1"/>
                </a:solidFill>
                <a:latin typeface="Poppins"/>
                <a:cs typeface="Poppins"/>
              </a:rPr>
              <a:t>Carbon Removal</a:t>
            </a:r>
            <a:endParaRPr lang="en-US" sz="6000" b="1" dirty="0">
              <a:solidFill>
                <a:schemeClr val="bg1"/>
              </a:solidFill>
              <a:latin typeface="Poppins"/>
            </a:endParaRPr>
          </a:p>
        </p:txBody>
      </p:sp>
    </p:spTree>
    <p:extLst>
      <p:ext uri="{BB962C8B-B14F-4D97-AF65-F5344CB8AC3E}">
        <p14:creationId xmlns:p14="http://schemas.microsoft.com/office/powerpoint/2010/main" val="4183653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555778" y="1536174"/>
            <a:ext cx="376875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sz="2400">
                <a:solidFill>
                  <a:srgbClr val="64C9FF"/>
                </a:solidFill>
                <a:latin typeface="Poppins"/>
                <a:ea typeface="+mn-lt"/>
                <a:cs typeface="Arial"/>
              </a:rPr>
              <a:t>U.S. federal funding provided $3.5 billion for direct air capture (DAC) hubs in 2021</a:t>
            </a:r>
            <a:r>
              <a:rPr lang="en-US" sz="2400">
                <a:solidFill>
                  <a:schemeClr val="accent6"/>
                </a:solidFill>
                <a:latin typeface="Poppins"/>
                <a:ea typeface="+mn-lt"/>
                <a:cs typeface="Arial"/>
              </a:rPr>
              <a:t> — the largest ever influx of funding for carbon removal — along with an expanded tax credit to support deployment in 2022.</a:t>
            </a:r>
            <a:endParaRPr lang="en-US">
              <a:solidFill>
                <a:schemeClr val="accent6"/>
              </a:solidFill>
            </a:endParaRPr>
          </a:p>
        </p:txBody>
      </p:sp>
      <p:pic>
        <p:nvPicPr>
          <p:cNvPr id="2" name="Picture 2">
            <a:extLst>
              <a:ext uri="{FF2B5EF4-FFF2-40B4-BE49-F238E27FC236}">
                <a16:creationId xmlns:a16="http://schemas.microsoft.com/office/drawing/2014/main" id="{7D0479A2-2C1F-424F-041B-A2D82EC0630A}"/>
              </a:ext>
            </a:extLst>
          </p:cNvPr>
          <p:cNvPicPr>
            <a:picLocks noChangeAspect="1"/>
          </p:cNvPicPr>
          <p:nvPr/>
        </p:nvPicPr>
        <p:blipFill rotWithShape="1">
          <a:blip r:embed="rId3"/>
          <a:srcRect r="27824"/>
          <a:stretch/>
        </p:blipFill>
        <p:spPr>
          <a:xfrm>
            <a:off x="4796287" y="-2580"/>
            <a:ext cx="7396677" cy="6863161"/>
          </a:xfrm>
          <a:prstGeom prst="rect">
            <a:avLst/>
          </a:prstGeom>
        </p:spPr>
      </p:pic>
      <p:pic>
        <p:nvPicPr>
          <p:cNvPr id="3" name="Picture 2">
            <a:extLst>
              <a:ext uri="{FF2B5EF4-FFF2-40B4-BE49-F238E27FC236}">
                <a16:creationId xmlns:a16="http://schemas.microsoft.com/office/drawing/2014/main" id="{94DDD4FF-2C33-2202-56E3-689057CBB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2330070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847" y="761206"/>
            <a:ext cx="10847294" cy="646174"/>
          </a:xfrm>
        </p:spPr>
        <p:txBody>
          <a:bodyPr>
            <a:normAutofit/>
          </a:bodyPr>
          <a:lstStyle/>
          <a:p>
            <a:r>
              <a:rPr lang="en-US" sz="2800" dirty="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215573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91454" y="2405949"/>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95686" y="2860884"/>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6295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3880" y="757361"/>
            <a:ext cx="11259670" cy="646174"/>
          </a:xfrm>
        </p:spPr>
        <p:txBody>
          <a:bodyPr>
            <a:noAutofit/>
          </a:bodyPr>
          <a:lstStyle/>
          <a:p>
            <a:r>
              <a:rPr lang="en-US" sz="2800" dirty="0">
                <a:solidFill>
                  <a:schemeClr val="bg1"/>
                </a:solidFill>
                <a:latin typeface="Poppins Medium"/>
                <a:cs typeface="Poppins Medium"/>
              </a:rPr>
              <a:t>Pick a chart view and click the download button</a:t>
            </a:r>
            <a:endParaRPr lang="en-US" sz="2800" dirty="0">
              <a:solidFill>
                <a:schemeClr val="bg1"/>
              </a:solidFill>
            </a:endParaRPr>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14670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2217" y="751807"/>
            <a:ext cx="10844034" cy="646174"/>
          </a:xfrm>
        </p:spPr>
        <p:txBody>
          <a:bodyPr>
            <a:noAutofit/>
          </a:bodyPr>
          <a:lstStyle/>
          <a:p>
            <a:r>
              <a:rPr lang="en-US" sz="2800" dirty="0">
                <a:solidFill>
                  <a:schemeClr val="bg1"/>
                </a:solidFill>
                <a:latin typeface="Poppins Medium"/>
                <a:cs typeface="Poppins Medium"/>
              </a:rPr>
              <a:t>Next, add the chart to your slide deck</a:t>
            </a:r>
          </a:p>
          <a:p>
            <a:endParaRPr lang="en-US" sz="3200" dirty="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4681" y="2244536"/>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2421018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59469"/>
            <a:ext cx="10847294" cy="646174"/>
          </a:xfrm>
        </p:spPr>
        <p:txBody>
          <a:bodyPr>
            <a:noAutofit/>
          </a:bodyPr>
          <a:lstStyle/>
          <a:p>
            <a:r>
              <a:rPr lang="en-US" sz="2800" dirty="0">
                <a:solidFill>
                  <a:schemeClr val="bg1"/>
                </a:solidFill>
                <a:latin typeface="Poppins Medium"/>
                <a:cs typeface="Poppins Medium"/>
              </a:rPr>
              <a:t>Add context from the indicator write-up as desired</a:t>
            </a:r>
          </a:p>
          <a:p>
            <a:endParaRPr lang="en-US" sz="3200" dirty="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797527" y="1651062"/>
            <a:ext cx="6462080" cy="4778935"/>
          </a:xfrm>
          <a:prstGeom prst="rect">
            <a:avLst/>
          </a:prstGeom>
        </p:spPr>
      </p:pic>
    </p:spTree>
    <p:extLst>
      <p:ext uri="{BB962C8B-B14F-4D97-AF65-F5344CB8AC3E}">
        <p14:creationId xmlns:p14="http://schemas.microsoft.com/office/powerpoint/2010/main" val="85377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2"/>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dirty="0">
                <a:latin typeface="Poppins"/>
                <a:cs typeface="Poppins"/>
              </a:rPr>
              <a:t>VISIT: SYSTEMSCHANGELAB.ORG/TECHNOLOGICAL-CARBON-REMOVAL</a:t>
            </a:r>
            <a:endParaRPr lang="en-US" dirty="0"/>
          </a:p>
          <a:p>
            <a:pPr>
              <a:lnSpc>
                <a:spcPct val="120000"/>
              </a:lnSpc>
            </a:pPr>
            <a:r>
              <a:rPr lang="en-US" dirty="0">
                <a:latin typeface="Poppins"/>
                <a:cs typeface="Poppins"/>
              </a:rPr>
              <a:t>EMAIL: CONTACT@SYSTEMSCHANGELAB.ORG</a:t>
            </a:r>
            <a:endParaRPr lang="en-US" dirty="0"/>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634657" y="3314467"/>
            <a:ext cx="4559643" cy="0"/>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627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3E2DB-A871-63B2-A3C3-81819CC53B10}"/>
              </a:ext>
            </a:extLst>
          </p:cNvPr>
          <p:cNvSpPr>
            <a:spLocks noGrp="1"/>
          </p:cNvSpPr>
          <p:nvPr>
            <p:ph type="sldNum" sz="quarter" idx="12"/>
          </p:nvPr>
        </p:nvSpPr>
        <p:spPr/>
        <p:txBody>
          <a:bodyPr/>
          <a:lstStyle/>
          <a:p>
            <a:fld id="{6ABC6B66-E5D0-497F-B984-0CE0FD7EBCF2}" type="slidenum">
              <a:rPr lang="en-US" smtClean="0"/>
              <a:t>2</a:t>
            </a:fld>
            <a:endParaRPr lang="en-US"/>
          </a:p>
        </p:txBody>
      </p:sp>
      <p:sp>
        <p:nvSpPr>
          <p:cNvPr id="4" name="Title 8">
            <a:extLst>
              <a:ext uri="{FF2B5EF4-FFF2-40B4-BE49-F238E27FC236}">
                <a16:creationId xmlns:a16="http://schemas.microsoft.com/office/drawing/2014/main" id="{CD35497C-D7A8-841B-A679-CB2D7A90BE8F}"/>
              </a:ext>
            </a:extLst>
          </p:cNvPr>
          <p:cNvSpPr txBox="1">
            <a:spLocks/>
          </p:cNvSpPr>
          <p:nvPr/>
        </p:nvSpPr>
        <p:spPr>
          <a:xfrm>
            <a:off x="716543" y="1029472"/>
            <a:ext cx="5217916" cy="1954683"/>
          </a:xfrm>
          <a:prstGeom prst="rect">
            <a:avLst/>
          </a:prstGeom>
        </p:spPr>
        <p:txBody>
          <a:bodyPr lIns="91440" tIns="45720" rIns="91440" bIns="45720" anchor="t"/>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E1E50"/>
                </a:solidFill>
                <a:latin typeface="Poppins Medium"/>
              </a:rPr>
              <a:t>Systems Change Lab</a:t>
            </a:r>
            <a:endParaRPr lang="en-US"/>
          </a:p>
          <a:p>
            <a:r>
              <a:rPr lang="en-US" sz="1800" b="1">
                <a:latin typeface="Poppins Medium"/>
              </a:rPr>
              <a:t>    </a:t>
            </a:r>
            <a:endParaRPr lang="en-US">
              <a:latin typeface="Calibri Light" panose="020F0302020204030204"/>
              <a:cs typeface="Calibri Light" panose="020F0302020204030204"/>
            </a:endParaRPr>
          </a:p>
          <a:p>
            <a:r>
              <a:rPr lang="en-US" sz="600" b="1">
                <a:latin typeface="Poppins Medium"/>
              </a:rPr>
              <a:t>  </a:t>
            </a:r>
            <a:r>
              <a:rPr lang="en-US" sz="1200">
                <a:solidFill>
                  <a:srgbClr val="0E1E50"/>
                </a:solidFill>
                <a:latin typeface="Poppins Medium"/>
              </a:rPr>
              <a:t> </a:t>
            </a:r>
            <a:br>
              <a:rPr lang="en-US" sz="2400">
                <a:latin typeface="Poppins Medium"/>
              </a:rPr>
            </a:br>
            <a:r>
              <a:rPr lang="en-US" sz="2400">
                <a:solidFill>
                  <a:srgbClr val="0E1E50"/>
                </a:solidFill>
                <a:latin typeface="Poppins Medium"/>
              </a:rPr>
              <a:t>It’s time to change the way we think about changing the world.</a:t>
            </a:r>
            <a:endParaRPr lang="en-US">
              <a:cs typeface="Calibri Light"/>
            </a:endParaRPr>
          </a:p>
        </p:txBody>
      </p:sp>
      <p:sp>
        <p:nvSpPr>
          <p:cNvPr id="6" name="TextBox 5">
            <a:extLst>
              <a:ext uri="{FF2B5EF4-FFF2-40B4-BE49-F238E27FC236}">
                <a16:creationId xmlns:a16="http://schemas.microsoft.com/office/drawing/2014/main" id="{302BB841-1E9D-C17D-30C7-1DA0E47190ED}"/>
              </a:ext>
            </a:extLst>
          </p:cNvPr>
          <p:cNvSpPr txBox="1"/>
          <p:nvPr/>
        </p:nvSpPr>
        <p:spPr>
          <a:xfrm>
            <a:off x="718106" y="2952220"/>
            <a:ext cx="5070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a:solidFill>
                <a:srgbClr val="0C1C53"/>
              </a:solidFill>
              <a:latin typeface="Poppins"/>
              <a:cs typeface="Calibri"/>
            </a:endParaRPr>
          </a:p>
          <a:p>
            <a:pPr marL="285750" indent="-285750">
              <a:buFont typeface="Arial"/>
              <a:buChar char="•"/>
            </a:pPr>
            <a:r>
              <a:rPr lang="en-US">
                <a:solidFill>
                  <a:srgbClr val="0C1C53"/>
                </a:solidFill>
                <a:latin typeface="Poppins"/>
                <a:cs typeface="Calibri"/>
              </a:rPr>
              <a:t>The data platform identifies and tracks key shifts in our global systems that, when achieved together, can spur transformational change.</a:t>
            </a:r>
          </a:p>
        </p:txBody>
      </p:sp>
      <p:pic>
        <p:nvPicPr>
          <p:cNvPr id="8" name="Picture 11" descr="A picture containing ice, cloth&#10;&#10;Description automatically generated">
            <a:extLst>
              <a:ext uri="{FF2B5EF4-FFF2-40B4-BE49-F238E27FC236}">
                <a16:creationId xmlns:a16="http://schemas.microsoft.com/office/drawing/2014/main" id="{9ED3C310-285D-7502-51F4-E9FD707D4188}"/>
              </a:ext>
            </a:extLst>
          </p:cNvPr>
          <p:cNvPicPr>
            <a:picLocks noChangeAspect="1"/>
          </p:cNvPicPr>
          <p:nvPr/>
        </p:nvPicPr>
        <p:blipFill rotWithShape="1">
          <a:blip r:embed="rId2"/>
          <a:srcRect t="321" r="195" b="319"/>
          <a:stretch/>
        </p:blipFill>
        <p:spPr>
          <a:xfrm>
            <a:off x="6622212" y="0"/>
            <a:ext cx="5650769" cy="6858094"/>
          </a:xfrm>
          <a:prstGeom prst="rect">
            <a:avLst/>
          </a:prstGeom>
        </p:spPr>
      </p:pic>
      <p:sp>
        <p:nvSpPr>
          <p:cNvPr id="10" name="Rectangle 9">
            <a:extLst>
              <a:ext uri="{FF2B5EF4-FFF2-40B4-BE49-F238E27FC236}">
                <a16:creationId xmlns:a16="http://schemas.microsoft.com/office/drawing/2014/main" id="{CD90208F-FC96-76E4-1471-401757129E62}"/>
              </a:ext>
            </a:extLst>
          </p:cNvPr>
          <p:cNvSpPr/>
          <p:nvPr/>
        </p:nvSpPr>
        <p:spPr>
          <a:xfrm>
            <a:off x="769804" y="1709752"/>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39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341" y="613267"/>
            <a:ext cx="10847294" cy="646174"/>
          </a:xfrm>
        </p:spPr>
        <p:txBody>
          <a:bodyPr>
            <a:normAutofit fontScale="90000"/>
          </a:bodyPr>
          <a:lstStyle/>
          <a:p>
            <a:r>
              <a:rPr lang="en-US" dirty="0">
                <a:solidFill>
                  <a:schemeClr val="bg1"/>
                </a:solidFill>
                <a:latin typeface="Poppins Medium"/>
                <a:cs typeface="Poppins Medium"/>
              </a:rPr>
              <a:t>Interconnected systems </a:t>
            </a:r>
            <a:br>
              <a:rPr lang="en-US" sz="3600" dirty="0">
                <a:latin typeface="Poppins Medium"/>
                <a:cs typeface="Poppins Medium"/>
              </a:rPr>
            </a:br>
            <a:r>
              <a:rPr lang="en-US" sz="3600" dirty="0">
                <a:solidFill>
                  <a:schemeClr val="bg1"/>
                </a:solidFill>
                <a:latin typeface="Poppins Medium"/>
                <a:cs typeface="Poppins Medium"/>
              </a:rPr>
              <a:t>  </a:t>
            </a:r>
            <a:endParaRPr lang="en-US" sz="3600" dirty="0">
              <a:solidFill>
                <a:schemeClr val="bg1"/>
              </a:solidFill>
            </a:endParaRPr>
          </a:p>
        </p:txBody>
      </p:sp>
      <p:grpSp>
        <p:nvGrpSpPr>
          <p:cNvPr id="3" name="Group 2">
            <a:extLst>
              <a:ext uri="{FF2B5EF4-FFF2-40B4-BE49-F238E27FC236}">
                <a16:creationId xmlns:a16="http://schemas.microsoft.com/office/drawing/2014/main" id="{D2FA6FD0-786F-FB5A-5039-2D8C656A0C1B}"/>
              </a:ext>
            </a:extLst>
          </p:cNvPr>
          <p:cNvGrpSpPr/>
          <p:nvPr/>
        </p:nvGrpSpPr>
        <p:grpSpPr>
          <a:xfrm>
            <a:off x="577648" y="2209338"/>
            <a:ext cx="11146604" cy="3683848"/>
            <a:chOff x="577648" y="2209338"/>
            <a:chExt cx="11146604" cy="3683848"/>
          </a:xfrm>
        </p:grpSpPr>
        <p:grpSp>
          <p:nvGrpSpPr>
            <p:cNvPr id="83" name="Group 82">
              <a:extLst>
                <a:ext uri="{FF2B5EF4-FFF2-40B4-BE49-F238E27FC236}">
                  <a16:creationId xmlns:a16="http://schemas.microsoft.com/office/drawing/2014/main" id="{0BB492D4-51C1-58FD-DAA4-EEB78F0ED2EC}"/>
                </a:ext>
              </a:extLst>
            </p:cNvPr>
            <p:cNvGrpSpPr/>
            <p:nvPr/>
          </p:nvGrpSpPr>
          <p:grpSpPr>
            <a:xfrm>
              <a:off x="577648" y="2250038"/>
              <a:ext cx="1029193" cy="1336700"/>
              <a:chOff x="198503" y="2262328"/>
              <a:chExt cx="1029193" cy="1336700"/>
            </a:xfrm>
          </p:grpSpPr>
          <p:sp>
            <p:nvSpPr>
              <p:cNvPr id="59" name="TextBox 1">
                <a:extLst>
                  <a:ext uri="{FF2B5EF4-FFF2-40B4-BE49-F238E27FC236}">
                    <a16:creationId xmlns:a16="http://schemas.microsoft.com/office/drawing/2014/main" id="{59954ECB-84B8-88E2-F36E-2686A27FA30E}"/>
                  </a:ext>
                </a:extLst>
              </p:cNvPr>
              <p:cNvSpPr txBox="1"/>
              <p:nvPr/>
            </p:nvSpPr>
            <p:spPr>
              <a:xfrm>
                <a:off x="198503"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pic>
            <p:nvPicPr>
              <p:cNvPr id="26" name="Picture 26" descr="Icon&#10;&#10;Description automatically generated">
                <a:extLst>
                  <a:ext uri="{FF2B5EF4-FFF2-40B4-BE49-F238E27FC236}">
                    <a16:creationId xmlns:a16="http://schemas.microsoft.com/office/drawing/2014/main" id="{FD2A807F-F092-A61E-C59B-B19CEBDA6452}"/>
                  </a:ext>
                </a:extLst>
              </p:cNvPr>
              <p:cNvPicPr>
                <a:picLocks noChangeAspect="1"/>
              </p:cNvPicPr>
              <p:nvPr/>
            </p:nvPicPr>
            <p:blipFill>
              <a:blip r:embed="rId2"/>
              <a:stretch>
                <a:fillRect/>
              </a:stretch>
            </p:blipFill>
            <p:spPr>
              <a:xfrm>
                <a:off x="282735" y="2262328"/>
                <a:ext cx="848443" cy="824541"/>
              </a:xfrm>
              <a:prstGeom prst="rect">
                <a:avLst/>
              </a:prstGeom>
            </p:spPr>
          </p:pic>
        </p:grpSp>
        <p:grpSp>
          <p:nvGrpSpPr>
            <p:cNvPr id="82" name="Group 81">
              <a:extLst>
                <a:ext uri="{FF2B5EF4-FFF2-40B4-BE49-F238E27FC236}">
                  <a16:creationId xmlns:a16="http://schemas.microsoft.com/office/drawing/2014/main" id="{6A8F7F15-56FD-33BF-769E-DBD8F622A0F6}"/>
                </a:ext>
              </a:extLst>
            </p:cNvPr>
            <p:cNvGrpSpPr/>
            <p:nvPr/>
          </p:nvGrpSpPr>
          <p:grpSpPr>
            <a:xfrm>
              <a:off x="1960618" y="2211759"/>
              <a:ext cx="1029193" cy="1374979"/>
              <a:chOff x="1739624" y="2224049"/>
              <a:chExt cx="1029193" cy="1374979"/>
            </a:xfrm>
          </p:grpSpPr>
          <p:sp>
            <p:nvSpPr>
              <p:cNvPr id="4" name="TextBox 1">
                <a:extLst>
                  <a:ext uri="{FF2B5EF4-FFF2-40B4-BE49-F238E27FC236}">
                    <a16:creationId xmlns:a16="http://schemas.microsoft.com/office/drawing/2014/main" id="{3979129E-A7B5-C806-FD5E-FA11ADDD1963}"/>
                  </a:ext>
                </a:extLst>
              </p:cNvPr>
              <p:cNvSpPr txBox="1"/>
              <p:nvPr/>
            </p:nvSpPr>
            <p:spPr>
              <a:xfrm>
                <a:off x="1739624"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pic>
            <p:nvPicPr>
              <p:cNvPr id="27" name="Picture 27" descr="Icon&#10;&#10;Description automatically generated">
                <a:extLst>
                  <a:ext uri="{FF2B5EF4-FFF2-40B4-BE49-F238E27FC236}">
                    <a16:creationId xmlns:a16="http://schemas.microsoft.com/office/drawing/2014/main" id="{7D05C1DB-08CC-6241-FFE4-B5C3361992D3}"/>
                  </a:ext>
                </a:extLst>
              </p:cNvPr>
              <p:cNvPicPr>
                <a:picLocks noChangeAspect="1"/>
              </p:cNvPicPr>
              <p:nvPr/>
            </p:nvPicPr>
            <p:blipFill>
              <a:blip r:embed="rId3"/>
              <a:stretch>
                <a:fillRect/>
              </a:stretch>
            </p:blipFill>
            <p:spPr>
              <a:xfrm>
                <a:off x="1816348" y="2224049"/>
                <a:ext cx="872347" cy="872346"/>
              </a:xfrm>
              <a:prstGeom prst="rect">
                <a:avLst/>
              </a:prstGeom>
            </p:spPr>
          </p:pic>
        </p:grpSp>
        <p:grpSp>
          <p:nvGrpSpPr>
            <p:cNvPr id="31" name="Group 30">
              <a:extLst>
                <a:ext uri="{FF2B5EF4-FFF2-40B4-BE49-F238E27FC236}">
                  <a16:creationId xmlns:a16="http://schemas.microsoft.com/office/drawing/2014/main" id="{12258B87-71FE-2C42-228A-8DC4778FEB93}"/>
                </a:ext>
              </a:extLst>
            </p:cNvPr>
            <p:cNvGrpSpPr/>
            <p:nvPr/>
          </p:nvGrpSpPr>
          <p:grpSpPr>
            <a:xfrm>
              <a:off x="3401098" y="2216522"/>
              <a:ext cx="1029193" cy="1370216"/>
              <a:chOff x="3954017" y="2185269"/>
              <a:chExt cx="1029193" cy="1370216"/>
            </a:xfrm>
          </p:grpSpPr>
          <p:sp>
            <p:nvSpPr>
              <p:cNvPr id="5" name="TextBox 2">
                <a:extLst>
                  <a:ext uri="{FF2B5EF4-FFF2-40B4-BE49-F238E27FC236}">
                    <a16:creationId xmlns:a16="http://schemas.microsoft.com/office/drawing/2014/main" id="{1EB8CCA0-623B-278A-8E0B-A34B28D64AEB}"/>
                  </a:ext>
                </a:extLst>
              </p:cNvPr>
              <p:cNvSpPr txBox="1"/>
              <p:nvPr/>
            </p:nvSpPr>
            <p:spPr>
              <a:xfrm>
                <a:off x="3954017" y="330926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Transport</a:t>
                </a:r>
              </a:p>
            </p:txBody>
          </p:sp>
          <p:pic>
            <p:nvPicPr>
              <p:cNvPr id="30" name="Picture 30" descr="Icon&#10;&#10;Description automatically generated">
                <a:extLst>
                  <a:ext uri="{FF2B5EF4-FFF2-40B4-BE49-F238E27FC236}">
                    <a16:creationId xmlns:a16="http://schemas.microsoft.com/office/drawing/2014/main" id="{3AEA22B2-370B-28FD-4B75-35722B2AA78C}"/>
                  </a:ext>
                </a:extLst>
              </p:cNvPr>
              <p:cNvPicPr>
                <a:picLocks noChangeAspect="1"/>
              </p:cNvPicPr>
              <p:nvPr/>
            </p:nvPicPr>
            <p:blipFill>
              <a:blip r:embed="rId4"/>
              <a:stretch>
                <a:fillRect/>
              </a:stretch>
            </p:blipFill>
            <p:spPr>
              <a:xfrm>
                <a:off x="4027997" y="2185269"/>
                <a:ext cx="886723" cy="877198"/>
              </a:xfrm>
              <a:prstGeom prst="rect">
                <a:avLst/>
              </a:prstGeom>
            </p:spPr>
          </p:pic>
        </p:grpSp>
        <p:grpSp>
          <p:nvGrpSpPr>
            <p:cNvPr id="33" name="Group 32">
              <a:extLst>
                <a:ext uri="{FF2B5EF4-FFF2-40B4-BE49-F238E27FC236}">
                  <a16:creationId xmlns:a16="http://schemas.microsoft.com/office/drawing/2014/main" id="{90A48B4D-BA72-59C6-301B-16ECF66F0CEC}"/>
                </a:ext>
              </a:extLst>
            </p:cNvPr>
            <p:cNvGrpSpPr/>
            <p:nvPr/>
          </p:nvGrpSpPr>
          <p:grpSpPr>
            <a:xfrm>
              <a:off x="4841578" y="2211759"/>
              <a:ext cx="1029193" cy="1374979"/>
              <a:chOff x="5581403" y="2180506"/>
              <a:chExt cx="1029193" cy="1374979"/>
            </a:xfrm>
          </p:grpSpPr>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pic>
            <p:nvPicPr>
              <p:cNvPr id="32" name="Picture 32" descr="Icon&#10;&#10;Description automatically generated">
                <a:extLst>
                  <a:ext uri="{FF2B5EF4-FFF2-40B4-BE49-F238E27FC236}">
                    <a16:creationId xmlns:a16="http://schemas.microsoft.com/office/drawing/2014/main" id="{08811EEB-5D0B-2787-50BD-D3B60414E35D}"/>
                  </a:ext>
                </a:extLst>
              </p:cNvPr>
              <p:cNvPicPr>
                <a:picLocks noChangeAspect="1"/>
              </p:cNvPicPr>
              <p:nvPr/>
            </p:nvPicPr>
            <p:blipFill>
              <a:blip r:embed="rId5"/>
              <a:stretch>
                <a:fillRect/>
              </a:stretch>
            </p:blipFill>
            <p:spPr>
              <a:xfrm>
                <a:off x="5652638" y="2180506"/>
                <a:ext cx="886723" cy="872346"/>
              </a:xfrm>
              <a:prstGeom prst="rect">
                <a:avLst/>
              </a:prstGeom>
            </p:spPr>
          </p:pic>
        </p:grpSp>
        <p:grpSp>
          <p:nvGrpSpPr>
            <p:cNvPr id="36" name="Group 35">
              <a:extLst>
                <a:ext uri="{FF2B5EF4-FFF2-40B4-BE49-F238E27FC236}">
                  <a16:creationId xmlns:a16="http://schemas.microsoft.com/office/drawing/2014/main" id="{2D1DE630-35E7-3E28-33EE-7EE390B0A697}"/>
                </a:ext>
              </a:extLst>
            </p:cNvPr>
            <p:cNvGrpSpPr/>
            <p:nvPr/>
          </p:nvGrpSpPr>
          <p:grpSpPr>
            <a:xfrm>
              <a:off x="7731912" y="2211668"/>
              <a:ext cx="1029193" cy="1528959"/>
              <a:chOff x="7208789" y="2180415"/>
              <a:chExt cx="1029193" cy="1528959"/>
            </a:xfrm>
          </p:grpSpPr>
          <p:sp>
            <p:nvSpPr>
              <p:cNvPr id="7" name="TextBox 4">
                <a:extLst>
                  <a:ext uri="{FF2B5EF4-FFF2-40B4-BE49-F238E27FC236}">
                    <a16:creationId xmlns:a16="http://schemas.microsoft.com/office/drawing/2014/main" id="{CBBC0157-533A-14CD-C97E-E8FEF3826F92}"/>
                  </a:ext>
                </a:extLst>
              </p:cNvPr>
              <p:cNvSpPr txBox="1"/>
              <p:nvPr/>
            </p:nvSpPr>
            <p:spPr>
              <a:xfrm>
                <a:off x="7208789" y="3309264"/>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34" name="Picture 34" descr="Icon&#10;&#10;Description automatically generated">
                <a:extLst>
                  <a:ext uri="{FF2B5EF4-FFF2-40B4-BE49-F238E27FC236}">
                    <a16:creationId xmlns:a16="http://schemas.microsoft.com/office/drawing/2014/main" id="{3336759F-E856-CCE3-8518-CABF4EFE8101}"/>
                  </a:ext>
                </a:extLst>
              </p:cNvPr>
              <p:cNvPicPr>
                <a:picLocks noChangeAspect="1"/>
              </p:cNvPicPr>
              <p:nvPr/>
            </p:nvPicPr>
            <p:blipFill>
              <a:blip r:embed="rId6"/>
              <a:stretch>
                <a:fillRect/>
              </a:stretch>
            </p:blipFill>
            <p:spPr>
              <a:xfrm>
                <a:off x="7291567" y="2180415"/>
                <a:ext cx="901280" cy="872527"/>
              </a:xfrm>
              <a:prstGeom prst="rect">
                <a:avLst/>
              </a:prstGeom>
            </p:spPr>
          </p:pic>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7"/>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538482"/>
              <a:chOff x="10463561" y="2170892"/>
              <a:chExt cx="1164559" cy="1538482"/>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Ocean</a:t>
                </a:r>
              </a:p>
              <a:p>
                <a:pPr algn="ctr"/>
                <a:r>
                  <a:rPr lang="en-US" sz="1000" b="1">
                    <a:solidFill>
                      <a:schemeClr val="bg1"/>
                    </a:solidFill>
                    <a:latin typeface="Poppins" pitchFamily="2" charset="77"/>
                    <a:cs typeface="Poppins" pitchFamily="2" charset="77"/>
                  </a:rPr>
                  <a:t>Management</a:t>
                </a:r>
                <a:endParaRPr lang="en-US" sz="1000" b="1" i="0">
                  <a:solidFill>
                    <a:schemeClr val="bg1"/>
                  </a:solidFill>
                  <a:latin typeface="Poppins" pitchFamily="2" charset="77"/>
                  <a:cs typeface="Poppins" pitchFamily="2" charset="77"/>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8"/>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9"/>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388942"/>
              <a:chOff x="2326631" y="4346725"/>
              <a:chExt cx="1029193" cy="1388942"/>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Food</a:t>
                </a:r>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10"/>
              <a:stretch>
                <a:fillRect/>
              </a:stretch>
            </p:blipFill>
            <p:spPr>
              <a:xfrm>
                <a:off x="2398593" y="4346725"/>
                <a:ext cx="881871" cy="881871"/>
              </a:xfrm>
              <a:prstGeom prst="rect">
                <a:avLst/>
              </a:prstGeom>
            </p:spPr>
          </p:pic>
        </p:grpSp>
        <p:grpSp>
          <p:nvGrpSpPr>
            <p:cNvPr id="69" name="Group 68">
              <a:extLst>
                <a:ext uri="{FF2B5EF4-FFF2-40B4-BE49-F238E27FC236}">
                  <a16:creationId xmlns:a16="http://schemas.microsoft.com/office/drawing/2014/main" id="{3ADBBB1A-8971-65CD-FBF2-BDB7CD7DA3F6}"/>
                </a:ext>
              </a:extLst>
            </p:cNvPr>
            <p:cNvGrpSpPr/>
            <p:nvPr/>
          </p:nvGrpSpPr>
          <p:grpSpPr>
            <a:xfrm>
              <a:off x="4101501" y="4346725"/>
              <a:ext cx="1029193" cy="1388231"/>
              <a:chOff x="3954017" y="4346725"/>
              <a:chExt cx="1029193" cy="1388231"/>
            </a:xfrm>
          </p:grpSpPr>
          <p:sp>
            <p:nvSpPr>
              <p:cNvPr id="41" name="TextBox 9">
                <a:extLst>
                  <a:ext uri="{FF2B5EF4-FFF2-40B4-BE49-F238E27FC236}">
                    <a16:creationId xmlns:a16="http://schemas.microsoft.com/office/drawing/2014/main" id="{60A4DDB2-973C-D977-2E28-E51728BE2529}"/>
                  </a:ext>
                </a:extLst>
              </p:cNvPr>
              <p:cNvSpPr txBox="1"/>
              <p:nvPr/>
            </p:nvSpPr>
            <p:spPr>
              <a:xfrm>
                <a:off x="3954017"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68" name="Picture 68" descr="Icon&#10;&#10;Description automatically generated">
                <a:extLst>
                  <a:ext uri="{FF2B5EF4-FFF2-40B4-BE49-F238E27FC236}">
                    <a16:creationId xmlns:a16="http://schemas.microsoft.com/office/drawing/2014/main" id="{86435F48-E0F5-D6E5-A656-812382694761}"/>
                  </a:ext>
                </a:extLst>
              </p:cNvPr>
              <p:cNvPicPr>
                <a:picLocks noChangeAspect="1"/>
              </p:cNvPicPr>
              <p:nvPr/>
            </p:nvPicPr>
            <p:blipFill>
              <a:blip r:embed="rId11"/>
              <a:stretch>
                <a:fillRect/>
              </a:stretch>
            </p:blipFill>
            <p:spPr>
              <a:xfrm>
                <a:off x="4027997" y="4346725"/>
                <a:ext cx="886723" cy="896248"/>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12"/>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3"/>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4"/>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550678"/>
              <a:chOff x="10463561" y="4353256"/>
              <a:chExt cx="1029193" cy="1550678"/>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New</a:t>
                </a:r>
              </a:p>
              <a:p>
                <a:pPr algn="ctr"/>
                <a:r>
                  <a:rPr lang="en-US" sz="1000" b="1">
                    <a:solidFill>
                      <a:schemeClr val="bg1"/>
                    </a:solidFill>
                    <a:latin typeface="Poppins" pitchFamily="2" charset="77"/>
                    <a:cs typeface="Poppins" pitchFamily="2" charset="77"/>
                  </a:rPr>
                  <a:t>Economics</a:t>
                </a:r>
                <a:endParaRPr lang="en-US" sz="1000" b="1" i="0">
                  <a:solidFill>
                    <a:schemeClr val="bg1"/>
                  </a:solidFill>
                  <a:latin typeface="Poppins" pitchFamily="2" charset="77"/>
                  <a:cs typeface="Poppins" pitchFamily="2" charset="77"/>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5"/>
              <a:stretch>
                <a:fillRect/>
              </a:stretch>
            </p:blipFill>
            <p:spPr>
              <a:xfrm>
                <a:off x="10537600" y="4353256"/>
                <a:ext cx="890434" cy="878144"/>
              </a:xfrm>
              <a:prstGeom prst="rect">
                <a:avLst/>
              </a:prstGeom>
            </p:spPr>
          </p:pic>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6"/>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spTree>
    <p:extLst>
      <p:ext uri="{BB962C8B-B14F-4D97-AF65-F5344CB8AC3E}">
        <p14:creationId xmlns:p14="http://schemas.microsoft.com/office/powerpoint/2010/main" val="269481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24077A-6EA8-6E71-13DC-669F807D2E8D}"/>
              </a:ext>
            </a:extLst>
          </p:cNvPr>
          <p:cNvSpPr>
            <a:spLocks noGrp="1"/>
          </p:cNvSpPr>
          <p:nvPr>
            <p:ph type="sldNum" sz="quarter" idx="12"/>
          </p:nvPr>
        </p:nvSpPr>
        <p:spPr/>
        <p:txBody>
          <a:bodyPr/>
          <a:lstStyle/>
          <a:p>
            <a:fld id="{6ABC6B66-E5D0-497F-B984-0CE0FD7EBCF2}" type="slidenum">
              <a:rPr lang="en-US" smtClean="0"/>
              <a:t>4</a:t>
            </a:fld>
            <a:endParaRPr lang="en-US"/>
          </a:p>
        </p:txBody>
      </p:sp>
      <p:sp>
        <p:nvSpPr>
          <p:cNvPr id="11" name="Title 1">
            <a:extLst>
              <a:ext uri="{FF2B5EF4-FFF2-40B4-BE49-F238E27FC236}">
                <a16:creationId xmlns:a16="http://schemas.microsoft.com/office/drawing/2014/main" id="{410EF7C7-F84A-2EDE-8328-936DCB23C655}"/>
              </a:ext>
            </a:extLst>
          </p:cNvPr>
          <p:cNvSpPr txBox="1">
            <a:spLocks/>
          </p:cNvSpPr>
          <p:nvPr/>
        </p:nvSpPr>
        <p:spPr>
          <a:xfrm>
            <a:off x="817586" y="3372610"/>
            <a:ext cx="10565998" cy="1892795"/>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a:lstStyle>
          <a:p>
            <a:r>
              <a:rPr lang="en-US" sz="6000" b="1" dirty="0">
                <a:solidFill>
                  <a:schemeClr val="bg1"/>
                </a:solidFill>
                <a:latin typeface="Poppins"/>
                <a:cs typeface="Poppins"/>
              </a:rPr>
              <a:t>Scale up</a:t>
            </a:r>
            <a:r>
              <a:rPr lang="en-US" sz="6000" dirty="0">
                <a:solidFill>
                  <a:schemeClr val="bg1"/>
                </a:solidFill>
                <a:latin typeface="Poppins"/>
                <a:cs typeface="Poppins"/>
              </a:rPr>
              <a:t> technological carbon removal </a:t>
            </a:r>
            <a:r>
              <a:rPr lang="en-US" sz="3000" dirty="0">
                <a:solidFill>
                  <a:schemeClr val="bg1"/>
                </a:solidFill>
                <a:latin typeface="Poppins"/>
                <a:cs typeface="Poppins"/>
              </a:rPr>
              <a:t>   </a:t>
            </a:r>
            <a:endParaRPr lang="en-US" dirty="0">
              <a:solidFill>
                <a:schemeClr val="bg1"/>
              </a:solidFill>
            </a:endParaRPr>
          </a:p>
        </p:txBody>
      </p:sp>
      <p:sp>
        <p:nvSpPr>
          <p:cNvPr id="13" name="Subtitle 2">
            <a:extLst>
              <a:ext uri="{FF2B5EF4-FFF2-40B4-BE49-F238E27FC236}">
                <a16:creationId xmlns:a16="http://schemas.microsoft.com/office/drawing/2014/main" id="{5EE67736-8423-D0BB-21BA-C3331E12E18B}"/>
              </a:ext>
            </a:extLst>
          </p:cNvPr>
          <p:cNvSpPr txBox="1">
            <a:spLocks/>
          </p:cNvSpPr>
          <p:nvPr/>
        </p:nvSpPr>
        <p:spPr>
          <a:xfrm>
            <a:off x="926756" y="1055841"/>
            <a:ext cx="10615427" cy="6301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a:cs typeface="Poppins"/>
              </a:rPr>
              <a:t>SHIFT</a:t>
            </a:r>
            <a:endParaRPr lang="en-US">
              <a:solidFill>
                <a:schemeClr val="bg1"/>
              </a:solidFill>
            </a:endParaRPr>
          </a:p>
        </p:txBody>
      </p:sp>
      <p:cxnSp>
        <p:nvCxnSpPr>
          <p:cNvPr id="15" name="Straight Arrow Connector 14">
            <a:extLst>
              <a:ext uri="{FF2B5EF4-FFF2-40B4-BE49-F238E27FC236}">
                <a16:creationId xmlns:a16="http://schemas.microsoft.com/office/drawing/2014/main" id="{21C88BB5-AE98-E7C0-C919-ABFCDA6ACBB9}"/>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78157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861798" y="2715114"/>
            <a:ext cx="401372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Poppins"/>
                <a:ea typeface="+mn-lt"/>
                <a:cs typeface="+mn-lt"/>
              </a:rPr>
              <a:t>To stay on track with climate goals, both rapid emissions cuts and carbon dioxide removal (CDR) will be needed.</a:t>
            </a:r>
            <a:endParaRPr lang="en-US" sz="2000" dirty="0">
              <a:solidFill>
                <a:schemeClr val="bg1"/>
              </a:solidFill>
              <a:latin typeface="Poppins"/>
              <a:ea typeface="+mn-lt"/>
              <a:cs typeface="Poppins"/>
            </a:endParaRPr>
          </a:p>
          <a:p>
            <a:endParaRPr lang="en-US" sz="2400" dirty="0">
              <a:solidFill>
                <a:schemeClr val="bg1"/>
              </a:solidFill>
              <a:latin typeface="Poppins"/>
              <a:ea typeface="+mn-lt"/>
              <a:cs typeface="+mn-lt"/>
            </a:endParaRPr>
          </a:p>
          <a:p>
            <a:r>
              <a:rPr lang="en-US" sz="2000" dirty="0">
                <a:solidFill>
                  <a:schemeClr val="bg1"/>
                </a:solidFill>
                <a:latin typeface="Poppins"/>
                <a:ea typeface="+mn-lt"/>
                <a:cs typeface="+mn-lt"/>
              </a:rPr>
              <a:t>Technological carbon removal needs to </a:t>
            </a:r>
            <a:r>
              <a:rPr lang="en-US" sz="2000" dirty="0">
                <a:solidFill>
                  <a:srgbClr val="64C9FF"/>
                </a:solidFill>
                <a:latin typeface="Poppins"/>
                <a:ea typeface="+mn-lt"/>
                <a:cs typeface="+mn-lt"/>
              </a:rPr>
              <a:t>ramp up </a:t>
            </a:r>
            <a:r>
              <a:rPr lang="en-US" sz="2000" dirty="0">
                <a:solidFill>
                  <a:schemeClr val="bg1"/>
                </a:solidFill>
                <a:latin typeface="Poppins"/>
                <a:ea typeface="+mn-lt"/>
                <a:cs typeface="+mn-lt"/>
              </a:rPr>
              <a:t>rapidly to around </a:t>
            </a:r>
            <a:r>
              <a:rPr lang="en-US" sz="2000" dirty="0">
                <a:solidFill>
                  <a:srgbClr val="64C9FF"/>
                </a:solidFill>
                <a:latin typeface="Poppins"/>
                <a:ea typeface="+mn-lt"/>
                <a:cs typeface="+mn-lt"/>
              </a:rPr>
              <a:t>75 MtCO2/year </a:t>
            </a:r>
            <a:r>
              <a:rPr lang="en-US" sz="2000" dirty="0">
                <a:solidFill>
                  <a:schemeClr val="bg1"/>
                </a:solidFill>
                <a:latin typeface="Poppins"/>
                <a:ea typeface="+mn-lt"/>
                <a:cs typeface="+mn-lt"/>
              </a:rPr>
              <a:t>by 2030, and</a:t>
            </a:r>
            <a:r>
              <a:rPr lang="en-US" sz="2000" dirty="0">
                <a:solidFill>
                  <a:srgbClr val="64C9FF"/>
                </a:solidFill>
                <a:latin typeface="Poppins"/>
                <a:ea typeface="+mn-lt"/>
                <a:cs typeface="+mn-lt"/>
              </a:rPr>
              <a:t> 4,500 MtCO2/year </a:t>
            </a:r>
            <a:r>
              <a:rPr lang="en-US" sz="2000" dirty="0">
                <a:solidFill>
                  <a:schemeClr val="bg1"/>
                </a:solidFill>
                <a:latin typeface="Poppins"/>
                <a:ea typeface="+mn-lt"/>
                <a:cs typeface="+mn-lt"/>
              </a:rPr>
              <a:t>by 2050.</a:t>
            </a:r>
            <a:endParaRPr lang="en-US" sz="2000" dirty="0">
              <a:solidFill>
                <a:schemeClr val="bg1"/>
              </a:solidFill>
              <a:latin typeface="Poppins"/>
              <a:cs typeface="Poppins"/>
            </a:endParaRPr>
          </a:p>
        </p:txBody>
      </p:sp>
      <p:sp>
        <p:nvSpPr>
          <p:cNvPr id="4" name="Title 2">
            <a:extLst>
              <a:ext uri="{FF2B5EF4-FFF2-40B4-BE49-F238E27FC236}">
                <a16:creationId xmlns:a16="http://schemas.microsoft.com/office/drawing/2014/main" id="{7433EE05-AB5E-6F0D-D48A-4DDA19D4CB17}"/>
              </a:ext>
            </a:extLst>
          </p:cNvPr>
          <p:cNvSpPr>
            <a:spLocks noGrp="1"/>
          </p:cNvSpPr>
          <p:nvPr>
            <p:ph type="title"/>
          </p:nvPr>
        </p:nvSpPr>
        <p:spPr>
          <a:xfrm>
            <a:off x="861798" y="828833"/>
            <a:ext cx="4274247" cy="1291423"/>
          </a:xfrm>
        </p:spPr>
        <p:txBody>
          <a:bodyPr>
            <a:noAutofit/>
          </a:bodyPr>
          <a:lstStyle/>
          <a:p>
            <a:pPr>
              <a:lnSpc>
                <a:spcPct val="100000"/>
              </a:lnSpc>
              <a:spcBef>
                <a:spcPts val="0"/>
              </a:spcBef>
            </a:pPr>
            <a:r>
              <a:rPr lang="en-US" sz="4000" dirty="0">
                <a:latin typeface="Poppins Medium"/>
                <a:cs typeface="Poppins Medium"/>
              </a:rPr>
              <a:t>Progress </a:t>
            </a:r>
            <a:br>
              <a:rPr lang="en-US" sz="4000" dirty="0">
                <a:latin typeface="Poppins Medium"/>
                <a:cs typeface="Poppins Medium"/>
              </a:rPr>
            </a:br>
            <a:r>
              <a:rPr lang="en-US" sz="4000" dirty="0">
                <a:latin typeface="Poppins Medium"/>
                <a:cs typeface="Poppins Medium"/>
              </a:rPr>
              <a:t>toward targets</a:t>
            </a:r>
            <a:br>
              <a:rPr lang="en-US" sz="4000" dirty="0">
                <a:latin typeface="Poppins Medium"/>
                <a:cs typeface="Poppins Medium"/>
              </a:rPr>
            </a:br>
            <a:endParaRPr lang="en-US" sz="4000" dirty="0"/>
          </a:p>
        </p:txBody>
      </p:sp>
      <p:cxnSp>
        <p:nvCxnSpPr>
          <p:cNvPr id="6" name="Straight Connector 5">
            <a:extLst>
              <a:ext uri="{FF2B5EF4-FFF2-40B4-BE49-F238E27FC236}">
                <a16:creationId xmlns:a16="http://schemas.microsoft.com/office/drawing/2014/main" id="{5F04464A-E430-61C1-9888-3CC77E3ADCE8}"/>
              </a:ext>
            </a:extLst>
          </p:cNvPr>
          <p:cNvCxnSpPr>
            <a:cxnSpLocks/>
          </p:cNvCxnSpPr>
          <p:nvPr/>
        </p:nvCxnSpPr>
        <p:spPr>
          <a:xfrm>
            <a:off x="865030" y="2286334"/>
            <a:ext cx="4011955" cy="814"/>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pic>
        <p:nvPicPr>
          <p:cNvPr id="2" name="Picture 4" descr="Graphical user interface&#10;&#10;Description automatically generated">
            <a:extLst>
              <a:ext uri="{FF2B5EF4-FFF2-40B4-BE49-F238E27FC236}">
                <a16:creationId xmlns:a16="http://schemas.microsoft.com/office/drawing/2014/main" id="{B979AB4E-72FC-EF04-9644-543C12E1E2A4}"/>
              </a:ext>
            </a:extLst>
          </p:cNvPr>
          <p:cNvPicPr>
            <a:picLocks noChangeAspect="1"/>
          </p:cNvPicPr>
          <p:nvPr/>
        </p:nvPicPr>
        <p:blipFill>
          <a:blip r:embed="rId3"/>
          <a:stretch>
            <a:fillRect/>
          </a:stretch>
        </p:blipFill>
        <p:spPr>
          <a:xfrm>
            <a:off x="6099214" y="689617"/>
            <a:ext cx="5302370" cy="5478768"/>
          </a:xfrm>
          <a:prstGeom prst="rect">
            <a:avLst/>
          </a:prstGeom>
        </p:spPr>
      </p:pic>
    </p:spTree>
    <p:extLst>
      <p:ext uri="{BB962C8B-B14F-4D97-AF65-F5344CB8AC3E}">
        <p14:creationId xmlns:p14="http://schemas.microsoft.com/office/powerpoint/2010/main" val="865233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571276" y="2431676"/>
            <a:ext cx="2233383" cy="170983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b="1" dirty="0">
                <a:solidFill>
                  <a:srgbClr val="64C9FF"/>
                </a:solidFill>
                <a:latin typeface="Poppins"/>
                <a:cs typeface="Poppins"/>
              </a:rPr>
              <a:t>72 </a:t>
            </a:r>
            <a:r>
              <a:rPr lang="en-US" sz="2000" dirty="0">
                <a:solidFill>
                  <a:srgbClr val="64C9FF"/>
                </a:solidFill>
                <a:latin typeface="Poppins"/>
                <a:cs typeface="Poppins"/>
              </a:rPr>
              <a:t>companies </a:t>
            </a:r>
          </a:p>
          <a:p>
            <a:pPr marL="0" indent="0" algn="ctr">
              <a:lnSpc>
                <a:spcPct val="100000"/>
              </a:lnSpc>
              <a:buNone/>
            </a:pPr>
            <a:r>
              <a:rPr lang="en-US" sz="2000" dirty="0">
                <a:solidFill>
                  <a:schemeClr val="accent6"/>
                </a:solidFill>
                <a:latin typeface="Poppins"/>
                <a:cs typeface="Poppins"/>
              </a:rPr>
              <a:t>are purchasing </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carbon removal</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credits</a:t>
            </a:r>
            <a:endParaRPr lang="en-US" sz="2000" dirty="0">
              <a:solidFill>
                <a:schemeClr val="accent6"/>
              </a:solidFill>
            </a:endParaRPr>
          </a:p>
          <a:p>
            <a:pPr>
              <a:lnSpc>
                <a:spcPct val="100000"/>
              </a:lnSpc>
            </a:pPr>
            <a:endParaRPr lang="en-US" sz="1800" dirty="0">
              <a:solidFill>
                <a:schemeClr val="accent6"/>
              </a:solidFill>
            </a:endParaRPr>
          </a:p>
          <a:p>
            <a:pPr marL="0" indent="0">
              <a:lnSpc>
                <a:spcPct val="140000"/>
              </a:lnSpc>
              <a:spcAft>
                <a:spcPts val="1000"/>
              </a:spcAft>
              <a:buNone/>
            </a:pPr>
            <a:endParaRPr lang="en-US" dirty="0">
              <a:solidFill>
                <a:schemeClr val="bg1"/>
              </a:solidFill>
            </a:endParaRPr>
          </a:p>
        </p:txBody>
      </p:sp>
      <p:sp>
        <p:nvSpPr>
          <p:cNvPr id="12" name="Title 11">
            <a:extLst>
              <a:ext uri="{FF2B5EF4-FFF2-40B4-BE49-F238E27FC236}">
                <a16:creationId xmlns:a16="http://schemas.microsoft.com/office/drawing/2014/main" id="{78A535D4-A0E2-8646-DC7F-4605DA40EF4D}"/>
              </a:ext>
            </a:extLst>
          </p:cNvPr>
          <p:cNvSpPr>
            <a:spLocks noGrp="1"/>
          </p:cNvSpPr>
          <p:nvPr>
            <p:ph type="title"/>
          </p:nvPr>
        </p:nvSpPr>
        <p:spPr>
          <a:xfrm>
            <a:off x="657671" y="612807"/>
            <a:ext cx="10847294" cy="646174"/>
          </a:xfrm>
        </p:spPr>
        <p:txBody>
          <a:bodyPr>
            <a:noAutofit/>
          </a:bodyPr>
          <a:lstStyle/>
          <a:p>
            <a:r>
              <a:rPr lang="en-US" sz="4000" dirty="0">
                <a:solidFill>
                  <a:srgbClr val="FFFFFF"/>
                </a:solidFill>
                <a:latin typeface="Poppins Medium"/>
                <a:cs typeface="Poppins Medium"/>
              </a:rPr>
              <a:t>Enablers and barriers</a:t>
            </a:r>
            <a:endParaRPr lang="en-US" sz="4000" dirty="0">
              <a:latin typeface="Poppins Medium"/>
              <a:cs typeface="Poppins Medium"/>
            </a:endParaRPr>
          </a:p>
        </p:txBody>
      </p:sp>
      <p:sp>
        <p:nvSpPr>
          <p:cNvPr id="13" name="Content Placeholder 2">
            <a:extLst>
              <a:ext uri="{FF2B5EF4-FFF2-40B4-BE49-F238E27FC236}">
                <a16:creationId xmlns:a16="http://schemas.microsoft.com/office/drawing/2014/main" id="{D56D6E5B-6029-2215-9B55-0CDF8D609978}"/>
              </a:ext>
            </a:extLst>
          </p:cNvPr>
          <p:cNvSpPr txBox="1">
            <a:spLocks/>
          </p:cNvSpPr>
          <p:nvPr/>
        </p:nvSpPr>
        <p:spPr>
          <a:xfrm>
            <a:off x="3372522" y="2431676"/>
            <a:ext cx="2592457" cy="15773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b="1" dirty="0">
                <a:solidFill>
                  <a:srgbClr val="64C9FF"/>
                </a:solidFill>
                <a:latin typeface="Poppins"/>
                <a:cs typeface="Poppins"/>
              </a:rPr>
              <a:t>7 </a:t>
            </a:r>
            <a:r>
              <a:rPr lang="en-US" sz="2000" dirty="0">
                <a:solidFill>
                  <a:srgbClr val="64C9FF"/>
                </a:solidFill>
                <a:latin typeface="Poppins"/>
                <a:cs typeface="Poppins"/>
              </a:rPr>
              <a:t>governments </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are investing</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in CDR research</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 and development</a:t>
            </a:r>
            <a:endParaRPr lang="en-US" sz="2000" dirty="0">
              <a:solidFill>
                <a:schemeClr val="accent6"/>
              </a:solidFill>
            </a:endParaRPr>
          </a:p>
          <a:p>
            <a:pPr>
              <a:lnSpc>
                <a:spcPct val="100000"/>
              </a:lnSpc>
            </a:pPr>
            <a:endParaRPr lang="en-US" sz="1800" dirty="0">
              <a:solidFill>
                <a:schemeClr val="bg1"/>
              </a:solidFill>
            </a:endParaRPr>
          </a:p>
          <a:p>
            <a:pPr marL="0" indent="0">
              <a:lnSpc>
                <a:spcPct val="140000"/>
              </a:lnSpc>
              <a:spcAft>
                <a:spcPts val="1000"/>
              </a:spcAft>
              <a:buNone/>
            </a:pPr>
            <a:endParaRPr lang="en-US" dirty="0">
              <a:solidFill>
                <a:schemeClr val="bg1"/>
              </a:solidFill>
            </a:endParaRPr>
          </a:p>
        </p:txBody>
      </p:sp>
      <p:sp>
        <p:nvSpPr>
          <p:cNvPr id="14" name="Content Placeholder 2">
            <a:extLst>
              <a:ext uri="{FF2B5EF4-FFF2-40B4-BE49-F238E27FC236}">
                <a16:creationId xmlns:a16="http://schemas.microsoft.com/office/drawing/2014/main" id="{5E8A41BC-F785-8B74-16CF-EAFAF3295FEF}"/>
              </a:ext>
            </a:extLst>
          </p:cNvPr>
          <p:cNvSpPr txBox="1">
            <a:spLocks/>
          </p:cNvSpPr>
          <p:nvPr/>
        </p:nvSpPr>
        <p:spPr>
          <a:xfrm>
            <a:off x="9333604" y="2431676"/>
            <a:ext cx="2388496" cy="19517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b="1">
                <a:solidFill>
                  <a:srgbClr val="64C9FF"/>
                </a:solidFill>
                <a:latin typeface="Poppins"/>
                <a:cs typeface="Poppins"/>
              </a:rPr>
              <a:t>6</a:t>
            </a:r>
            <a:r>
              <a:rPr lang="en-US" sz="1800">
                <a:solidFill>
                  <a:srgbClr val="64C9FF"/>
                </a:solidFill>
                <a:latin typeface="Poppins"/>
                <a:cs typeface="Poppins"/>
              </a:rPr>
              <a:t> </a:t>
            </a:r>
            <a:r>
              <a:rPr lang="en-US" sz="2000">
                <a:solidFill>
                  <a:srgbClr val="64C9FF"/>
                </a:solidFill>
                <a:latin typeface="Poppins"/>
                <a:cs typeface="Poppins"/>
              </a:rPr>
              <a:t>governments </a:t>
            </a:r>
            <a:endParaRPr lang="en-US" sz="2000">
              <a:solidFill>
                <a:srgbClr val="64C9FF"/>
              </a:solidFill>
            </a:endParaRPr>
          </a:p>
          <a:p>
            <a:pPr marL="0" indent="0" algn="ctr">
              <a:lnSpc>
                <a:spcPct val="100000"/>
              </a:lnSpc>
              <a:buNone/>
            </a:pPr>
            <a:r>
              <a:rPr lang="en-US" sz="2000">
                <a:solidFill>
                  <a:schemeClr val="accent6"/>
                </a:solidFill>
                <a:latin typeface="Poppins"/>
                <a:cs typeface="Poppins"/>
              </a:rPr>
              <a:t>are providing </a:t>
            </a:r>
            <a:endParaRPr lang="en-US" sz="2000">
              <a:solidFill>
                <a:schemeClr val="accent6"/>
              </a:solidFill>
            </a:endParaRPr>
          </a:p>
          <a:p>
            <a:pPr marL="0" indent="0" algn="ctr">
              <a:lnSpc>
                <a:spcPct val="100000"/>
              </a:lnSpc>
              <a:buNone/>
            </a:pPr>
            <a:r>
              <a:rPr lang="en-US" sz="2000">
                <a:solidFill>
                  <a:schemeClr val="accent6"/>
                </a:solidFill>
                <a:latin typeface="Poppins"/>
                <a:cs typeface="Poppins"/>
              </a:rPr>
              <a:t>CDR deployment</a:t>
            </a:r>
            <a:endParaRPr lang="en-US" sz="2000">
              <a:solidFill>
                <a:schemeClr val="accent6"/>
              </a:solidFill>
            </a:endParaRPr>
          </a:p>
          <a:p>
            <a:pPr marL="0" indent="0" algn="ctr">
              <a:lnSpc>
                <a:spcPct val="100000"/>
              </a:lnSpc>
              <a:buNone/>
            </a:pPr>
            <a:r>
              <a:rPr lang="en-US" sz="2000">
                <a:solidFill>
                  <a:schemeClr val="accent6"/>
                </a:solidFill>
                <a:latin typeface="Poppins"/>
                <a:cs typeface="Poppins"/>
              </a:rPr>
              <a:t>and support</a:t>
            </a:r>
            <a:endParaRPr lang="en-US" sz="2000">
              <a:solidFill>
                <a:schemeClr val="accent6"/>
              </a:solidFill>
            </a:endParaRPr>
          </a:p>
          <a:p>
            <a:pPr>
              <a:lnSpc>
                <a:spcPct val="100000"/>
              </a:lnSpc>
            </a:pPr>
            <a:endParaRPr lang="en-US" sz="1800">
              <a:solidFill>
                <a:schemeClr val="accent6"/>
              </a:solidFill>
            </a:endParaRPr>
          </a:p>
          <a:p>
            <a:pPr marL="0" indent="0">
              <a:lnSpc>
                <a:spcPct val="140000"/>
              </a:lnSpc>
              <a:spcAft>
                <a:spcPts val="1000"/>
              </a:spcAft>
              <a:buNone/>
            </a:pPr>
            <a:endParaRPr lang="en-US">
              <a:solidFill>
                <a:schemeClr val="bg1"/>
              </a:solidFill>
            </a:endParaRPr>
          </a:p>
        </p:txBody>
      </p:sp>
      <p:sp>
        <p:nvSpPr>
          <p:cNvPr id="15" name="Content Placeholder 2">
            <a:extLst>
              <a:ext uri="{FF2B5EF4-FFF2-40B4-BE49-F238E27FC236}">
                <a16:creationId xmlns:a16="http://schemas.microsoft.com/office/drawing/2014/main" id="{A32D40E1-5948-DB03-8773-973F601628B6}"/>
              </a:ext>
            </a:extLst>
          </p:cNvPr>
          <p:cNvSpPr txBox="1">
            <a:spLocks/>
          </p:cNvSpPr>
          <p:nvPr/>
        </p:nvSpPr>
        <p:spPr>
          <a:xfrm>
            <a:off x="6532357" y="2431676"/>
            <a:ext cx="2233382" cy="19495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b="1">
                <a:solidFill>
                  <a:srgbClr val="64C9FF"/>
                </a:solidFill>
                <a:latin typeface="Poppins"/>
                <a:cs typeface="Poppins"/>
              </a:rPr>
              <a:t>5</a:t>
            </a:r>
            <a:r>
              <a:rPr lang="en-US" sz="1800">
                <a:solidFill>
                  <a:srgbClr val="64C9FF"/>
                </a:solidFill>
                <a:latin typeface="Poppins"/>
                <a:cs typeface="Poppins"/>
              </a:rPr>
              <a:t> </a:t>
            </a:r>
            <a:r>
              <a:rPr lang="en-US" sz="2000">
                <a:solidFill>
                  <a:srgbClr val="64C9FF"/>
                </a:solidFill>
                <a:latin typeface="Poppins"/>
                <a:cs typeface="Poppins"/>
              </a:rPr>
              <a:t>governments</a:t>
            </a:r>
            <a:endParaRPr lang="en-US" sz="2000">
              <a:solidFill>
                <a:srgbClr val="64C9FF"/>
              </a:solidFill>
            </a:endParaRPr>
          </a:p>
          <a:p>
            <a:pPr marL="0" indent="0" algn="ctr">
              <a:lnSpc>
                <a:spcPct val="100000"/>
              </a:lnSpc>
              <a:buNone/>
            </a:pPr>
            <a:r>
              <a:rPr lang="en-US" sz="2000">
                <a:solidFill>
                  <a:schemeClr val="accent6"/>
                </a:solidFill>
                <a:latin typeface="Poppins"/>
                <a:cs typeface="Poppins"/>
              </a:rPr>
              <a:t>are funding</a:t>
            </a:r>
            <a:endParaRPr lang="en-US" sz="2000">
              <a:solidFill>
                <a:schemeClr val="accent6"/>
              </a:solidFill>
            </a:endParaRPr>
          </a:p>
          <a:p>
            <a:pPr marL="0" indent="0" algn="ctr">
              <a:lnSpc>
                <a:spcPct val="100000"/>
              </a:lnSpc>
              <a:buNone/>
            </a:pPr>
            <a:r>
              <a:rPr lang="en-US" sz="2000">
                <a:solidFill>
                  <a:schemeClr val="accent6"/>
                </a:solidFill>
                <a:latin typeface="Poppins"/>
                <a:cs typeface="Poppins"/>
              </a:rPr>
              <a:t>CDR enabling</a:t>
            </a:r>
            <a:endParaRPr lang="en-US" sz="2000">
              <a:solidFill>
                <a:schemeClr val="accent6"/>
              </a:solidFill>
            </a:endParaRPr>
          </a:p>
          <a:p>
            <a:pPr marL="0" indent="0" algn="ctr">
              <a:lnSpc>
                <a:spcPct val="100000"/>
              </a:lnSpc>
              <a:buNone/>
            </a:pPr>
            <a:r>
              <a:rPr lang="en-US" sz="2000">
                <a:solidFill>
                  <a:schemeClr val="accent6"/>
                </a:solidFill>
                <a:latin typeface="Poppins"/>
                <a:cs typeface="Poppins"/>
              </a:rPr>
              <a:t>infrastructure</a:t>
            </a:r>
            <a:endParaRPr lang="en-US" sz="2000">
              <a:solidFill>
                <a:schemeClr val="accent6"/>
              </a:solidFill>
            </a:endParaRPr>
          </a:p>
          <a:p>
            <a:pPr>
              <a:lnSpc>
                <a:spcPct val="100000"/>
              </a:lnSpc>
            </a:pPr>
            <a:endParaRPr lang="en-US" sz="1800">
              <a:solidFill>
                <a:schemeClr val="bg1"/>
              </a:solidFill>
            </a:endParaRPr>
          </a:p>
          <a:p>
            <a:pPr marL="0" indent="0">
              <a:lnSpc>
                <a:spcPct val="140000"/>
              </a:lnSpc>
              <a:spcAft>
                <a:spcPts val="1000"/>
              </a:spcAft>
              <a:buNone/>
            </a:pPr>
            <a:endParaRPr lang="en-US">
              <a:solidFill>
                <a:schemeClr val="bg1"/>
              </a:solidFill>
              <a:latin typeface="Poppins"/>
              <a:cs typeface="Poppins"/>
            </a:endParaRPr>
          </a:p>
        </p:txBody>
      </p:sp>
      <p:pic>
        <p:nvPicPr>
          <p:cNvPr id="8" name="Picture 8" descr="Icon&#10;&#10;Description automatically generated">
            <a:extLst>
              <a:ext uri="{FF2B5EF4-FFF2-40B4-BE49-F238E27FC236}">
                <a16:creationId xmlns:a16="http://schemas.microsoft.com/office/drawing/2014/main" id="{3C5D8270-B6A9-2FC9-2E1D-5829DC47F328}"/>
              </a:ext>
            </a:extLst>
          </p:cNvPr>
          <p:cNvPicPr>
            <a:picLocks noChangeAspect="1"/>
          </p:cNvPicPr>
          <p:nvPr/>
        </p:nvPicPr>
        <p:blipFill>
          <a:blip r:embed="rId3"/>
          <a:stretch>
            <a:fillRect/>
          </a:stretch>
        </p:blipFill>
        <p:spPr>
          <a:xfrm>
            <a:off x="10790590" y="433034"/>
            <a:ext cx="714375" cy="714375"/>
          </a:xfrm>
          <a:prstGeom prst="rect">
            <a:avLst/>
          </a:prstGeom>
        </p:spPr>
      </p:pic>
    </p:spTree>
    <p:extLst>
      <p:ext uri="{BB962C8B-B14F-4D97-AF65-F5344CB8AC3E}">
        <p14:creationId xmlns:p14="http://schemas.microsoft.com/office/powerpoint/2010/main" val="2994248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540512" y="1365408"/>
            <a:ext cx="3840645"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6"/>
                </a:solidFill>
                <a:latin typeface="Poppins"/>
                <a:ea typeface="+mn-lt"/>
                <a:cs typeface="+mn-lt"/>
              </a:rPr>
              <a:t>In 2022, a coalition of companies committed to purchase </a:t>
            </a:r>
            <a:r>
              <a:rPr lang="en-US" sz="2400" dirty="0">
                <a:solidFill>
                  <a:srgbClr val="64C9FF"/>
                </a:solidFill>
                <a:latin typeface="Poppins"/>
                <a:ea typeface="+mn-lt"/>
                <a:cs typeface="+mn-lt"/>
              </a:rPr>
              <a:t>$925 million</a:t>
            </a:r>
            <a:r>
              <a:rPr lang="en-US" sz="2400" dirty="0">
                <a:solidFill>
                  <a:schemeClr val="accent3"/>
                </a:solidFill>
                <a:latin typeface="Poppins"/>
                <a:ea typeface="+mn-lt"/>
                <a:cs typeface="+mn-lt"/>
              </a:rPr>
              <a:t> </a:t>
            </a:r>
            <a:r>
              <a:rPr lang="en-US" sz="2400" dirty="0">
                <a:solidFill>
                  <a:schemeClr val="bg1"/>
                </a:solidFill>
                <a:latin typeface="Poppins"/>
                <a:ea typeface="+mn-lt"/>
                <a:cs typeface="+mn-lt"/>
              </a:rPr>
              <a:t>of permanent carbon removal between 2022 and 2030. In 2023, additional companies joined, bringing the total commitment to over $1 billion.</a:t>
            </a:r>
            <a:endParaRPr lang="en-US" dirty="0">
              <a:solidFill>
                <a:schemeClr val="bg1"/>
              </a:solidFill>
              <a:latin typeface="Poppins"/>
              <a:ea typeface="+mn-lt"/>
              <a:cs typeface="+mn-lt"/>
            </a:endParaRPr>
          </a:p>
          <a:p>
            <a:endParaRPr lang="en-US" dirty="0">
              <a:solidFill>
                <a:srgbClr val="000000"/>
              </a:solidFill>
              <a:latin typeface="Calibri" panose="020F0502020204030204"/>
              <a:ea typeface="Calibri" panose="020F0502020204030204"/>
              <a:cs typeface="Calibri"/>
            </a:endParaRPr>
          </a:p>
        </p:txBody>
      </p:sp>
      <p:pic>
        <p:nvPicPr>
          <p:cNvPr id="2" name="Picture 2" descr="A picture containing sky, outdoor, road, train&#10;&#10;Description automatically generated">
            <a:extLst>
              <a:ext uri="{FF2B5EF4-FFF2-40B4-BE49-F238E27FC236}">
                <a16:creationId xmlns:a16="http://schemas.microsoft.com/office/drawing/2014/main" id="{93CBA166-F591-58AF-46B4-B5D653BDAB3C}"/>
              </a:ext>
            </a:extLst>
          </p:cNvPr>
          <p:cNvPicPr>
            <a:picLocks noChangeAspect="1"/>
          </p:cNvPicPr>
          <p:nvPr/>
        </p:nvPicPr>
        <p:blipFill rotWithShape="1">
          <a:blip r:embed="rId3"/>
          <a:srcRect l="8546" r="14052" b="127"/>
          <a:stretch/>
        </p:blipFill>
        <p:spPr>
          <a:xfrm>
            <a:off x="4767531" y="-15955"/>
            <a:ext cx="7420402" cy="6866835"/>
          </a:xfrm>
          <a:prstGeom prst="rect">
            <a:avLst/>
          </a:prstGeom>
        </p:spPr>
      </p:pic>
      <p:pic>
        <p:nvPicPr>
          <p:cNvPr id="4" name="Picture 3">
            <a:extLst>
              <a:ext uri="{FF2B5EF4-FFF2-40B4-BE49-F238E27FC236}">
                <a16:creationId xmlns:a16="http://schemas.microsoft.com/office/drawing/2014/main" id="{81291202-3E97-605A-4AB5-70D91C584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2519000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720232" y="1349698"/>
            <a:ext cx="411985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Activity around CDR has </a:t>
            </a:r>
            <a:r>
              <a:rPr lang="en-US" sz="2400" dirty="0">
                <a:solidFill>
                  <a:srgbClr val="64C9FF"/>
                </a:solidFill>
                <a:latin typeface="Poppins"/>
                <a:ea typeface="+mn-lt"/>
                <a:cs typeface="+mn-lt"/>
              </a:rPr>
              <a:t>skyrocketed</a:t>
            </a:r>
            <a:r>
              <a:rPr lang="en-US" sz="2400" dirty="0">
                <a:solidFill>
                  <a:schemeClr val="accent3"/>
                </a:solidFill>
                <a:latin typeface="Poppins"/>
                <a:ea typeface="+mn-lt"/>
                <a:cs typeface="+mn-lt"/>
              </a:rPr>
              <a:t> </a:t>
            </a:r>
            <a:r>
              <a:rPr lang="en-US" sz="2400" dirty="0">
                <a:solidFill>
                  <a:schemeClr val="bg1"/>
                </a:solidFill>
                <a:latin typeface="Poppins"/>
                <a:ea typeface="+mn-lt"/>
                <a:cs typeface="+mn-lt"/>
              </a:rPr>
              <a:t>in the past three to four years, particularly in the U.S.</a:t>
            </a:r>
            <a:endParaRPr lang="en-US" dirty="0">
              <a:solidFill>
                <a:schemeClr val="bg1"/>
              </a:solidFill>
            </a:endParaRPr>
          </a:p>
          <a:p>
            <a:pPr marL="342900" indent="-342900">
              <a:buFont typeface="Arial"/>
              <a:buChar char="•"/>
            </a:pPr>
            <a:endParaRPr lang="en-US" sz="2400">
              <a:solidFill>
                <a:schemeClr val="bg1"/>
              </a:solidFill>
              <a:latin typeface="Poppins"/>
              <a:ea typeface="+mn-lt"/>
              <a:cs typeface="+mn-lt"/>
            </a:endParaRPr>
          </a:p>
          <a:p>
            <a:r>
              <a:rPr lang="en-US" sz="2400" dirty="0">
                <a:solidFill>
                  <a:schemeClr val="bg1"/>
                </a:solidFill>
                <a:latin typeface="Poppins"/>
                <a:ea typeface="+mn-lt"/>
                <a:cs typeface="+mn-lt"/>
              </a:rPr>
              <a:t>The amount of CDR is expected to accelerate as private and public investments and new </a:t>
            </a:r>
            <a:br>
              <a:rPr lang="en-US" sz="2400" dirty="0">
                <a:latin typeface="Poppins"/>
                <a:ea typeface="+mn-lt"/>
                <a:cs typeface="+mn-lt"/>
              </a:rPr>
            </a:br>
            <a:r>
              <a:rPr lang="en-US" sz="2400" dirty="0">
                <a:solidFill>
                  <a:schemeClr val="bg1"/>
                </a:solidFill>
                <a:latin typeface="Poppins"/>
                <a:ea typeface="+mn-lt"/>
                <a:cs typeface="+mn-lt"/>
              </a:rPr>
              <a:t>policies </a:t>
            </a:r>
            <a:r>
              <a:rPr lang="en-US" sz="2400" dirty="0">
                <a:solidFill>
                  <a:srgbClr val="64C9FF"/>
                </a:solidFill>
                <a:latin typeface="Poppins"/>
                <a:ea typeface="+mn-lt"/>
                <a:cs typeface="+mn-lt"/>
              </a:rPr>
              <a:t>translate into </a:t>
            </a:r>
            <a:br>
              <a:rPr lang="en-US" sz="2400" dirty="0">
                <a:latin typeface="Poppins"/>
                <a:ea typeface="+mn-lt"/>
                <a:cs typeface="+mn-lt"/>
              </a:rPr>
            </a:br>
            <a:r>
              <a:rPr lang="en-US" sz="2400" dirty="0">
                <a:solidFill>
                  <a:srgbClr val="64C9FF"/>
                </a:solidFill>
                <a:latin typeface="Poppins"/>
                <a:ea typeface="+mn-lt"/>
                <a:cs typeface="+mn-lt"/>
              </a:rPr>
              <a:t>projects on the ground</a:t>
            </a:r>
            <a:r>
              <a:rPr lang="en-US" sz="2400" dirty="0">
                <a:solidFill>
                  <a:schemeClr val="bg1"/>
                </a:solidFill>
                <a:latin typeface="Poppins"/>
                <a:ea typeface="+mn-lt"/>
                <a:cs typeface="+mn-lt"/>
              </a:rPr>
              <a:t>.</a:t>
            </a:r>
            <a:endParaRPr lang="en-US" dirty="0">
              <a:solidFill>
                <a:schemeClr val="bg1"/>
              </a:solidFill>
              <a:cs typeface="Calibri"/>
            </a:endParaRPr>
          </a:p>
        </p:txBody>
      </p:sp>
      <p:pic>
        <p:nvPicPr>
          <p:cNvPr id="2" name="Picture 3" descr="Chart, line chart&#10;&#10;Description automatically generated">
            <a:extLst>
              <a:ext uri="{FF2B5EF4-FFF2-40B4-BE49-F238E27FC236}">
                <a16:creationId xmlns:a16="http://schemas.microsoft.com/office/drawing/2014/main" id="{14191A3A-4C3B-31F0-882F-472020B47AE6}"/>
              </a:ext>
            </a:extLst>
          </p:cNvPr>
          <p:cNvPicPr>
            <a:picLocks noChangeAspect="1"/>
          </p:cNvPicPr>
          <p:nvPr/>
        </p:nvPicPr>
        <p:blipFill>
          <a:blip r:embed="rId3"/>
          <a:stretch>
            <a:fillRect/>
          </a:stretch>
        </p:blipFill>
        <p:spPr>
          <a:xfrm>
            <a:off x="5671141" y="668222"/>
            <a:ext cx="5651446" cy="5515358"/>
          </a:xfrm>
          <a:prstGeom prst="rect">
            <a:avLst/>
          </a:prstGeom>
        </p:spPr>
      </p:pic>
    </p:spTree>
    <p:extLst>
      <p:ext uri="{BB962C8B-B14F-4D97-AF65-F5344CB8AC3E}">
        <p14:creationId xmlns:p14="http://schemas.microsoft.com/office/powerpoint/2010/main" val="1903428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566601" y="1536174"/>
            <a:ext cx="380775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Poppins"/>
                <a:ea typeface="+mn-lt"/>
                <a:cs typeface="+mn-lt"/>
              </a:rPr>
              <a:t>Based on public documentation and announcements, at least six countries </a:t>
            </a:r>
          </a:p>
          <a:p>
            <a:r>
              <a:rPr lang="en-US" sz="2400" dirty="0">
                <a:solidFill>
                  <a:srgbClr val="FFFFFF"/>
                </a:solidFill>
                <a:latin typeface="Poppins"/>
                <a:ea typeface="+mn-lt"/>
                <a:cs typeface="+mn-lt"/>
              </a:rPr>
              <a:t>supported CDR deployment in 2022, including </a:t>
            </a:r>
            <a:r>
              <a:rPr lang="en-US" sz="2400" dirty="0">
                <a:solidFill>
                  <a:srgbClr val="64C9FF"/>
                </a:solidFill>
                <a:latin typeface="Poppins"/>
                <a:ea typeface="+mn-lt"/>
                <a:cs typeface="+mn-lt"/>
              </a:rPr>
              <a:t>Australia, Canada, Germany, Iceland, Switzerland and the United States</a:t>
            </a:r>
            <a:r>
              <a:rPr lang="en-US" sz="2400" dirty="0">
                <a:solidFill>
                  <a:srgbClr val="FFFFFF"/>
                </a:solidFill>
                <a:latin typeface="Poppins"/>
                <a:ea typeface="+mn-lt"/>
                <a:cs typeface="+mn-lt"/>
              </a:rPr>
              <a:t>.</a:t>
            </a:r>
            <a:endParaRPr lang="en-US" sz="2400" dirty="0">
              <a:latin typeface="Poppins"/>
              <a:ea typeface="+mn-lt"/>
              <a:cs typeface="+mn-lt"/>
            </a:endParaRPr>
          </a:p>
        </p:txBody>
      </p:sp>
      <p:pic>
        <p:nvPicPr>
          <p:cNvPr id="4" name="Picture 4" descr="Graphical user interface&#10;&#10;Description automatically generated">
            <a:extLst>
              <a:ext uri="{FF2B5EF4-FFF2-40B4-BE49-F238E27FC236}">
                <a16:creationId xmlns:a16="http://schemas.microsoft.com/office/drawing/2014/main" id="{6C1C187A-0A00-C62B-70C8-3666F490A70C}"/>
              </a:ext>
            </a:extLst>
          </p:cNvPr>
          <p:cNvPicPr>
            <a:picLocks noChangeAspect="1"/>
          </p:cNvPicPr>
          <p:nvPr/>
        </p:nvPicPr>
        <p:blipFill rotWithShape="1">
          <a:blip r:embed="rId3"/>
          <a:srcRect r="35477" b="345"/>
          <a:stretch/>
        </p:blipFill>
        <p:spPr>
          <a:xfrm>
            <a:off x="4364967" y="12043"/>
            <a:ext cx="7833811" cy="6848329"/>
          </a:xfrm>
          <a:prstGeom prst="rect">
            <a:avLst/>
          </a:prstGeom>
        </p:spPr>
      </p:pic>
      <p:pic>
        <p:nvPicPr>
          <p:cNvPr id="2" name="Picture 1">
            <a:extLst>
              <a:ext uri="{FF2B5EF4-FFF2-40B4-BE49-F238E27FC236}">
                <a16:creationId xmlns:a16="http://schemas.microsoft.com/office/drawing/2014/main" id="{ADCFA2C3-1C10-E1B7-5C37-7222D732D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962899200"/>
      </p:ext>
    </p:extLst>
  </p:cSld>
  <p:clrMapOvr>
    <a:masterClrMapping/>
  </p:clrMapOvr>
</p:sld>
</file>

<file path=ppt/theme/theme1.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18f4232-699d-43c2-afd1-ad28c7d4979f">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60961fab-d629-44e6-b6be-fdf2fc7f6b8e" xsi:nil="true"/>
    <TrackedChanges xmlns="c18f4232-699d-43c2-afd1-ad28c7d4979f">false</TrackedChanges>
    <AddedtoSpreadsheet xmlns="c18f4232-699d-43c2-afd1-ad28c7d4979f">false</AddedtoSpreadshee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9A49C901F1134788AE5DFAF3A76493" ma:contentTypeVersion="22" ma:contentTypeDescription="Create a new document." ma:contentTypeScope="" ma:versionID="9e10066ae71fae10fe48cb0f26dd0c73">
  <xsd:schema xmlns:xsd="http://www.w3.org/2001/XMLSchema" xmlns:xs="http://www.w3.org/2001/XMLSchema" xmlns:p="http://schemas.microsoft.com/office/2006/metadata/properties" xmlns:ns1="http://schemas.microsoft.com/sharepoint/v3" xmlns:ns2="c18f4232-699d-43c2-afd1-ad28c7d4979f" xmlns:ns3="60961fab-d629-44e6-b6be-fdf2fc7f6b8e" targetNamespace="http://schemas.microsoft.com/office/2006/metadata/properties" ma:root="true" ma:fieldsID="a43ac6cadca738fd583b608b8ca0deab" ns1:_="" ns2:_="" ns3:_="">
    <xsd:import namespace="http://schemas.microsoft.com/sharepoint/v3"/>
    <xsd:import namespace="c18f4232-699d-43c2-afd1-ad28c7d4979f"/>
    <xsd:import namespace="60961fab-d629-44e6-b6be-fdf2fc7f6b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element ref="ns2:MediaServiceSearchProperties" minOccurs="0"/>
                <xsd:element ref="ns2:MediaServiceObjectDetectorVersions" minOccurs="0"/>
                <xsd:element ref="ns2:AddedtoSpreadsheet" minOccurs="0"/>
                <xsd:element ref="ns2:TrackedChang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8f4232-699d-43c2-afd1-ad28c7d49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AddedtoSpreadsheet" ma:index="28" nillable="true" ma:displayName="Added to Spreadsheet" ma:default="0" ma:format="Dropdown" ma:internalName="AddedtoSpreadsheet">
      <xsd:simpleType>
        <xsd:restriction base="dms:Boolean"/>
      </xsd:simpleType>
    </xsd:element>
    <xsd:element name="TrackedChanges" ma:index="29" nillable="true" ma:displayName="Tracked Changes" ma:default="0" ma:format="Dropdown" ma:internalName="TrackedChanges">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F4F52F-5C7E-4AA4-8518-ADA1B2DBBAEF}">
  <ds:schemaRefs>
    <ds:schemaRef ds:uri="http://schemas.openxmlformats.org/package/2006/metadata/core-properties"/>
    <ds:schemaRef ds:uri="http://schemas.microsoft.com/sharepoint/v3"/>
    <ds:schemaRef ds:uri="http://purl.org/dc/terms/"/>
    <ds:schemaRef ds:uri="http://purl.org/dc/elements/1.1/"/>
    <ds:schemaRef ds:uri="http://schemas.microsoft.com/office/2006/metadata/properties"/>
    <ds:schemaRef ds:uri="c18f4232-699d-43c2-afd1-ad28c7d4979f"/>
    <ds:schemaRef ds:uri="http://www.w3.org/XML/1998/namespace"/>
    <ds:schemaRef ds:uri="http://schemas.microsoft.com/office/2006/documentManagement/types"/>
    <ds:schemaRef ds:uri="http://schemas.microsoft.com/office/infopath/2007/PartnerControls"/>
    <ds:schemaRef ds:uri="60961fab-d629-44e6-b6be-fdf2fc7f6b8e"/>
    <ds:schemaRef ds:uri="http://purl.org/dc/dcmitype/"/>
  </ds:schemaRefs>
</ds:datastoreItem>
</file>

<file path=customXml/itemProps2.xml><?xml version="1.0" encoding="utf-8"?>
<ds:datastoreItem xmlns:ds="http://schemas.openxmlformats.org/officeDocument/2006/customXml" ds:itemID="{EFD3A9EB-3497-49FF-B3E9-E507EC6E4CBB}">
  <ds:schemaRefs>
    <ds:schemaRef ds:uri="http://schemas.microsoft.com/sharepoint/v3/contenttype/forms"/>
  </ds:schemaRefs>
</ds:datastoreItem>
</file>

<file path=customXml/itemProps3.xml><?xml version="1.0" encoding="utf-8"?>
<ds:datastoreItem xmlns:ds="http://schemas.openxmlformats.org/officeDocument/2006/customXml" ds:itemID="{685DEAFF-B008-4B8C-BEC5-2627EC16DC7C}">
  <ds:schemaRefs>
    <ds:schemaRef ds:uri="60961fab-d629-44e6-b6be-fdf2fc7f6b8e"/>
    <ds:schemaRef ds:uri="c18f4232-699d-43c2-afd1-ad28c7d497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2084</Words>
  <Application>Microsoft Office PowerPoint</Application>
  <PresentationFormat>Widescreen</PresentationFormat>
  <Paragraphs>137</Paragraphs>
  <Slides>16</Slides>
  <Notes>9</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Interconnected systems    </vt:lpstr>
      <vt:lpstr>PowerPoint Presentation</vt:lpstr>
      <vt:lpstr>Progress  toward targets </vt:lpstr>
      <vt:lpstr>Enablers and barriers</vt:lpstr>
      <vt:lpstr>PowerPoint Presentation</vt:lpstr>
      <vt:lpstr>PowerPoint Presentation</vt:lpstr>
      <vt:lpstr>PowerPoint Presentation</vt:lpstr>
      <vt:lpstr>PowerPoint Presentation</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Brynne Wilcox</cp:lastModifiedBy>
  <cp:revision>53</cp:revision>
  <dcterms:created xsi:type="dcterms:W3CDTF">2023-05-10T21:09:20Z</dcterms:created>
  <dcterms:modified xsi:type="dcterms:W3CDTF">2023-08-30T17:42:25Z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0x010100839A49C901F1134788AE5DFAF3A76493</vt:lpwstr>
  </property>
  <property fmtid="{D5CDD505-2E9C-101B-9397-08002B2CF9AE}" pid="3" name="MediaServiceImageTags">
    <vt:lpwstr/>
  </property>
</Properties>
</file>