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720" r:id="rId5"/>
  </p:sldMasterIdLst>
  <p:notesMasterIdLst>
    <p:notesMasterId r:id="rId38"/>
  </p:notesMasterIdLst>
  <p:sldIdLst>
    <p:sldId id="256" r:id="rId6"/>
    <p:sldId id="339" r:id="rId7"/>
    <p:sldId id="291" r:id="rId8"/>
    <p:sldId id="265" r:id="rId9"/>
    <p:sldId id="290" r:id="rId10"/>
    <p:sldId id="281" r:id="rId11"/>
    <p:sldId id="292" r:id="rId12"/>
    <p:sldId id="293" r:id="rId13"/>
    <p:sldId id="295" r:id="rId14"/>
    <p:sldId id="294" r:id="rId15"/>
    <p:sldId id="309" r:id="rId16"/>
    <p:sldId id="315" r:id="rId17"/>
    <p:sldId id="317" r:id="rId18"/>
    <p:sldId id="316" r:id="rId19"/>
    <p:sldId id="325" r:id="rId20"/>
    <p:sldId id="327" r:id="rId21"/>
    <p:sldId id="328" r:id="rId22"/>
    <p:sldId id="318" r:id="rId23"/>
    <p:sldId id="320" r:id="rId24"/>
    <p:sldId id="329" r:id="rId25"/>
    <p:sldId id="330" r:id="rId26"/>
    <p:sldId id="331" r:id="rId27"/>
    <p:sldId id="324" r:id="rId28"/>
    <p:sldId id="333" r:id="rId29"/>
    <p:sldId id="332" r:id="rId30"/>
    <p:sldId id="334" r:id="rId31"/>
    <p:sldId id="310" r:id="rId32"/>
    <p:sldId id="337" r:id="rId33"/>
    <p:sldId id="311" r:id="rId34"/>
    <p:sldId id="312" r:id="rId35"/>
    <p:sldId id="338" r:id="rId36"/>
    <p:sldId id="270"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448731B-8695-2A9A-0C9F-6E459ACFAF28}" name="Irene BermanVaporis" initials="IB" userId="S::irene.bermanvaporis@wri.org::36199d59-03a9-4ff3-92e7-a7185e674d4a" providerId="AD"/>
  <p188:author id="{91B018BF-E1AA-C0DD-AD1F-7BDDDA7464BC}" name="Stephen Naimoli" initials="SN" userId="S::stephen.naimoli@wri.org::b4f4e748-c17b-4940-b97d-24d9f00fc312" providerId="AD"/>
  <p188:author id="{34BC25F7-5369-40C3-B388-EC0B79C0C542}" name="Kelly Levin" initials="KL" userId="S::kelly.levin_bezosearthfund.org#ext#@onewri.onmicrosoft.com::71902acb-04fe-46b6-8fba-659fc714f77f" providerId="AD"/>
  <p188:author id="{972784FD-9B13-AEB3-6EF2-6ECFAD508BD2}" name="Brynne Wilcox" initials="BW" userId="S::brynne.wilcox@wri.org::9ea332a5-72b0-4aba-9eed-02b5d0137144"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83BEEB"/>
    <a:srgbClr val="0E1E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34E50E-2C74-9486-52E6-4D2C0BF459BF}" v="3" dt="2023-03-23T16:19:20.715"/>
    <p1510:client id="{22950E30-D57E-0C92-9D68-AF7F7425F968}" v="2" dt="2023-02-03T15:59:55.403"/>
    <p1510:client id="{23468DFA-FA4B-EE24-E7FC-118087340080}" v="2" dt="2023-03-24T02:38:33.502"/>
    <p1510:client id="{238E2888-64FF-16CF-AE52-88FDD8F00121}" v="13" dt="2022-12-20T21:34:54.922"/>
    <p1510:client id="{2817FBF9-44D2-4AF3-9F75-E1F9A4E81D7F}" v="82" dt="2022-11-22T18:39:43.886"/>
    <p1510:client id="{37EB702F-17F3-76F0-D8F9-5E2A738C45A3}" v="348" dt="2023-01-04T20:24:05.693"/>
    <p1510:client id="{452EA92A-4D6E-4190-8946-22B9B7CA288A}" v="4" dt="2023-02-15T12:48:19.697"/>
    <p1510:client id="{4B2B2D98-E4F3-0A2A-67E1-6308B41B8397}" v="12" dt="2022-11-22T15:32:22.532"/>
    <p1510:client id="{5F9CA50A-DC52-ADA8-3344-72D597AF0560}" v="1" dt="2023-01-31T17:00:57.497"/>
    <p1510:client id="{6953E6D5-2253-9487-504A-2564EACD8660}" v="25" dt="2023-02-15T20:22:25.134"/>
    <p1510:client id="{6AF76F66-2FD1-0AB1-166B-6B20D92973D2}" v="477" dt="2023-01-10T19:03:00.083"/>
    <p1510:client id="{6F9A8495-5A58-AEE1-D344-C3EA2A16004E}" v="59" dt="2022-12-19T22:40:03.052"/>
    <p1510:client id="{74878D07-2253-423E-4E62-99410D372CA4}" v="7" dt="2022-12-14T00:05:24.734"/>
    <p1510:client id="{91A1AEAE-45FD-0626-649E-62F1C961A23C}" v="127" dt="2023-01-12T20:14:14.903"/>
    <p1510:client id="{9C749F09-6CC3-3E60-9674-103410B0CDD3}" v="84" dt="2023-03-29T19:19:26.949"/>
    <p1510:client id="{9ECB2EBC-2870-FA14-1BA4-3562DF44D1E0}" v="877" dt="2022-12-08T19:47:43.381"/>
    <p1510:client id="{BD6055E0-E488-114E-506D-B262AAE70884}" v="6" dt="2023-03-20T16:21:09.491"/>
    <p1510:client id="{CE4627F7-712C-BC63-BDDC-B052B4CE2780}" v="323" dt="2023-01-11T20:01:33.276"/>
    <p1510:client id="{D54F7871-D573-7589-E939-D65B04C9DEBE}" v="15" dt="2023-04-24T18:18:51.513"/>
    <p1510:client id="{D78C1924-9BA1-0254-B581-0AF0162FCA6D}" v="2" dt="2022-12-13T22:20:47.224"/>
    <p1510:client id="{E7F20260-B262-85F4-2A6C-BA2A34767855}" v="2" dt="2023-02-08T17:06:41.185"/>
    <p1510:client id="{F74A2620-EEDC-CA41-FAF4-BB536C828739}" v="497" dt="2023-01-10T20:12:03.905"/>
    <p1510:client id="{FB189AAF-9C3F-67EE-1CF7-EC5BD0A4AAAB}" v="83" dt="2022-12-20T22:01:17.2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microsoft.com/office/2015/10/relationships/revisionInfo" Target="revisionInfo.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6D9F20-ECA9-5645-991E-2D9C867A07F8}" type="datetimeFigureOut">
              <a:rPr lang="en-US" smtClean="0"/>
              <a:t>4/24/2023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4C836E-2CE9-3944-A5AC-3E8E3096BCD8}" type="slidenum">
              <a:rPr lang="en-US" smtClean="0"/>
              <a:t>‹#›</a:t>
            </a:fld>
            <a:endParaRPr lang="en-US"/>
          </a:p>
        </p:txBody>
      </p:sp>
    </p:spTree>
    <p:extLst>
      <p:ext uri="{BB962C8B-B14F-4D97-AF65-F5344CB8AC3E}">
        <p14:creationId xmlns:p14="http://schemas.microsoft.com/office/powerpoint/2010/main" val="31466157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unsplash.com/photos/4e4ZKnPbZAI"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irena.org/Data/View-data-by-topic/Capacity-and-Generation/Statistics-Time-Series"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iea.org/news/china-has-a-clear-pathway-to-build-a-more-sustainable-secure-and-inclusive-energy-future"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iea.org/data-and-statistics/data-product/world-energy-balances"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climateactiontracker.org/documents/753/CAT_2020-07-10_ParisAgreementBenchmarks_FullReport.pdf"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ilo.org/wcmsp5/groups/public/---ed_emp/---emp_ent/documents/publication/wcms_250690.pdf" TargetMode="External"/><Relationship Id="rId7" Type="http://schemas.openxmlformats.org/officeDocument/2006/relationships/hyperlink" Target="https://www.irena.org/publications/2019/Jan/Renewable-Energy-A-Gender-Perspective"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www.irena.org/publications/2021/Oct/Renewable-Energy-and-Jobs-Annual-Review-2021" TargetMode="External"/><Relationship Id="rId5" Type="http://schemas.openxmlformats.org/officeDocument/2006/relationships/hyperlink" Target="https://www.ilo.org/public/english/revue/download/pdf/ghai.pdf" TargetMode="External"/><Relationship Id="rId4" Type="http://schemas.openxmlformats.org/officeDocument/2006/relationships/hyperlink" Target="https://www.ilo.org/global/topics/green-jobs/WCMS_824102/lang--en/index.htm"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about.bnef.com/blog/battery-pack-prices-fall-to-an-average-of-132-kwh-but-rising-commodity-prices-start-to-bite/"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systemschangelab.org/node/248#indicator-409"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iea.org/data-and-statistics/data-tools/energy-technology-patents-data-explorer"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iea.org/data-and-statistics/data-product/world-energy-investment-2022-datafile"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systemschangelab.org/node/248#indicator-409"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iopscience.iop.org/article/10.1088/1748-9326/aa7b29/meta"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ww.iea.org/reports/world-energy-investment-2021"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systemschangelab.org/power/phase-out-unabated-coal-and-fossil-gas-electricity-generation"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systemschangelab.org/power/ensure-energy-access-and-just-and-equitable-transition-all" TargetMode="External"/><Relationship Id="rId5" Type="http://schemas.openxmlformats.org/officeDocument/2006/relationships/hyperlink" Target="https://systemschangelab.org/power/modernize-power-grids-scale-energy-storage-and-manage-power-demand" TargetMode="External"/><Relationship Id="rId4" Type="http://schemas.openxmlformats.org/officeDocument/2006/relationships/hyperlink" Target="https://systemschangelab.org/power/rapidly-scale-zero-carbon-electricity-generation"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trackingsdg7.esmap.org/data/files/download-documents/sdg7-report2022-full_report.pdf" TargetMode="External"/><Relationship Id="rId2" Type="http://schemas.openxmlformats.org/officeDocument/2006/relationships/slide" Target="../slides/slide24.xml"/><Relationship Id="rId1" Type="http://schemas.openxmlformats.org/officeDocument/2006/relationships/notesMaster" Target="../notesMasters/notesMaster1.xml"/><Relationship Id="rId5" Type="http://schemas.openxmlformats.org/officeDocument/2006/relationships/hyperlink" Target="https://sdgs.un.org/goals" TargetMode="External"/><Relationship Id="rId4" Type="http://schemas.openxmlformats.org/officeDocument/2006/relationships/hyperlink" Target="https://www.irena.org/publications/2021/Jun/Tracking-SDG-7-2021"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iea.org/reports/net-zero-by-2050" TargetMode="External"/><Relationship Id="rId7" Type="http://schemas.openxmlformats.org/officeDocument/2006/relationships/hyperlink" Target="https://www.business-humanrights.org/en/from-us/transition-minerals-tracker/" TargetMode="External"/><Relationship Id="rId2" Type="http://schemas.openxmlformats.org/officeDocument/2006/relationships/slide" Target="../slides/slide25.xml"/><Relationship Id="rId1" Type="http://schemas.openxmlformats.org/officeDocument/2006/relationships/notesMaster" Target="../notesMasters/notesMaster1.xml"/><Relationship Id="rId6" Type="http://schemas.openxmlformats.org/officeDocument/2006/relationships/hyperlink" Target="https://www.business-humanrights.org/en/from-us/transition-minerals-tracker/methodology" TargetMode="External"/><Relationship Id="rId5" Type="http://schemas.openxmlformats.org/officeDocument/2006/relationships/hyperlink" Target="https://www.business-humanrights.org/en/from-us/transition-minerals-tracker" TargetMode="External"/><Relationship Id="rId4" Type="http://schemas.openxmlformats.org/officeDocument/2006/relationships/hyperlink" Target="https://doi.org/10.1016/j.exis.2020.06.018"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foundations-20.org/publication/aligning-g20-infrastructure-investment-with-climate-goals-the-2030-agenda/"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systemschangelab.org/" TargetMode="External"/><Relationship Id="rId2" Type="http://schemas.openxmlformats.org/officeDocument/2006/relationships/slide" Target="../slides/slide27.xml"/><Relationship Id="rId1" Type="http://schemas.openxmlformats.org/officeDocument/2006/relationships/notesMaster" Target="../notesMasters/notesMaster1.xml"/><Relationship Id="rId5" Type="http://schemas.openxmlformats.org/officeDocument/2006/relationships/hyperlink" Target="https://systemschangelab.org/dashboard" TargetMode="External"/><Relationship Id="rId4" Type="http://schemas.openxmlformats.org/officeDocument/2006/relationships/hyperlink" Target="https://systemschangelab.org/power"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systemschangelab.org/" TargetMode="External"/><Relationship Id="rId2" Type="http://schemas.openxmlformats.org/officeDocument/2006/relationships/slide" Target="../slides/slide28.xml"/><Relationship Id="rId1" Type="http://schemas.openxmlformats.org/officeDocument/2006/relationships/notesMaster" Target="../notesMasters/notesMaster1.xml"/><Relationship Id="rId5" Type="http://schemas.openxmlformats.org/officeDocument/2006/relationships/hyperlink" Target="https://systemschangelab.org/dashboard" TargetMode="External"/><Relationship Id="rId4" Type="http://schemas.openxmlformats.org/officeDocument/2006/relationships/hyperlink" Target="https://systemschangelab.org/power"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ipcc.ch/report/sixth-assessment-report-working-group-3/"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s://climateactiontracker.org/documents/753/CAT_2020-07-10_ParisAgreementBenchmarks_FullReport.pdf" TargetMode="External"/><Relationship Id="rId4" Type="http://schemas.openxmlformats.org/officeDocument/2006/relationships/hyperlink" Target="https://ember-climate.org/insights/research/global-electricity-review-2022/"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systemschangelab.org/node/246#indicator-401"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unsplash.com/photos/Mk2ls9UBO2E" TargetMode="External"/><Relationship Id="rId4" Type="http://schemas.openxmlformats.org/officeDocument/2006/relationships/hyperlink" Target="https://ourworldindata.org/fossil-fuels#when-do-countries-plan-to-phase-out-coal"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iea.org/reports/global-energy-review-co2-emissions-in-2021-2"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s://climateactiontracker.org/documents/753/CAT_2020-07-10_ParisAgreementBenchmarks_FullReport.pdf" TargetMode="External"/><Relationship Id="rId4" Type="http://schemas.openxmlformats.org/officeDocument/2006/relationships/hyperlink" Target="https://systemschangelab.org/node/479"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Photo by Hana Ott: </a:t>
            </a:r>
            <a:r>
              <a:rPr lang="en-US">
                <a:hlinkClick r:id="rId3"/>
              </a:rPr>
              <a:t>HD photo by Hans Ott (unsplash.com)</a:t>
            </a:r>
            <a:endParaRPr lang="en-US"/>
          </a:p>
        </p:txBody>
      </p:sp>
      <p:sp>
        <p:nvSpPr>
          <p:cNvPr id="4" name="Slide Number Placeholder 3"/>
          <p:cNvSpPr>
            <a:spLocks noGrp="1"/>
          </p:cNvSpPr>
          <p:nvPr>
            <p:ph type="sldNum" sz="quarter" idx="5"/>
          </p:nvPr>
        </p:nvSpPr>
        <p:spPr/>
        <p:txBody>
          <a:bodyPr/>
          <a:lstStyle/>
          <a:p>
            <a:fld id="{004C836E-2CE9-3944-A5AC-3E8E3096BCD8}" type="slidenum">
              <a:rPr lang="en-US" smtClean="0"/>
              <a:t>1</a:t>
            </a:fld>
            <a:endParaRPr lang="en-US"/>
          </a:p>
        </p:txBody>
      </p:sp>
    </p:spTree>
    <p:extLst>
      <p:ext uri="{BB962C8B-B14F-4D97-AF65-F5344CB8AC3E}">
        <p14:creationId xmlns:p14="http://schemas.microsoft.com/office/powerpoint/2010/main" val="8886371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Photo by Green Energy Futures: https://www.flickr.com/photos/greenenergyfutures/26366624930/in/photolist-GaVQZy-9PYJgf-bqzRBC-ysPFAs-FvBnUq-2kRFTR8-Kn7Xme-azaP4n-KWCgH-boAaUF-rSVoYh-sauPoK-sbD2Zz-LkFwFB-asnPMc-efxTWg-tsB97T-asqrbS-pfCqc3-KWCw4-nRRKZ4-asqjmE-efDEmo-8NMPqm-e1quAB-asqqNm-dSJnem-AYmGeS-aoYHjW-efDDLo-FvBiLq-efDEpf-efxTSP-efDEob-efDDPY-efDDDy-efDEiY-s8efB5-sakZWJ-efDDYE-2aPCBbU-efDDFo-rRaHXx-rSVZX5-cPch51-KjgdoG-rSU3J1-s8cpJY-efDDTU-efxUcv</a:t>
            </a:r>
          </a:p>
          <a:p>
            <a:endParaRPr lang="en-US"/>
          </a:p>
        </p:txBody>
      </p:sp>
      <p:sp>
        <p:nvSpPr>
          <p:cNvPr id="4" name="Slide Number Placeholder 3"/>
          <p:cNvSpPr>
            <a:spLocks noGrp="1"/>
          </p:cNvSpPr>
          <p:nvPr>
            <p:ph type="sldNum" sz="quarter" idx="5"/>
          </p:nvPr>
        </p:nvSpPr>
        <p:spPr/>
        <p:txBody>
          <a:bodyPr/>
          <a:lstStyle/>
          <a:p>
            <a:fld id="{004C836E-2CE9-3944-A5AC-3E8E3096BCD8}" type="slidenum">
              <a:rPr lang="en-US" smtClean="0"/>
              <a:t>13</a:t>
            </a:fld>
            <a:endParaRPr lang="en-US"/>
          </a:p>
        </p:txBody>
      </p:sp>
    </p:spTree>
    <p:extLst>
      <p:ext uri="{BB962C8B-B14F-4D97-AF65-F5344CB8AC3E}">
        <p14:creationId xmlns:p14="http://schemas.microsoft.com/office/powerpoint/2010/main" val="12983326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a:t>Indicator Copy from SCL Platform: </a:t>
            </a:r>
          </a:p>
          <a:p>
            <a:r>
              <a:rPr lang="en-US"/>
              <a:t>To achieve a zero-carbon power system by 2050, nearly all electricity will need to come from renewable technologies. Achieving this will require large-scale renewable energy capacity additions. To track momentum toward this goal, it is important to monitor annual capacity additions, which represent new installations of renewable power.</a:t>
            </a:r>
            <a:endParaRPr lang="en-US">
              <a:cs typeface="Calibri"/>
            </a:endParaRPr>
          </a:p>
          <a:p>
            <a:endParaRPr lang="en-US"/>
          </a:p>
          <a:p>
            <a:r>
              <a:rPr lang="en-US"/>
              <a:t>Annual capacity additions of renewables are generally increasing. Since 2011, </a:t>
            </a:r>
            <a:r>
              <a:rPr lang="en-US">
                <a:hlinkClick r:id="rId3"/>
              </a:rPr>
              <a:t>at least 106 gigawatts (GW) of new clean power capacity</a:t>
            </a:r>
            <a:r>
              <a:rPr lang="en-US"/>
              <a:t> have been added to the global power system each year. In 2021, 260 GW of new renewable power was added, primarily driven by expansions of renewable energy projects in </a:t>
            </a:r>
            <a:r>
              <a:rPr lang="en-US">
                <a:hlinkClick r:id="rId4"/>
              </a:rPr>
              <a:t>China</a:t>
            </a:r>
            <a:r>
              <a:rPr lang="en-US"/>
              <a:t>.</a:t>
            </a:r>
            <a:endParaRPr lang="en-US">
              <a:cs typeface="Calibri"/>
            </a:endParaRPr>
          </a:p>
          <a:p>
            <a:endParaRPr lang="en-US"/>
          </a:p>
          <a:p>
            <a:r>
              <a:rPr lang="en-US"/>
              <a:t>Since 2020 — which was a record-breaking year — new renewable energy capacity additions have exceeded 260 GW annually. However, major global instabilities, such as the COVID-19 pandemic and Russia’s invasion of Ukraine, have slowed this pace.</a:t>
            </a:r>
            <a:endParaRPr lang="en-US">
              <a:cs typeface="Calibri" panose="020F0502020204030204"/>
            </a:endParaRPr>
          </a:p>
          <a:p>
            <a:endParaRPr lang="en-US"/>
          </a:p>
          <a:p>
            <a:r>
              <a:rPr lang="en-US"/>
              <a:t>Given supply chain disruptions and geopolitical issues, this indicator will need to be carefully monitored to ensure that the current slowdown does not significantly derail the scaling of annual renewable energy installations.</a:t>
            </a:r>
            <a:endParaRPr lang="en-US">
              <a:cs typeface="Calibri" panose="020F0502020204030204"/>
            </a:endParaRPr>
          </a:p>
          <a:p>
            <a:endParaRPr lang="en-US" u="sng">
              <a:cs typeface="Calibri"/>
            </a:endParaRPr>
          </a:p>
        </p:txBody>
      </p:sp>
      <p:sp>
        <p:nvSpPr>
          <p:cNvPr id="4" name="Slide Number Placeholder 3"/>
          <p:cNvSpPr>
            <a:spLocks noGrp="1"/>
          </p:cNvSpPr>
          <p:nvPr>
            <p:ph type="sldNum" sz="quarter" idx="5"/>
          </p:nvPr>
        </p:nvSpPr>
        <p:spPr/>
        <p:txBody>
          <a:bodyPr/>
          <a:lstStyle/>
          <a:p>
            <a:fld id="{004C836E-2CE9-3944-A5AC-3E8E3096BCD8}" type="slidenum">
              <a:rPr lang="en-US" smtClean="0"/>
              <a:t>14</a:t>
            </a:fld>
            <a:endParaRPr lang="en-US"/>
          </a:p>
        </p:txBody>
      </p:sp>
    </p:spTree>
    <p:extLst>
      <p:ext uri="{BB962C8B-B14F-4D97-AF65-F5344CB8AC3E}">
        <p14:creationId xmlns:p14="http://schemas.microsoft.com/office/powerpoint/2010/main" val="33562286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a:t>Indicator Copy from SCL Platform: </a:t>
            </a:r>
            <a:endParaRPr lang="en-US"/>
          </a:p>
        </p:txBody>
      </p:sp>
      <p:sp>
        <p:nvSpPr>
          <p:cNvPr id="4" name="Slide Number Placeholder 3"/>
          <p:cNvSpPr>
            <a:spLocks noGrp="1"/>
          </p:cNvSpPr>
          <p:nvPr>
            <p:ph type="sldNum" sz="quarter" idx="5"/>
          </p:nvPr>
        </p:nvSpPr>
        <p:spPr/>
        <p:txBody>
          <a:bodyPr/>
          <a:lstStyle/>
          <a:p>
            <a:fld id="{004C836E-2CE9-3944-A5AC-3E8E3096BCD8}" type="slidenum">
              <a:rPr lang="en-US" smtClean="0"/>
              <a:t>15</a:t>
            </a:fld>
            <a:endParaRPr lang="en-US"/>
          </a:p>
        </p:txBody>
      </p:sp>
    </p:spTree>
    <p:extLst>
      <p:ext uri="{BB962C8B-B14F-4D97-AF65-F5344CB8AC3E}">
        <p14:creationId xmlns:p14="http://schemas.microsoft.com/office/powerpoint/2010/main" val="29748884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a:t>Indicator Copy from SCL Platform: </a:t>
            </a:r>
          </a:p>
          <a:p>
            <a:r>
              <a:rPr lang="en-US"/>
              <a:t>To decarbonize the power sector, fossil fuels need to be displaced by zero-carbon energy — technologies that can generate electricity without greenhouse gas (GHG) emissions. This indicator tracks solar, wind, hydro, biomass and nuclear power.</a:t>
            </a:r>
            <a:endParaRPr lang="en-US">
              <a:cs typeface="Calibri"/>
            </a:endParaRPr>
          </a:p>
          <a:p>
            <a:endParaRPr lang="en-US"/>
          </a:p>
          <a:p>
            <a:r>
              <a:rPr lang="en-US"/>
              <a:t>The share of zero-carbon power declined between 2000 and 2011 and has increased only marginally since, </a:t>
            </a:r>
            <a:r>
              <a:rPr lang="en-US">
                <a:hlinkClick r:id="rId3"/>
              </a:rPr>
              <a:t>reaching 36% in 2019</a:t>
            </a:r>
            <a:r>
              <a:rPr lang="en-US"/>
              <a:t>. Efforts will need to accelerate the growth in zero-carbon power about six-fold by 2030 to align with Paris Agreement compatible pathways. Growth in zero-carbon power is likely to follow an S-curve and the technology is in the breakthrough stage of adoption, so the rate of change will likely accelerate faster than the past five years, although this is not guaranteed. The share of zero-carbon power needs to reach </a:t>
            </a:r>
            <a:r>
              <a:rPr lang="en-US">
                <a:hlinkClick r:id="rId4"/>
              </a:rPr>
              <a:t>74–92% by 2030 and 98–100% by 2050</a:t>
            </a:r>
            <a:r>
              <a:rPr lang="en-US"/>
              <a:t>.</a:t>
            </a:r>
            <a:endParaRPr lang="en-US">
              <a:cs typeface="Calibri"/>
            </a:endParaRPr>
          </a:p>
          <a:p>
            <a:endParaRPr lang="en-US"/>
          </a:p>
          <a:p>
            <a:r>
              <a:rPr lang="en-US"/>
              <a:t>Most of the growth in zero-carbon power since 1990 has been through the addition of new solar and wind capacity, particularly in Asia. Given the high costs and lead times of nuclear power projects — as well as their environmental and geopolitical concerns — the majority of future power installations are expected to be renewable energy, particularly solar and wind. Nuclear capacity peaked in the 1990s and has declined ever since, with shutdowns outpacing new installations.</a:t>
            </a:r>
            <a:endParaRPr lang="en-US">
              <a:cs typeface="Calibri" panose="020F0502020204030204"/>
            </a:endParaRPr>
          </a:p>
          <a:p>
            <a:endParaRPr lang="en-US" u="sng">
              <a:cs typeface="Calibri"/>
            </a:endParaRPr>
          </a:p>
        </p:txBody>
      </p:sp>
      <p:sp>
        <p:nvSpPr>
          <p:cNvPr id="4" name="Slide Number Placeholder 3"/>
          <p:cNvSpPr>
            <a:spLocks noGrp="1"/>
          </p:cNvSpPr>
          <p:nvPr>
            <p:ph type="sldNum" sz="quarter" idx="5"/>
          </p:nvPr>
        </p:nvSpPr>
        <p:spPr/>
        <p:txBody>
          <a:bodyPr/>
          <a:lstStyle/>
          <a:p>
            <a:fld id="{004C836E-2CE9-3944-A5AC-3E8E3096BCD8}" type="slidenum">
              <a:rPr lang="en-US" smtClean="0"/>
              <a:t>16</a:t>
            </a:fld>
            <a:endParaRPr lang="en-US"/>
          </a:p>
        </p:txBody>
      </p:sp>
    </p:spTree>
    <p:extLst>
      <p:ext uri="{BB962C8B-B14F-4D97-AF65-F5344CB8AC3E}">
        <p14:creationId xmlns:p14="http://schemas.microsoft.com/office/powerpoint/2010/main" val="18320801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90000"/>
              </a:lnSpc>
              <a:spcBef>
                <a:spcPts val="1000"/>
              </a:spcBef>
              <a:buFont typeface="Arial"/>
              <a:buChar char="•"/>
            </a:pPr>
            <a:r>
              <a:rPr lang="en-US" dirty="0"/>
              <a:t>The increasing number of jobs for men and women in renewable energy shows that greener energy can create decent and productive work opportunities. </a:t>
            </a:r>
          </a:p>
          <a:p>
            <a:endParaRPr lang="en-US" u="sng" dirty="0">
              <a:cs typeface="Calibri"/>
            </a:endParaRPr>
          </a:p>
          <a:p>
            <a:r>
              <a:rPr lang="en-US" u="sng" dirty="0"/>
              <a:t>Indicator Copy from SCL Platform: </a:t>
            </a:r>
            <a:endParaRPr lang="en-US" dirty="0"/>
          </a:p>
          <a:p>
            <a:r>
              <a:rPr lang="en-US" dirty="0"/>
              <a:t>The increasing number of jobs for men and women in renewable energy shows that greener energy can </a:t>
            </a:r>
            <a:r>
              <a:rPr lang="en-US" dirty="0">
                <a:hlinkClick r:id="rId3"/>
              </a:rPr>
              <a:t>create decent and productive work opportunities</a:t>
            </a:r>
            <a:r>
              <a:rPr lang="en-US" dirty="0"/>
              <a:t>. This is central to a just transition strategy.</a:t>
            </a:r>
            <a:endParaRPr lang="en-US" dirty="0">
              <a:cs typeface="Calibri"/>
            </a:endParaRPr>
          </a:p>
          <a:p>
            <a:endParaRPr lang="en-US"/>
          </a:p>
          <a:p>
            <a:r>
              <a:rPr lang="en-US" dirty="0"/>
              <a:t>The renewable energy jobs created must be quality jobs and accomplish basic rights. New employment opportunities should provide men and women with </a:t>
            </a:r>
            <a:r>
              <a:rPr lang="en-US" dirty="0">
                <a:hlinkClick r:id="rId4"/>
              </a:rPr>
              <a:t>decent work</a:t>
            </a:r>
            <a:r>
              <a:rPr lang="en-US" dirty="0"/>
              <a:t>, meaning that they should offer fair compensation, safe working conditions, equal opportunities and social protection. These jobs must be free of forced and child labor, and provide employees the right to organize or discuss work-related issues, </a:t>
            </a:r>
            <a:r>
              <a:rPr lang="en-US" dirty="0">
                <a:hlinkClick r:id="rId5"/>
              </a:rPr>
              <a:t>among other conditions</a:t>
            </a:r>
            <a:r>
              <a:rPr lang="en-US" dirty="0"/>
              <a:t>. The biofuels sector, which includes a significant portion of rural employment, is likely to suffer from decent work deficits.</a:t>
            </a:r>
            <a:endParaRPr lang="en-US" dirty="0">
              <a:cs typeface="Calibri"/>
            </a:endParaRPr>
          </a:p>
          <a:p>
            <a:endParaRPr lang="en-US"/>
          </a:p>
          <a:p>
            <a:r>
              <a:rPr lang="en-US" dirty="0"/>
              <a:t>Global employment in renewable energy was estimated at </a:t>
            </a:r>
            <a:r>
              <a:rPr lang="en-US" dirty="0">
                <a:hlinkClick r:id="rId6"/>
              </a:rPr>
              <a:t>12 million in 2020</a:t>
            </a:r>
            <a:r>
              <a:rPr lang="en-US" dirty="0"/>
              <a:t>, up from 7.3 million in 2012 when it was first measured. Women account for </a:t>
            </a:r>
            <a:r>
              <a:rPr lang="en-US" dirty="0">
                <a:hlinkClick r:id="rId7"/>
              </a:rPr>
              <a:t>32% of the global renewables workforce</a:t>
            </a:r>
            <a:r>
              <a:rPr lang="en-US" dirty="0"/>
              <a:t>, but their participation varies widely among countries. Due to data and time limitations, we do not yet delve into the quality of these jobs, but this may be addressed in a future release of this platform.</a:t>
            </a:r>
            <a:endParaRPr lang="en-US" dirty="0">
              <a:cs typeface="Calibri"/>
            </a:endParaRPr>
          </a:p>
          <a:p>
            <a:endParaRPr lang="en-US" u="sng">
              <a:cs typeface="Calibri"/>
            </a:endParaRPr>
          </a:p>
        </p:txBody>
      </p:sp>
      <p:sp>
        <p:nvSpPr>
          <p:cNvPr id="4" name="Slide Number Placeholder 3"/>
          <p:cNvSpPr>
            <a:spLocks noGrp="1"/>
          </p:cNvSpPr>
          <p:nvPr>
            <p:ph type="sldNum" sz="quarter" idx="5"/>
          </p:nvPr>
        </p:nvSpPr>
        <p:spPr/>
        <p:txBody>
          <a:bodyPr/>
          <a:lstStyle/>
          <a:p>
            <a:fld id="{004C836E-2CE9-3944-A5AC-3E8E3096BCD8}" type="slidenum">
              <a:rPr lang="en-US" smtClean="0"/>
              <a:t>17</a:t>
            </a:fld>
            <a:endParaRPr lang="en-US"/>
          </a:p>
        </p:txBody>
      </p:sp>
    </p:spTree>
    <p:extLst>
      <p:ext uri="{BB962C8B-B14F-4D97-AF65-F5344CB8AC3E}">
        <p14:creationId xmlns:p14="http://schemas.microsoft.com/office/powerpoint/2010/main" val="1830552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Photo by Arby Reed: https://www.flickr.com/photos/19779889@N00/36405081436/in/photolist-XsZynS-edAMq7-2gpzNpc-75Wz5t-2hNDxyh-73cc41-JYMZzr-WVpgDE-4kuTVn-2m6kHrZ-2n15oQM-FJZPGZ-2aZBjaV-6gpJuQ-23hzYq5-2mPo3TG-2kJ4Lf7-2kd71Gy-PKYgok-22ChYDU-fRCAx-2krVK6V-WG2FP6-2mWM5DB-2mWK38p-2mZBedP-2ftRoM8-2mQHSTT-2mPtMNA-d5uAM9-AQoaPn-2navT6K-2mZEwrV-e3pAsr-2jwETDf-2m3i37H-6eFSxj-aWFkCc-2m9iKFs-2mXe2V6-62DiAD-dWrKF9-2kNoyQL-LXeYsz-ExJJVo-2k1eYpT-2iFJF4m-9UW3JB-fEcZcD-2nDLCit</a:t>
            </a:r>
          </a:p>
          <a:p>
            <a:endParaRPr lang="en-US"/>
          </a:p>
          <a:p>
            <a:endParaRPr lang="en-US"/>
          </a:p>
        </p:txBody>
      </p:sp>
      <p:sp>
        <p:nvSpPr>
          <p:cNvPr id="4" name="Slide Number Placeholder 3"/>
          <p:cNvSpPr>
            <a:spLocks noGrp="1"/>
          </p:cNvSpPr>
          <p:nvPr>
            <p:ph type="sldNum" sz="quarter" idx="5"/>
          </p:nvPr>
        </p:nvSpPr>
        <p:spPr/>
        <p:txBody>
          <a:bodyPr/>
          <a:lstStyle/>
          <a:p>
            <a:fld id="{004C836E-2CE9-3944-A5AC-3E8E3096BCD8}" type="slidenum">
              <a:rPr lang="en-US" smtClean="0"/>
              <a:t>18</a:t>
            </a:fld>
            <a:endParaRPr lang="en-US"/>
          </a:p>
        </p:txBody>
      </p:sp>
    </p:spTree>
    <p:extLst>
      <p:ext uri="{BB962C8B-B14F-4D97-AF65-F5344CB8AC3E}">
        <p14:creationId xmlns:p14="http://schemas.microsoft.com/office/powerpoint/2010/main" val="37446847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a:t>Indicator Copy from SCL Platform:</a:t>
            </a:r>
          </a:p>
          <a:p>
            <a:r>
              <a:rPr lang="en-US"/>
              <a:t>Energy storage technologies, particularly battery storage, will form a critical component of new sustainable energy. Storage solutions will help to smooth out the intermittency in renewable energy supplies caused by weather variability and the lack of solar power at night.</a:t>
            </a:r>
            <a:endParaRPr lang="en-US">
              <a:cs typeface="Calibri"/>
            </a:endParaRPr>
          </a:p>
          <a:p>
            <a:endParaRPr lang="en-US"/>
          </a:p>
          <a:p>
            <a:r>
              <a:rPr lang="en-US"/>
              <a:t>In order to realize energy storage at scale, we will need technologies that are affordable to purchase and operate. This indicator tracks the price of lithium-ion (Li-ion) batteries — a relatively advanced and widely used battery technology — as a proxy for affordable storage.</a:t>
            </a:r>
            <a:endParaRPr lang="en-US">
              <a:cs typeface="Calibri" panose="020F0502020204030204"/>
            </a:endParaRPr>
          </a:p>
          <a:p>
            <a:endParaRPr lang="en-US"/>
          </a:p>
          <a:p>
            <a:r>
              <a:rPr lang="en-US"/>
              <a:t>Li-ion storage prices have been declining sharply since 2010, at a rate that surpasses the cost decreases of solar and wind technologies. </a:t>
            </a:r>
            <a:r>
              <a:rPr lang="en-US">
                <a:hlinkClick r:id="rId3"/>
              </a:rPr>
              <a:t>In 2010, battery prices stood at around 1,220 dollars per kilowatt-hour ($/kWh), and in 2021 this decreased nearly tenfold to $132 per kWh</a:t>
            </a:r>
            <a:r>
              <a:rPr lang="en-US"/>
              <a:t>.</a:t>
            </a:r>
            <a:endParaRPr lang="en-US">
              <a:cs typeface="Calibri"/>
            </a:endParaRPr>
          </a:p>
          <a:p>
            <a:endParaRPr lang="en-US"/>
          </a:p>
          <a:p>
            <a:r>
              <a:rPr lang="en-US"/>
              <a:t>Although the significance of these trends cannot be understated, battery technologies remain expensive and are particularly unaffordable for emerging economies. To realize the </a:t>
            </a:r>
            <a:r>
              <a:rPr lang="en-US">
                <a:hlinkClick r:id="rId4"/>
              </a:rPr>
              <a:t>level of storage proliferation needed to achieve a net-zero power system</a:t>
            </a:r>
            <a:r>
              <a:rPr lang="en-US"/>
              <a:t>, more financial support, as well as research and development, is needed to further dampen costs.</a:t>
            </a:r>
            <a:endParaRPr lang="en-US">
              <a:cs typeface="Calibri"/>
            </a:endParaRPr>
          </a:p>
          <a:p>
            <a:endParaRPr lang="en-US" u="sng">
              <a:cs typeface="Calibri"/>
            </a:endParaRPr>
          </a:p>
        </p:txBody>
      </p:sp>
      <p:sp>
        <p:nvSpPr>
          <p:cNvPr id="4" name="Slide Number Placeholder 3"/>
          <p:cNvSpPr>
            <a:spLocks noGrp="1"/>
          </p:cNvSpPr>
          <p:nvPr>
            <p:ph type="sldNum" sz="quarter" idx="5"/>
          </p:nvPr>
        </p:nvSpPr>
        <p:spPr/>
        <p:txBody>
          <a:bodyPr/>
          <a:lstStyle/>
          <a:p>
            <a:fld id="{004C836E-2CE9-3944-A5AC-3E8E3096BCD8}" type="slidenum">
              <a:rPr lang="en-US" smtClean="0"/>
              <a:t>19</a:t>
            </a:fld>
            <a:endParaRPr lang="en-US"/>
          </a:p>
        </p:txBody>
      </p:sp>
    </p:spTree>
    <p:extLst>
      <p:ext uri="{BB962C8B-B14F-4D97-AF65-F5344CB8AC3E}">
        <p14:creationId xmlns:p14="http://schemas.microsoft.com/office/powerpoint/2010/main" val="41969615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a:t>Indicator Copy from SCL Platform: </a:t>
            </a:r>
          </a:p>
          <a:p>
            <a:r>
              <a:rPr lang="en-US"/>
              <a:t>Renewable energy technologies, such as solar and wind, will form the backbone of the future energy system. Because supplies from renewable energy are inherently variable, we need to be able to store energy for use at a later time.</a:t>
            </a:r>
            <a:endParaRPr lang="en-US">
              <a:cs typeface="Calibri"/>
            </a:endParaRPr>
          </a:p>
          <a:p>
            <a:endParaRPr lang="en-US"/>
          </a:p>
          <a:p>
            <a:r>
              <a:rPr lang="en-US"/>
              <a:t>Achieving high proportions of renewables will require technological innovation in energy storage techniques to bring down prices. Advances are also required to ensure energy storage technologies are produced and operated sustainably, and can be disposed of or recycled with minimal environmental impact at the end of their life.</a:t>
            </a:r>
            <a:endParaRPr lang="en-US">
              <a:cs typeface="Calibri" panose="020F0502020204030204"/>
            </a:endParaRPr>
          </a:p>
          <a:p>
            <a:endParaRPr lang="en-US"/>
          </a:p>
          <a:p>
            <a:r>
              <a:rPr lang="en-US"/>
              <a:t>While technological innovation can be measured using a range of different approaches, we track the number of patents filed for a given technology. This method is a proxy for market innovation and progress for energy storage technologies.</a:t>
            </a:r>
            <a:endParaRPr lang="en-US">
              <a:cs typeface="Calibri" panose="020F0502020204030204"/>
            </a:endParaRPr>
          </a:p>
          <a:p>
            <a:endParaRPr lang="en-US"/>
          </a:p>
          <a:p>
            <a:r>
              <a:rPr lang="en-US"/>
              <a:t>The number of patents filed related to energy storage technologies have increased considerably since 2000. As of 2021, </a:t>
            </a:r>
            <a:r>
              <a:rPr lang="en-US">
                <a:hlinkClick r:id="rId3"/>
              </a:rPr>
              <a:t>15,456 claimed priorities for energy storage patents were submitted</a:t>
            </a:r>
            <a:r>
              <a:rPr lang="en-US"/>
              <a:t>, a 400% increase from 2000. This is a positive indication that storage players are operating and innovating in a stimulating market. Because storage technologies are still maturing, businesses and governments will need to provide strong support to unravel latent innovation.</a:t>
            </a:r>
            <a:endParaRPr lang="en-US">
              <a:cs typeface="Calibri"/>
            </a:endParaRPr>
          </a:p>
          <a:p>
            <a:endParaRPr lang="en-US" u="sng">
              <a:cs typeface="Calibri"/>
            </a:endParaRPr>
          </a:p>
        </p:txBody>
      </p:sp>
      <p:sp>
        <p:nvSpPr>
          <p:cNvPr id="4" name="Slide Number Placeholder 3"/>
          <p:cNvSpPr>
            <a:spLocks noGrp="1"/>
          </p:cNvSpPr>
          <p:nvPr>
            <p:ph type="sldNum" sz="quarter" idx="5"/>
          </p:nvPr>
        </p:nvSpPr>
        <p:spPr/>
        <p:txBody>
          <a:bodyPr/>
          <a:lstStyle/>
          <a:p>
            <a:fld id="{004C836E-2CE9-3944-A5AC-3E8E3096BCD8}" type="slidenum">
              <a:rPr lang="en-US" smtClean="0"/>
              <a:t>20</a:t>
            </a:fld>
            <a:endParaRPr lang="en-US"/>
          </a:p>
        </p:txBody>
      </p:sp>
    </p:spTree>
    <p:extLst>
      <p:ext uri="{BB962C8B-B14F-4D97-AF65-F5344CB8AC3E}">
        <p14:creationId xmlns:p14="http://schemas.microsoft.com/office/powerpoint/2010/main" val="27712789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a:t>Indicator Copy from SCL Platform: </a:t>
            </a:r>
          </a:p>
          <a:p>
            <a:r>
              <a:rPr lang="en-US"/>
              <a:t>Battery storage technologies will form a vital component in the future zero-carbon power system. Large amounts of capital are expected to flow into storage solutions.</a:t>
            </a:r>
          </a:p>
          <a:p>
            <a:endParaRPr lang="en-US"/>
          </a:p>
          <a:p>
            <a:r>
              <a:rPr lang="en-US"/>
              <a:t>Monitoring the total investments into battery storage allows us to track the global investment priorities of governments and businesses, an important market signal of the clean energy transition. Over time, we expect this indicator to increase significantly.</a:t>
            </a:r>
          </a:p>
          <a:p>
            <a:endParaRPr lang="en-US"/>
          </a:p>
          <a:p>
            <a:r>
              <a:rPr lang="en-US"/>
              <a:t>Recently, annual investment into energy storage has risen substantially. In 2015, a combined </a:t>
            </a:r>
            <a:r>
              <a:rPr lang="en-US">
                <a:hlinkClick r:id="rId3"/>
              </a:rPr>
              <a:t>$1.6 billion of financial commitments were made for energy storage</a:t>
            </a:r>
            <a:r>
              <a:rPr lang="en-US"/>
              <a:t>, but this has been rising by an average of $2.3 billion each year.</a:t>
            </a:r>
          </a:p>
          <a:p>
            <a:endParaRPr lang="en-US"/>
          </a:p>
          <a:p>
            <a:r>
              <a:rPr lang="en-US"/>
              <a:t>Much of this growth has taken place in just the last few years. In 2020, total investment was just over $6 billion – this amount </a:t>
            </a:r>
            <a:r>
              <a:rPr lang="en-US">
                <a:hlinkClick r:id="rId3"/>
              </a:rPr>
              <a:t>tripled to $18 billion in 2022</a:t>
            </a:r>
            <a:r>
              <a:rPr lang="en-US"/>
              <a:t>.</a:t>
            </a:r>
          </a:p>
          <a:p>
            <a:endParaRPr lang="en-US"/>
          </a:p>
          <a:p>
            <a:r>
              <a:rPr lang="en-US"/>
              <a:t>Although these signs are encouraging, there is still a major gap in energy storage deployment. Since far more </a:t>
            </a:r>
            <a:r>
              <a:rPr lang="en-US">
                <a:hlinkClick r:id="rId4"/>
              </a:rPr>
              <a:t>energy storage</a:t>
            </a:r>
            <a:r>
              <a:rPr lang="en-US"/>
              <a:t> is needed by 2030 to align the global power sector with pathways compatible with the Paris Agreement, global investments in storage need to increase commensurately, though available data are currently insufficient to estimate by how much.</a:t>
            </a:r>
          </a:p>
          <a:p>
            <a:endParaRPr lang="en-US" u="sng">
              <a:cs typeface="Calibri"/>
            </a:endParaRPr>
          </a:p>
        </p:txBody>
      </p:sp>
      <p:sp>
        <p:nvSpPr>
          <p:cNvPr id="4" name="Slide Number Placeholder 3"/>
          <p:cNvSpPr>
            <a:spLocks noGrp="1"/>
          </p:cNvSpPr>
          <p:nvPr>
            <p:ph type="sldNum" sz="quarter" idx="5"/>
          </p:nvPr>
        </p:nvSpPr>
        <p:spPr/>
        <p:txBody>
          <a:bodyPr/>
          <a:lstStyle/>
          <a:p>
            <a:fld id="{004C836E-2CE9-3944-A5AC-3E8E3096BCD8}" type="slidenum">
              <a:rPr lang="en-US" smtClean="0"/>
              <a:t>21</a:t>
            </a:fld>
            <a:endParaRPr lang="en-US"/>
          </a:p>
        </p:txBody>
      </p:sp>
    </p:spTree>
    <p:extLst>
      <p:ext uri="{BB962C8B-B14F-4D97-AF65-F5344CB8AC3E}">
        <p14:creationId xmlns:p14="http://schemas.microsoft.com/office/powerpoint/2010/main" val="40344669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a:t>Indicator Copy from SCL Platform: </a:t>
            </a:r>
          </a:p>
          <a:p>
            <a:r>
              <a:rPr lang="en-US"/>
              <a:t>How we move energy from where it is generated to its end use is an important part of the power system's transformation. Currently, the global power system is set up for a few large power plants, such as coal and gas plants, whose power is dispersed through large transmission line infrastructure.</a:t>
            </a:r>
            <a:endParaRPr lang="en-US">
              <a:cs typeface="Calibri"/>
            </a:endParaRPr>
          </a:p>
          <a:p>
            <a:endParaRPr lang="en-US"/>
          </a:p>
          <a:p>
            <a:r>
              <a:rPr lang="en-US"/>
              <a:t>This paradigm is beginning to change with the sustainable energy transition as a range of distributed power suppliers begin to appear, from large wind farm operators to micro solar sites. For many suppliers, a connection to large transmission infrastructure may not be needed, and instead, power can be best supplied with smaller distribution-scale grids.</a:t>
            </a:r>
            <a:endParaRPr lang="en-US">
              <a:cs typeface="Calibri" panose="020F0502020204030204"/>
            </a:endParaRPr>
          </a:p>
          <a:p>
            <a:endParaRPr lang="en-US"/>
          </a:p>
          <a:p>
            <a:r>
              <a:rPr lang="en-US"/>
              <a:t>In many areas, distribution grids will be the lifeline of the sustainable energy future. For example, there is evidence showing that large regions of Africa could </a:t>
            </a:r>
            <a:r>
              <a:rPr lang="en-US">
                <a:hlinkClick r:id="rId3"/>
              </a:rPr>
              <a:t>economically close energy access gaps</a:t>
            </a:r>
            <a:r>
              <a:rPr lang="en-US"/>
              <a:t> with micro or mini grid systems. These networks are expected to expand globally as renewable energy generation and energy access increase.</a:t>
            </a:r>
            <a:endParaRPr lang="en-US">
              <a:cs typeface="Calibri"/>
            </a:endParaRPr>
          </a:p>
          <a:p>
            <a:endParaRPr lang="en-US"/>
          </a:p>
          <a:p>
            <a:r>
              <a:rPr lang="en-US"/>
              <a:t>Global investments distribution grids have been declining. In 2016, </a:t>
            </a:r>
            <a:r>
              <a:rPr lang="en-US">
                <a:hlinkClick r:id="rId4"/>
              </a:rPr>
              <a:t>$203 billion</a:t>
            </a:r>
            <a:r>
              <a:rPr lang="en-US"/>
              <a:t> was invested into distribution systems across the world, and this has decreased by an average of 5% per year, reaching $168 billion in 2020.</a:t>
            </a:r>
            <a:endParaRPr lang="en-US">
              <a:cs typeface="Calibri"/>
            </a:endParaRPr>
          </a:p>
          <a:p>
            <a:endParaRPr lang="en-US"/>
          </a:p>
          <a:p>
            <a:r>
              <a:rPr lang="en-US"/>
              <a:t>We need investments to increase to ensure that energy access goals are met by 2030; this will also facilitate progress toward a low carbon energy system.</a:t>
            </a:r>
            <a:endParaRPr lang="en-US">
              <a:cs typeface="Calibri" panose="020F0502020204030204"/>
            </a:endParaRPr>
          </a:p>
          <a:p>
            <a:endParaRPr lang="en-US" u="sng">
              <a:cs typeface="Calibri"/>
            </a:endParaRPr>
          </a:p>
        </p:txBody>
      </p:sp>
      <p:sp>
        <p:nvSpPr>
          <p:cNvPr id="4" name="Slide Number Placeholder 3"/>
          <p:cNvSpPr>
            <a:spLocks noGrp="1"/>
          </p:cNvSpPr>
          <p:nvPr>
            <p:ph type="sldNum" sz="quarter" idx="5"/>
          </p:nvPr>
        </p:nvSpPr>
        <p:spPr/>
        <p:txBody>
          <a:bodyPr/>
          <a:lstStyle/>
          <a:p>
            <a:fld id="{004C836E-2CE9-3944-A5AC-3E8E3096BCD8}" type="slidenum">
              <a:rPr lang="en-US" smtClean="0"/>
              <a:t>22</a:t>
            </a:fld>
            <a:endParaRPr lang="en-US"/>
          </a:p>
        </p:txBody>
      </p:sp>
    </p:spTree>
    <p:extLst>
      <p:ext uri="{BB962C8B-B14F-4D97-AF65-F5344CB8AC3E}">
        <p14:creationId xmlns:p14="http://schemas.microsoft.com/office/powerpoint/2010/main" val="29960897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strike="noStrike">
                <a:solidFill>
                  <a:schemeClr val="accent3"/>
                </a:solidFill>
                <a:effectLst/>
                <a:latin typeface="Poppins" panose="00000500000000000000" pitchFamily="2" charset="0"/>
                <a:hlinkClick r:id="rId3">
                  <a:extLst>
                    <a:ext uri="{A12FA001-AC4F-418D-AE19-62706E023703}">
                      <ahyp:hlinkClr xmlns:ahyp="http://schemas.microsoft.com/office/drawing/2018/hyperlinkcolor" val="tx"/>
                    </a:ext>
                  </a:extLst>
                </a:hlinkClick>
              </a:rPr>
              <a:t>Phase out unabated coal and fossil gas electricity generation</a:t>
            </a:r>
            <a:endParaRPr lang="en-US" b="1">
              <a:solidFill>
                <a:schemeClr val="accent3"/>
              </a:solidFill>
              <a:effectLst/>
              <a:latin typeface="Poppins" panose="00000500000000000000" pitchFamily="2" charset="0"/>
            </a:endParaRPr>
          </a:p>
          <a:p>
            <a:r>
              <a:rPr lang="en-US">
                <a:effectLst/>
              </a:rPr>
              <a:t>Ending the current reliance on coal and fossil gas is crucial to achieving climate goals. This shift requires rapidly phasing out these fuels, relocating workers to new sectors, and eradicating public and private financing for fossil fuels, among other key actions.</a:t>
            </a:r>
          </a:p>
          <a:p>
            <a:r>
              <a:rPr lang="en-US" b="1" u="none" strike="noStrike">
                <a:solidFill>
                  <a:srgbClr val="FFFFFF"/>
                </a:solidFill>
                <a:effectLst/>
                <a:latin typeface="Poppins" panose="00000500000000000000" pitchFamily="2" charset="0"/>
                <a:hlinkClick r:id="rId4"/>
              </a:rPr>
              <a:t>Rapidly scale up zero-carbon electricity generation</a:t>
            </a:r>
            <a:endParaRPr lang="en-US" b="1">
              <a:solidFill>
                <a:srgbClr val="FFFFFF"/>
              </a:solidFill>
              <a:effectLst/>
              <a:latin typeface="Poppins" panose="00000500000000000000" pitchFamily="2" charset="0"/>
            </a:endParaRPr>
          </a:p>
          <a:p>
            <a:r>
              <a:rPr lang="en-US">
                <a:effectLst/>
              </a:rPr>
              <a:t>Collectively, governments, businesses and households must prioritize a rapid transition to more sustainable forms of energy, unlocking myriad benefits such as lower CO2 emissions, cleaner air and a net-benefit to the global economy.</a:t>
            </a:r>
          </a:p>
          <a:p>
            <a:r>
              <a:rPr lang="en-US" b="1" u="none" strike="noStrike">
                <a:solidFill>
                  <a:srgbClr val="FFFFFF"/>
                </a:solidFill>
                <a:effectLst/>
                <a:latin typeface="Poppins" panose="00000500000000000000" pitchFamily="2" charset="0"/>
                <a:hlinkClick r:id="rId5"/>
              </a:rPr>
              <a:t>Modernize power grids, scale energy storage and manage power demand</a:t>
            </a:r>
            <a:endParaRPr lang="en-US" b="1">
              <a:solidFill>
                <a:srgbClr val="FFFFFF"/>
              </a:solidFill>
              <a:effectLst/>
              <a:latin typeface="Poppins" panose="00000500000000000000" pitchFamily="2" charset="0"/>
            </a:endParaRPr>
          </a:p>
          <a:p>
            <a:r>
              <a:rPr lang="en-US">
                <a:effectLst/>
              </a:rPr>
              <a:t>Scaling up efforts on power transmission and distribution, demand-side response and storage will require new policies to mobilize capital for new infrastructure; it will also create the market conditions for demand management programs and technological innovation.</a:t>
            </a:r>
          </a:p>
          <a:p>
            <a:r>
              <a:rPr lang="en-US" b="1" u="none" strike="noStrike">
                <a:solidFill>
                  <a:srgbClr val="FFFFFF"/>
                </a:solidFill>
                <a:effectLst/>
                <a:latin typeface="Poppins" panose="00000500000000000000" pitchFamily="2" charset="0"/>
                <a:hlinkClick r:id="rId6"/>
              </a:rPr>
              <a:t>Ensure energy access and a just and equitable transition for all</a:t>
            </a:r>
            <a:endParaRPr lang="en-US" b="1">
              <a:solidFill>
                <a:srgbClr val="FFFFFF"/>
              </a:solidFill>
              <a:effectLst/>
              <a:latin typeface="Poppins" panose="00000500000000000000" pitchFamily="2" charset="0"/>
            </a:endParaRPr>
          </a:p>
          <a:p>
            <a:r>
              <a:rPr lang="en-US">
                <a:effectLst/>
              </a:rPr>
              <a:t>Too many of the world's poorest communities have been negatively impacted by fossil fuel power or do not have energy access. The transition of the world’s energy systems toward decarbonized, highly electrified models must benefit all people equitably.</a:t>
            </a:r>
          </a:p>
          <a:p>
            <a:endParaRPr lang="en-US">
              <a:cs typeface="Calibri"/>
            </a:endParaRPr>
          </a:p>
          <a:p>
            <a:endParaRPr lang="en-US">
              <a:cs typeface="Calibri"/>
            </a:endParaRPr>
          </a:p>
          <a:p>
            <a:r>
              <a:rPr lang="en-US">
                <a:cs typeface="Calibri"/>
              </a:rPr>
              <a:t>Photo by Ben </a:t>
            </a:r>
            <a:r>
              <a:rPr lang="en-US" err="1">
                <a:cs typeface="Calibri"/>
              </a:rPr>
              <a:t>Paulos</a:t>
            </a:r>
            <a:r>
              <a:rPr lang="en-US">
                <a:cs typeface="Calibri"/>
              </a:rPr>
              <a:t>: https://www.flickr.com/photos/benpaulos/48788589568/in/photolist-2hkhgUL-oNTMdT-eaR98M-21QQXzR-dqeuC2-pVGwot-24EiJHi-2hkj8oB-nJ85PZ-8NMPqm-21HMzqb-7vdjdj-7vo22e-pcT9jn-edrwbv-7v9vkk-2hTDiZs-7vrQV1-356FGZ-qZYZQD-Wk6Dwb-9Kd4bh-WnrG16-7jLasm-7jGie6-7vrQQo-7jGhNB-oYV6n9-xc6oWs-7jGfTp-7jGj1X-fAv6wi-bhXgMK-8rYKN9-pVwKS8-7vbdr4-q4cabr-7vf8By-7vf7db-7vbisn-7vbiFp-csjUVf-7vdk2J-7v9vcM-7v9vTR-Xm2ftQ-Jgcy4h-dcbmbA-cUwMFo-6tUqeB</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004C836E-2CE9-3944-A5AC-3E8E3096BCD8}" type="slidenum">
              <a:rPr lang="en-US" smtClean="0"/>
              <a:t>4</a:t>
            </a:fld>
            <a:endParaRPr lang="en-US"/>
          </a:p>
        </p:txBody>
      </p:sp>
    </p:spTree>
    <p:extLst>
      <p:ext uri="{BB962C8B-B14F-4D97-AF65-F5344CB8AC3E}">
        <p14:creationId xmlns:p14="http://schemas.microsoft.com/office/powerpoint/2010/main" val="5042193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a:solidFill>
                  <a:srgbClr val="212124"/>
                </a:solidFill>
                <a:effectLst/>
                <a:latin typeface="Proxima Nova"/>
              </a:rPr>
              <a:t>Photo by Axel </a:t>
            </a:r>
            <a:r>
              <a:rPr lang="en-US" b="0" i="0" err="1">
                <a:solidFill>
                  <a:srgbClr val="212124"/>
                </a:solidFill>
                <a:effectLst/>
                <a:latin typeface="Proxima Nova"/>
              </a:rPr>
              <a:t>Fassio</a:t>
            </a:r>
            <a:r>
              <a:rPr lang="en-US" b="0" i="0">
                <a:solidFill>
                  <a:srgbClr val="212124"/>
                </a:solidFill>
                <a:effectLst/>
                <a:latin typeface="Proxima Nova"/>
              </a:rPr>
              <a:t>/CIFOR: https://www.flickr.com/photos/cifor/42726718744/in/photolist-286BAUy-bVNkQf-7bDUpo-bj6QRH-bVNkNu-CuTGS-7bAp4K-pHn6zt-2fzFrgF-7bAegP-NYokN6-28zYvnc-bVNkVs-NYomFi-LcXLVa-7bDP9b-NYom9M-M4bPgd-bj6Rgr-bj6Qqr-24bX3HG-3iuvBU-bVNm3f-bj6M16-2iYi6fb-28FSuRC-28FSuTG-28FSuRh-cAmAN5-7bAp52-oXuj5L-bVNkKo-2iYdXMK-bVNm4L-pWUb6a-eUttwp-6MJNi3-bj6LMg-NYokaT-bj6QKz-dyTf48-bj6RaH-cAmYW1-fVegP5-Saqts7-SRWf2f-24bX3Dy-9nAGod-bj7gMa-24bX3Sj</a:t>
            </a:r>
            <a:endParaRPr lang="en-US"/>
          </a:p>
          <a:p>
            <a:endParaRPr lang="en-US"/>
          </a:p>
        </p:txBody>
      </p:sp>
      <p:sp>
        <p:nvSpPr>
          <p:cNvPr id="4" name="Slide Number Placeholder 3"/>
          <p:cNvSpPr>
            <a:spLocks noGrp="1"/>
          </p:cNvSpPr>
          <p:nvPr>
            <p:ph type="sldNum" sz="quarter" idx="5"/>
          </p:nvPr>
        </p:nvSpPr>
        <p:spPr/>
        <p:txBody>
          <a:bodyPr/>
          <a:lstStyle/>
          <a:p>
            <a:fld id="{004C836E-2CE9-3944-A5AC-3E8E3096BCD8}" type="slidenum">
              <a:rPr lang="en-US" smtClean="0"/>
              <a:t>23</a:t>
            </a:fld>
            <a:endParaRPr lang="en-US"/>
          </a:p>
        </p:txBody>
      </p:sp>
    </p:spTree>
    <p:extLst>
      <p:ext uri="{BB962C8B-B14F-4D97-AF65-F5344CB8AC3E}">
        <p14:creationId xmlns:p14="http://schemas.microsoft.com/office/powerpoint/2010/main" val="32906343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a:buChar char="-"/>
            </a:pPr>
            <a:r>
              <a:rPr lang="en-US" dirty="0"/>
              <a:t>The population without access to electricity is not evenly distributed, with most of this population living in Sub-Saharan Africa. </a:t>
            </a:r>
          </a:p>
          <a:p>
            <a:pPr marL="171450" indent="-171450">
              <a:buFont typeface="Calibri"/>
              <a:buChar char="-"/>
            </a:pPr>
            <a:endParaRPr lang="en-US" dirty="0"/>
          </a:p>
          <a:p>
            <a:r>
              <a:rPr lang="en-US" u="sng" dirty="0"/>
              <a:t>Indicator Copy from SCL Platform: </a:t>
            </a:r>
            <a:endParaRPr lang="en-US" dirty="0"/>
          </a:p>
          <a:p>
            <a:r>
              <a:rPr lang="en-US" dirty="0"/>
              <a:t>No energy transition will be just and equitable without universal access to electricity.</a:t>
            </a:r>
            <a:endParaRPr lang="en-US" dirty="0">
              <a:cs typeface="Calibri"/>
            </a:endParaRPr>
          </a:p>
          <a:p>
            <a:endParaRPr lang="en-US"/>
          </a:p>
          <a:p>
            <a:r>
              <a:rPr lang="en-US" dirty="0"/>
              <a:t>The number of people without access to electricity dropped steadily over the past two decades, from 1.3 billion in 2000 to </a:t>
            </a:r>
            <a:r>
              <a:rPr lang="en-US" dirty="0">
                <a:hlinkClick r:id="rId3"/>
              </a:rPr>
              <a:t>733 million in 2020</a:t>
            </a:r>
            <a:r>
              <a:rPr lang="en-US" dirty="0"/>
              <a:t>. The population still without access remains mostly in Sub-Saharan Africa. Between 2018 and 2020, approximately </a:t>
            </a:r>
            <a:r>
              <a:rPr lang="en-US" dirty="0">
                <a:hlinkClick r:id="rId4"/>
              </a:rPr>
              <a:t>57 million people globally gained access to electricity</a:t>
            </a:r>
            <a:r>
              <a:rPr lang="en-US" dirty="0"/>
              <a:t>.</a:t>
            </a:r>
            <a:endParaRPr lang="en-US" dirty="0">
              <a:cs typeface="Calibri"/>
            </a:endParaRPr>
          </a:p>
          <a:p>
            <a:endParaRPr lang="en-US"/>
          </a:p>
          <a:p>
            <a:r>
              <a:rPr lang="en-US" dirty="0"/>
              <a:t>To reach </a:t>
            </a:r>
            <a:r>
              <a:rPr lang="en-US" dirty="0">
                <a:hlinkClick r:id="rId5"/>
              </a:rPr>
              <a:t>universal access to electricity by 2030</a:t>
            </a:r>
            <a:r>
              <a:rPr lang="en-US" dirty="0"/>
              <a:t>, the rate at which populations gain access will have to increase significantly: the number of people without access to electricity should decline about 1.6x faster than it has in the last five years.</a:t>
            </a:r>
            <a:endParaRPr lang="en-US" dirty="0">
              <a:cs typeface="Calibri"/>
            </a:endParaRPr>
          </a:p>
          <a:p>
            <a:endParaRPr lang="en-US" u="sng">
              <a:cs typeface="Calibri"/>
            </a:endParaRPr>
          </a:p>
        </p:txBody>
      </p:sp>
      <p:sp>
        <p:nvSpPr>
          <p:cNvPr id="4" name="Slide Number Placeholder 3"/>
          <p:cNvSpPr>
            <a:spLocks noGrp="1"/>
          </p:cNvSpPr>
          <p:nvPr>
            <p:ph type="sldNum" sz="quarter" idx="5"/>
          </p:nvPr>
        </p:nvSpPr>
        <p:spPr/>
        <p:txBody>
          <a:bodyPr/>
          <a:lstStyle/>
          <a:p>
            <a:fld id="{004C836E-2CE9-3944-A5AC-3E8E3096BCD8}" type="slidenum">
              <a:rPr lang="en-US" smtClean="0"/>
              <a:t>24</a:t>
            </a:fld>
            <a:endParaRPr lang="en-US"/>
          </a:p>
        </p:txBody>
      </p:sp>
    </p:spTree>
    <p:extLst>
      <p:ext uri="{BB962C8B-B14F-4D97-AF65-F5344CB8AC3E}">
        <p14:creationId xmlns:p14="http://schemas.microsoft.com/office/powerpoint/2010/main" val="5026131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a:t>Indicator Copy from SCL Platform:</a:t>
            </a:r>
          </a:p>
          <a:p>
            <a:r>
              <a:rPr lang="en-US"/>
              <a:t>The clean energy transition is expected to bring a massive increase in the use and mining of critical minerals such as cobalt, copper, lithium, nickel, zinc and rare earths. It is estimated that under a net-zero scenario, the market for critical minerals will grow from about 8 million </a:t>
            </a:r>
            <a:r>
              <a:rPr lang="en-US" err="1"/>
              <a:t>tonnes</a:t>
            </a:r>
            <a:r>
              <a:rPr lang="en-US"/>
              <a:t> (Mt) in 2020 to over 40 Mt in 2050, with </a:t>
            </a:r>
            <a:r>
              <a:rPr lang="en-US">
                <a:hlinkClick r:id="rId3"/>
              </a:rPr>
              <a:t>demand for lithium increasing 100-fold</a:t>
            </a:r>
            <a:r>
              <a:rPr lang="en-US"/>
              <a:t> by 2050.</a:t>
            </a:r>
            <a:endParaRPr lang="en-US">
              <a:cs typeface="Calibri"/>
            </a:endParaRPr>
          </a:p>
          <a:p>
            <a:endParaRPr lang="en-US"/>
          </a:p>
          <a:p>
            <a:r>
              <a:rPr lang="en-US"/>
              <a:t>The human rights violations related to mining projects in general and critical mineral mining in particular are </a:t>
            </a:r>
            <a:r>
              <a:rPr lang="en-US">
                <a:hlinkClick r:id="rId4"/>
              </a:rPr>
              <a:t>well documented</a:t>
            </a:r>
            <a:r>
              <a:rPr lang="en-US"/>
              <a:t>.</a:t>
            </a:r>
            <a:endParaRPr lang="en-US">
              <a:cs typeface="Calibri"/>
            </a:endParaRPr>
          </a:p>
          <a:p>
            <a:endParaRPr lang="en-US"/>
          </a:p>
          <a:p>
            <a:r>
              <a:rPr lang="en-US"/>
              <a:t>The </a:t>
            </a:r>
            <a:r>
              <a:rPr lang="en-US">
                <a:hlinkClick r:id="rId5"/>
              </a:rPr>
              <a:t>Transitions Minerals Tracker</a:t>
            </a:r>
            <a:r>
              <a:rPr lang="en-US"/>
              <a:t> surveys allegations of human rights abuses in the mining of lithium, copper, cobalt, zinc, manganese and nickel. It records allegations against </a:t>
            </a:r>
            <a:r>
              <a:rPr lang="en-US">
                <a:hlinkClick r:id="rId6"/>
              </a:rPr>
              <a:t>51 indicators</a:t>
            </a:r>
            <a:r>
              <a:rPr lang="en-US"/>
              <a:t> grouped in six categories: environmental impacts; impacts on the local community and attacks against civil society organizations; impacts on workers; governance and transparency; security issues and conflict zones; and issues related to the COVID-19 pandemic. </a:t>
            </a:r>
            <a:endParaRPr lang="en-US">
              <a:cs typeface="Calibri"/>
            </a:endParaRPr>
          </a:p>
          <a:p>
            <a:endParaRPr lang="en-US"/>
          </a:p>
          <a:p>
            <a:r>
              <a:rPr lang="en-US"/>
              <a:t>The database noted 11 allegations in 2010, but that number has grown as mining for critical minerals has increased. There were </a:t>
            </a:r>
            <a:r>
              <a:rPr lang="en-US">
                <a:hlinkClick r:id="rId7"/>
              </a:rPr>
              <a:t>61 recorded alleged violations in 2021</a:t>
            </a:r>
            <a:r>
              <a:rPr lang="en-US"/>
              <a:t>.</a:t>
            </a:r>
            <a:endParaRPr lang="en-US">
              <a:cs typeface="Calibri"/>
            </a:endParaRPr>
          </a:p>
          <a:p>
            <a:endParaRPr lang="en-US"/>
          </a:p>
          <a:p>
            <a:r>
              <a:rPr lang="en-US"/>
              <a:t>The number of allegations of human rights violations in critical mineral extraction is one indicator of equity during the energy transition. Similar indicators focusing on one or more clean energy technologies also exist, but this is considered a better proxy because critical minerals are required for most clean energy technologies. </a:t>
            </a:r>
            <a:endParaRPr lang="en-US">
              <a:cs typeface="Calibri" panose="020F0502020204030204"/>
            </a:endParaRPr>
          </a:p>
          <a:p>
            <a:endParaRPr lang="en-US"/>
          </a:p>
          <a:p>
            <a:r>
              <a:rPr lang="en-US"/>
              <a:t>As the energy transition unfolds, progress on this indicator will be measured by a decreasing number of new allegations of human rights violations.</a:t>
            </a:r>
            <a:endParaRPr lang="en-US">
              <a:cs typeface="Calibri" panose="020F0502020204030204"/>
            </a:endParaRPr>
          </a:p>
          <a:p>
            <a:endParaRPr lang="en-US" u="sng">
              <a:cs typeface="Calibri"/>
            </a:endParaRPr>
          </a:p>
        </p:txBody>
      </p:sp>
      <p:sp>
        <p:nvSpPr>
          <p:cNvPr id="4" name="Slide Number Placeholder 3"/>
          <p:cNvSpPr>
            <a:spLocks noGrp="1"/>
          </p:cNvSpPr>
          <p:nvPr>
            <p:ph type="sldNum" sz="quarter" idx="5"/>
          </p:nvPr>
        </p:nvSpPr>
        <p:spPr/>
        <p:txBody>
          <a:bodyPr/>
          <a:lstStyle/>
          <a:p>
            <a:fld id="{004C836E-2CE9-3944-A5AC-3E8E3096BCD8}" type="slidenum">
              <a:rPr lang="en-US" smtClean="0"/>
              <a:t>25</a:t>
            </a:fld>
            <a:endParaRPr lang="en-US"/>
          </a:p>
        </p:txBody>
      </p:sp>
    </p:spTree>
    <p:extLst>
      <p:ext uri="{BB962C8B-B14F-4D97-AF65-F5344CB8AC3E}">
        <p14:creationId xmlns:p14="http://schemas.microsoft.com/office/powerpoint/2010/main" val="17983883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a:t>Indicator Copy from SCL Platform: </a:t>
            </a:r>
          </a:p>
          <a:p>
            <a:r>
              <a:rPr lang="en-US"/>
              <a:t>Tracking the distribution of clean energy foreign direct investment (FDI) flowing from developed to developing countries provides insight into how public climate pledges translate into the private sector. It also shows which countries are capturing most of the investment — and benefits — of the transition.</a:t>
            </a:r>
            <a:endParaRPr lang="en-US">
              <a:cs typeface="Calibri"/>
            </a:endParaRPr>
          </a:p>
          <a:p>
            <a:endParaRPr lang="en-US"/>
          </a:p>
          <a:p>
            <a:r>
              <a:rPr lang="en-US"/>
              <a:t>From 2011 to 2017, the total FDI investment from the Group of Twenty (G20) members was about $4 trillion. Of this, $448 billion was for </a:t>
            </a:r>
            <a:r>
              <a:rPr lang="en-US">
                <a:hlinkClick r:id="rId3"/>
              </a:rPr>
              <a:t>sustainable infrastructure</a:t>
            </a:r>
            <a:r>
              <a:rPr lang="en-US"/>
              <a:t>, mostly clean energy, with $282 billion directed to emerging markets and developing economies. The investments were not evenly distributed, with nine countries out of 71 receiving 60% of the total. Crucially, low-income countries collectively received less than 1% of clean energy FDI.</a:t>
            </a:r>
            <a:endParaRPr lang="en-US">
              <a:cs typeface="Calibri"/>
            </a:endParaRPr>
          </a:p>
          <a:p>
            <a:endParaRPr lang="en-US"/>
          </a:p>
          <a:p>
            <a:r>
              <a:rPr lang="en-US"/>
              <a:t>While there is no specific target for the proportion of sustainable infrastructure FDI going to developing countries in 2030 and 2050, the flow of investment from developed to developing countries must increase and be equitably distributed rather than concentrated in a few nations.</a:t>
            </a:r>
            <a:endParaRPr lang="en-US">
              <a:cs typeface="Calibri" panose="020F0502020204030204"/>
            </a:endParaRPr>
          </a:p>
          <a:p>
            <a:endParaRPr lang="en-US"/>
          </a:p>
          <a:p>
            <a:r>
              <a:rPr lang="en-US"/>
              <a:t>There is currently no publicly available global dataset that measures FDI for sustainable infrastructure by country. Having a public record of annual FDI flows for sustainable infrastructure would demand accountability from developed countries to help developing countries finance their energy transitions.</a:t>
            </a:r>
            <a:endParaRPr lang="en-US">
              <a:cs typeface="Calibri" panose="020F0502020204030204"/>
            </a:endParaRPr>
          </a:p>
          <a:p>
            <a:endParaRPr lang="en-US" u="sng">
              <a:cs typeface="Calibri"/>
            </a:endParaRPr>
          </a:p>
          <a:p>
            <a:endParaRPr lang="en-US" u="sng"/>
          </a:p>
          <a:p>
            <a:r>
              <a:rPr lang="en-US"/>
              <a:t>USAID / Power Africa photo by Sameer Halai: https://www.flickr.com/photos/iip-photo-archive/22346128933/in/photolist-A3DKB4-XWw8uv-zaBGw9-Wfxsxd-WFfvPE-XLjY3n-XSuPfw-kY5Rcf-qNTrp-Nf1txG-XJpy5z-b8qzTi-FBvcxj-WEAkE7-2o7mKwi-GBDguU-XStPES-2o9zmjQ-raGoi-ee6PqM-FURpHx-5Vm9ta-2hAomMT-dyQXM9-DLHocQ-XWCDsV-PTDLNw-WES77y-5dokSt-odnhbB-r4GPEj-WHosto-Q5CTLj-WFwczS-XZ7aec-5VqvaS-reWHze-Ld9kjV-XFxymj-XFDiib-2kQCih6-neTtnT-ym2ALL-2k7Wkkz-neVKzs-7FHvkj-9XDue6-2ifYzhc-XmjJi1-2c5Lzct</a:t>
            </a:r>
          </a:p>
          <a:p>
            <a:br>
              <a:rPr lang="en-US"/>
            </a:br>
            <a:endParaRPr lang="en-US"/>
          </a:p>
        </p:txBody>
      </p:sp>
      <p:sp>
        <p:nvSpPr>
          <p:cNvPr id="4" name="Slide Number Placeholder 3"/>
          <p:cNvSpPr>
            <a:spLocks noGrp="1"/>
          </p:cNvSpPr>
          <p:nvPr>
            <p:ph type="sldNum" sz="quarter" idx="5"/>
          </p:nvPr>
        </p:nvSpPr>
        <p:spPr/>
        <p:txBody>
          <a:bodyPr/>
          <a:lstStyle/>
          <a:p>
            <a:fld id="{004C836E-2CE9-3944-A5AC-3E8E3096BCD8}" type="slidenum">
              <a:rPr lang="en-US" smtClean="0"/>
              <a:t>26</a:t>
            </a:fld>
            <a:endParaRPr lang="en-US"/>
          </a:p>
        </p:txBody>
      </p:sp>
    </p:spTree>
    <p:extLst>
      <p:ext uri="{BB962C8B-B14F-4D97-AF65-F5344CB8AC3E}">
        <p14:creationId xmlns:p14="http://schemas.microsoft.com/office/powerpoint/2010/main" val="39690668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a:t>Find your desired indicator on </a:t>
            </a:r>
            <a:r>
              <a:rPr lang="en-US">
                <a:hlinkClick r:id="rId3"/>
              </a:rPr>
              <a:t>https://systemschangelab.org/</a:t>
            </a:r>
            <a:r>
              <a:rPr lang="en-US"/>
              <a:t> </a:t>
            </a:r>
            <a:endParaRPr lang="en-US">
              <a:cs typeface="Calibri"/>
            </a:endParaRPr>
          </a:p>
          <a:p>
            <a:pPr lvl="1">
              <a:lnSpc>
                <a:spcPct val="90000"/>
              </a:lnSpc>
              <a:spcBef>
                <a:spcPts val="500"/>
              </a:spcBef>
              <a:buFont typeface="Arial"/>
              <a:buChar char="•"/>
            </a:pPr>
            <a:r>
              <a:rPr lang="en-US"/>
              <a:t>Look through System Page ( </a:t>
            </a:r>
            <a:r>
              <a:rPr lang="en-US">
                <a:hlinkClick r:id="rId4"/>
              </a:rPr>
              <a:t>https://systemschangelab.org/power</a:t>
            </a:r>
            <a:r>
              <a:rPr lang="en-US"/>
              <a:t> )</a:t>
            </a:r>
            <a:endParaRPr lang="en-US">
              <a:cs typeface="Calibri"/>
            </a:endParaRPr>
          </a:p>
          <a:p>
            <a:pPr lvl="1">
              <a:lnSpc>
                <a:spcPct val="90000"/>
              </a:lnSpc>
              <a:spcBef>
                <a:spcPts val="500"/>
              </a:spcBef>
              <a:buFont typeface="Arial"/>
              <a:buChar char="•"/>
            </a:pPr>
            <a:r>
              <a:rPr lang="en-US"/>
              <a:t>OR search the dashboard ( </a:t>
            </a:r>
            <a:r>
              <a:rPr lang="en-US">
                <a:hlinkClick r:id="rId5"/>
              </a:rPr>
              <a:t>https://systemschangelab.org/dashboard</a:t>
            </a:r>
            <a:r>
              <a:rPr lang="en-US"/>
              <a:t> ) &amp; select "EXPLORE DATA &gt;" on your desired indicator</a:t>
            </a:r>
            <a:endParaRPr lang="en-US">
              <a:cs typeface="Calibri"/>
            </a:endParaRPr>
          </a:p>
        </p:txBody>
      </p:sp>
      <p:sp>
        <p:nvSpPr>
          <p:cNvPr id="4" name="Slide Number Placeholder 3"/>
          <p:cNvSpPr>
            <a:spLocks noGrp="1"/>
          </p:cNvSpPr>
          <p:nvPr>
            <p:ph type="sldNum" sz="quarter" idx="5"/>
          </p:nvPr>
        </p:nvSpPr>
        <p:spPr/>
        <p:txBody>
          <a:bodyPr/>
          <a:lstStyle/>
          <a:p>
            <a:fld id="{004C836E-2CE9-3944-A5AC-3E8E3096BCD8}" type="slidenum">
              <a:rPr lang="en-US" smtClean="0"/>
              <a:t>27</a:t>
            </a:fld>
            <a:endParaRPr lang="en-US"/>
          </a:p>
        </p:txBody>
      </p:sp>
    </p:spTree>
    <p:extLst>
      <p:ext uri="{BB962C8B-B14F-4D97-AF65-F5344CB8AC3E}">
        <p14:creationId xmlns:p14="http://schemas.microsoft.com/office/powerpoint/2010/main" val="19250507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a:t>Find your desired indicator on </a:t>
            </a:r>
            <a:r>
              <a:rPr lang="en-US">
                <a:hlinkClick r:id="rId3"/>
              </a:rPr>
              <a:t>https://systemschangelab.org/</a:t>
            </a:r>
            <a:r>
              <a:rPr lang="en-US"/>
              <a:t> </a:t>
            </a:r>
            <a:endParaRPr lang="en-US">
              <a:cs typeface="Calibri"/>
            </a:endParaRPr>
          </a:p>
          <a:p>
            <a:pPr lvl="1">
              <a:lnSpc>
                <a:spcPct val="90000"/>
              </a:lnSpc>
              <a:spcBef>
                <a:spcPts val="500"/>
              </a:spcBef>
              <a:buFont typeface="Arial"/>
              <a:buChar char="•"/>
            </a:pPr>
            <a:r>
              <a:rPr lang="en-US"/>
              <a:t>Look through System Page ( </a:t>
            </a:r>
            <a:r>
              <a:rPr lang="en-US">
                <a:hlinkClick r:id="rId4"/>
              </a:rPr>
              <a:t>https://systemschangelab.org/power</a:t>
            </a:r>
            <a:r>
              <a:rPr lang="en-US"/>
              <a:t> )</a:t>
            </a:r>
            <a:endParaRPr lang="en-US">
              <a:cs typeface="Calibri"/>
            </a:endParaRPr>
          </a:p>
          <a:p>
            <a:pPr lvl="1">
              <a:lnSpc>
                <a:spcPct val="90000"/>
              </a:lnSpc>
              <a:spcBef>
                <a:spcPts val="500"/>
              </a:spcBef>
              <a:buFont typeface="Arial"/>
              <a:buChar char="•"/>
            </a:pPr>
            <a:r>
              <a:rPr lang="en-US"/>
              <a:t>OR search the dashboard ( </a:t>
            </a:r>
            <a:r>
              <a:rPr lang="en-US">
                <a:hlinkClick r:id="rId5"/>
              </a:rPr>
              <a:t>https://systemschangelab.org/dashboard</a:t>
            </a:r>
            <a:r>
              <a:rPr lang="en-US"/>
              <a:t> ) &amp; select "EXPLORE DATA &gt;" on your desired indicator</a:t>
            </a:r>
            <a:endParaRPr lang="en-US">
              <a:cs typeface="Calibri"/>
            </a:endParaRPr>
          </a:p>
        </p:txBody>
      </p:sp>
      <p:sp>
        <p:nvSpPr>
          <p:cNvPr id="4" name="Slide Number Placeholder 3"/>
          <p:cNvSpPr>
            <a:spLocks noGrp="1"/>
          </p:cNvSpPr>
          <p:nvPr>
            <p:ph type="sldNum" sz="quarter" idx="5"/>
          </p:nvPr>
        </p:nvSpPr>
        <p:spPr/>
        <p:txBody>
          <a:bodyPr/>
          <a:lstStyle/>
          <a:p>
            <a:fld id="{004C836E-2CE9-3944-A5AC-3E8E3096BCD8}" type="slidenum">
              <a:rPr lang="en-US" smtClean="0"/>
              <a:t>28</a:t>
            </a:fld>
            <a:endParaRPr lang="en-US"/>
          </a:p>
        </p:txBody>
      </p:sp>
    </p:spTree>
    <p:extLst>
      <p:ext uri="{BB962C8B-B14F-4D97-AF65-F5344CB8AC3E}">
        <p14:creationId xmlns:p14="http://schemas.microsoft.com/office/powerpoint/2010/main" val="41878563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4C836E-2CE9-3944-A5AC-3E8E3096BCD8}" type="slidenum">
              <a:rPr lang="en-US" smtClean="0"/>
              <a:t>5</a:t>
            </a:fld>
            <a:endParaRPr lang="en-US"/>
          </a:p>
        </p:txBody>
      </p:sp>
    </p:spTree>
    <p:extLst>
      <p:ext uri="{BB962C8B-B14F-4D97-AF65-F5344CB8AC3E}">
        <p14:creationId xmlns:p14="http://schemas.microsoft.com/office/powerpoint/2010/main" val="13291590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4C836E-2CE9-3944-A5AC-3E8E3096BCD8}" type="slidenum">
              <a:rPr lang="en-US" smtClean="0"/>
              <a:t>6</a:t>
            </a:fld>
            <a:endParaRPr lang="en-US"/>
          </a:p>
        </p:txBody>
      </p:sp>
    </p:spTree>
    <p:extLst>
      <p:ext uri="{BB962C8B-B14F-4D97-AF65-F5344CB8AC3E}">
        <p14:creationId xmlns:p14="http://schemas.microsoft.com/office/powerpoint/2010/main" val="39601868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4C836E-2CE9-3944-A5AC-3E8E3096BCD8}" type="slidenum">
              <a:rPr lang="en-US" smtClean="0"/>
              <a:t>7</a:t>
            </a:fld>
            <a:endParaRPr lang="en-US"/>
          </a:p>
        </p:txBody>
      </p:sp>
    </p:spTree>
    <p:extLst>
      <p:ext uri="{BB962C8B-B14F-4D97-AF65-F5344CB8AC3E}">
        <p14:creationId xmlns:p14="http://schemas.microsoft.com/office/powerpoint/2010/main" val="34737771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Photo by Arnold Paul: https://www.flickr.com/photos/48722974@N07/4538083341/in/photolist-7V1S5e-2ng6ikq-21LPiZ9-2mtYgB5-2ng7xGT-gwmAC2-ySMBRW-2nfZXtH-2mu73ep-2ng6hgw-2itUraA-2mu893n-fq1QRL-2mu896t-2mQBsf6-2ng6sVp-9cMxq1-fiu974-24ECPez-2hcwFKX-xWKFVN-bVjdcF-yRtk4d-iFiov3-2itzocu-2iu5A6r-5ZJqbG-23cyaH9-2mu4wiq-2mu891J-2mu894j-gwmN7H-hyaHM3-2mu73A6-aDxYdX-2n13gB6-2kZXR3W-aDxT4g-oxQVNa-9iAxWB-aDxT1Z-2mu73ys-2mu3nLL-yBaNaS-xWU72M-T928LG-2inex8k-22RjdtX-2n7yiBc-2mDtyDG</a:t>
            </a:r>
          </a:p>
          <a:p>
            <a:endParaRPr lang="en-US"/>
          </a:p>
        </p:txBody>
      </p:sp>
      <p:sp>
        <p:nvSpPr>
          <p:cNvPr id="4" name="Slide Number Placeholder 3"/>
          <p:cNvSpPr>
            <a:spLocks noGrp="1"/>
          </p:cNvSpPr>
          <p:nvPr>
            <p:ph type="sldNum" sz="quarter" idx="5"/>
          </p:nvPr>
        </p:nvSpPr>
        <p:spPr/>
        <p:txBody>
          <a:bodyPr/>
          <a:lstStyle/>
          <a:p>
            <a:fld id="{004C836E-2CE9-3944-A5AC-3E8E3096BCD8}" type="slidenum">
              <a:rPr lang="en-US" smtClean="0"/>
              <a:t>9</a:t>
            </a:fld>
            <a:endParaRPr lang="en-US"/>
          </a:p>
        </p:txBody>
      </p:sp>
    </p:spTree>
    <p:extLst>
      <p:ext uri="{BB962C8B-B14F-4D97-AF65-F5344CB8AC3E}">
        <p14:creationId xmlns:p14="http://schemas.microsoft.com/office/powerpoint/2010/main" val="10445173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a:buChar char="-"/>
            </a:pPr>
            <a:r>
              <a:rPr lang="en-US" dirty="0"/>
              <a:t>To align the power system with the Paris Agreement, efforts to phase out coal generation need to accelerate sixfold to reach near zero by 2030. </a:t>
            </a:r>
            <a:endParaRPr lang="en-US" u="sng" dirty="0"/>
          </a:p>
          <a:p>
            <a:r>
              <a:rPr lang="en-US" u="sng" dirty="0"/>
              <a:t>Indicator Copy from SCL Platform:</a:t>
            </a:r>
            <a:endParaRPr lang="en-US" dirty="0"/>
          </a:p>
          <a:p>
            <a:r>
              <a:rPr lang="en-US" dirty="0"/>
              <a:t>Of all the emissions generated by the global power sector, the burning of coal contributes the largest share. In fact, around </a:t>
            </a:r>
            <a:r>
              <a:rPr lang="en-US" dirty="0">
                <a:hlinkClick r:id="rId3"/>
              </a:rPr>
              <a:t>75% of power sector emissions</a:t>
            </a:r>
            <a:r>
              <a:rPr lang="en-US" dirty="0"/>
              <a:t> are due to coal consumption. Therefore, the removal of coal from the global power fleet is fundamental to decarbonizing the power sector.</a:t>
            </a:r>
            <a:endParaRPr lang="en-US" dirty="0">
              <a:cs typeface="Calibri"/>
            </a:endParaRPr>
          </a:p>
          <a:p>
            <a:endParaRPr lang="en-US"/>
          </a:p>
          <a:p>
            <a:r>
              <a:rPr lang="en-US" dirty="0"/>
              <a:t>Globally, the share of coal in electricity generation peaked in 2013, reaching around 41.2%. Since then, it gradually decreased at an average of 1.8% per year. While this is a positive trend, the overall consumption of coal is actually rising. In absolute terms, </a:t>
            </a:r>
            <a:r>
              <a:rPr lang="en-US" dirty="0">
                <a:hlinkClick r:id="rId4"/>
              </a:rPr>
              <a:t>coal use has risen by 20%</a:t>
            </a:r>
            <a:r>
              <a:rPr lang="en-US" dirty="0"/>
              <a:t> since 2010, with total generation estimated at 10,042 terawatt hours (</a:t>
            </a:r>
            <a:r>
              <a:rPr lang="en-US" dirty="0" err="1"/>
              <a:t>TWh</a:t>
            </a:r>
            <a:r>
              <a:rPr lang="en-US" dirty="0"/>
              <a:t>) as of 2021.</a:t>
            </a:r>
            <a:endParaRPr lang="en-US" dirty="0">
              <a:cs typeface="Calibri"/>
            </a:endParaRPr>
          </a:p>
          <a:p>
            <a:endParaRPr lang="en-US"/>
          </a:p>
          <a:p>
            <a:r>
              <a:rPr lang="en-US" dirty="0"/>
              <a:t>We need a rapid, likely exponential, decline in coal consumption, and any new coal capacity additions run an increasingly high risk of becoming stranded assets under pathways that achieve the 1.5 degree C goal.</a:t>
            </a:r>
            <a:endParaRPr lang="en-US" dirty="0">
              <a:cs typeface="Calibri" panose="020F0502020204030204"/>
            </a:endParaRPr>
          </a:p>
          <a:p>
            <a:endParaRPr lang="en-US"/>
          </a:p>
          <a:p>
            <a:r>
              <a:rPr lang="en-US" dirty="0"/>
              <a:t>Globally, coal generation shares need to fall sharply to around </a:t>
            </a:r>
            <a:r>
              <a:rPr lang="en-US" dirty="0">
                <a:hlinkClick r:id="rId5"/>
              </a:rPr>
              <a:t>0-2.5% of total generation by 2030</a:t>
            </a:r>
            <a:r>
              <a:rPr lang="en-US" dirty="0"/>
              <a:t> and reach zero by 2040. To meet this goal and align the power system with the vision of the Paris Agreement, there must be a six-fold increase in the rate at which global coal generation shares are now falling.</a:t>
            </a:r>
            <a:endParaRPr lang="en-US" dirty="0">
              <a:cs typeface="Calibri"/>
            </a:endParaRPr>
          </a:p>
          <a:p>
            <a:endParaRPr lang="en-US" u="sng">
              <a:cs typeface="Calibri"/>
            </a:endParaRPr>
          </a:p>
        </p:txBody>
      </p:sp>
      <p:sp>
        <p:nvSpPr>
          <p:cNvPr id="4" name="Slide Number Placeholder 3"/>
          <p:cNvSpPr>
            <a:spLocks noGrp="1"/>
          </p:cNvSpPr>
          <p:nvPr>
            <p:ph type="sldNum" sz="quarter" idx="5"/>
          </p:nvPr>
        </p:nvSpPr>
        <p:spPr/>
        <p:txBody>
          <a:bodyPr/>
          <a:lstStyle/>
          <a:p>
            <a:fld id="{004C836E-2CE9-3944-A5AC-3E8E3096BCD8}" type="slidenum">
              <a:rPr lang="en-US" smtClean="0"/>
              <a:t>10</a:t>
            </a:fld>
            <a:endParaRPr lang="en-US"/>
          </a:p>
        </p:txBody>
      </p:sp>
    </p:spTree>
    <p:extLst>
      <p:ext uri="{BB962C8B-B14F-4D97-AF65-F5344CB8AC3E}">
        <p14:creationId xmlns:p14="http://schemas.microsoft.com/office/powerpoint/2010/main" val="6668311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Indicator Copy from SCL Platform:</a:t>
            </a:r>
          </a:p>
          <a:p>
            <a:r>
              <a:rPr lang="en-US" dirty="0"/>
              <a:t>The evidence is overwhelming: coal power has no place in 1.5 degree C compatible pathways.</a:t>
            </a:r>
            <a:endParaRPr lang="en-US" dirty="0">
              <a:cs typeface="Calibri"/>
            </a:endParaRPr>
          </a:p>
          <a:p>
            <a:r>
              <a:rPr lang="en-US" dirty="0"/>
              <a:t>To meet the ambitions of the Paris Agreement, global coal power should account for around </a:t>
            </a:r>
            <a:r>
              <a:rPr lang="en-US" dirty="0">
                <a:hlinkClick r:id="rId3"/>
              </a:rPr>
              <a:t>0-2.5% of total power generation by 2030 and be entirely phased out by 2040</a:t>
            </a:r>
            <a:r>
              <a:rPr lang="en-US" dirty="0"/>
              <a:t>. Because the required pace of change to meet this goal is immense, it is vital that countries make strong commitments to remove coal. Such commitments should be backed by robust strategies.</a:t>
            </a:r>
            <a:endParaRPr lang="en-US" dirty="0">
              <a:cs typeface="Calibri"/>
            </a:endParaRPr>
          </a:p>
          <a:p>
            <a:endParaRPr lang="en-US"/>
          </a:p>
          <a:p>
            <a:r>
              <a:rPr lang="en-US" dirty="0"/>
              <a:t>As a means of assessing governmental commitments to decommissioning coal, this indicator tracks the number of countries with strategies in place to phase out coal power. Only </a:t>
            </a:r>
            <a:r>
              <a:rPr lang="en-US" dirty="0">
                <a:hlinkClick r:id="rId4"/>
              </a:rPr>
              <a:t>35 countries</a:t>
            </a:r>
            <a:r>
              <a:rPr lang="en-US" dirty="0"/>
              <a:t> have pledged to phase out coal power or to remain coal-free as of 2021.</a:t>
            </a:r>
            <a:endParaRPr lang="en-US" dirty="0">
              <a:cs typeface="Calibri"/>
            </a:endParaRPr>
          </a:p>
          <a:p>
            <a:endParaRPr lang="en-US"/>
          </a:p>
          <a:p>
            <a:r>
              <a:rPr lang="en-US" dirty="0"/>
              <a:t>Several European countries, such as France, Spain and the United Kingdom, are aiming to phase out coal power by 2030, as are Canada and New Zealand. Currently, the three largest consumers of coal — China, India and the United States — do not have phase-out pledges.</a:t>
            </a:r>
            <a:endParaRPr lang="en-US" dirty="0">
              <a:cs typeface="Calibri" panose="020F0502020204030204"/>
            </a:endParaRPr>
          </a:p>
          <a:p>
            <a:endParaRPr lang="en-US"/>
          </a:p>
          <a:p>
            <a:r>
              <a:rPr lang="en-US" dirty="0"/>
              <a:t>Meanwhile, other countries have targets that do not align with the Paris Climate Agreement. Germany, for instance, is the fourth largest consumer of coal and aims to phase out coal power by 2038.</a:t>
            </a:r>
            <a:endParaRPr lang="en-US" dirty="0">
              <a:cs typeface="Calibri"/>
            </a:endParaRPr>
          </a:p>
          <a:p>
            <a:endParaRPr lang="en-US" dirty="0">
              <a:cs typeface="Calibri"/>
            </a:endParaRPr>
          </a:p>
          <a:p>
            <a:r>
              <a:rPr lang="en-US" dirty="0">
                <a:cs typeface="Calibri"/>
              </a:rPr>
              <a:t>Photo by Dominik </a:t>
            </a:r>
            <a:r>
              <a:rPr lang="en-US" dirty="0" err="1">
                <a:cs typeface="Calibri"/>
              </a:rPr>
              <a:t>Vanyi</a:t>
            </a:r>
            <a:r>
              <a:rPr lang="en-US" dirty="0">
                <a:cs typeface="Calibri"/>
              </a:rPr>
              <a:t> via </a:t>
            </a:r>
            <a:r>
              <a:rPr lang="en-US" dirty="0" err="1">
                <a:cs typeface="Calibri"/>
              </a:rPr>
              <a:t>Unsplash</a:t>
            </a:r>
            <a:r>
              <a:rPr lang="en-US" dirty="0"/>
              <a:t>: </a:t>
            </a:r>
            <a:r>
              <a:rPr lang="en-US" dirty="0">
                <a:hlinkClick r:id="rId5"/>
              </a:rPr>
              <a:t>photography of excavators at mining area photo – Free Mining Image on Unsplash</a:t>
            </a:r>
            <a:endParaRPr lang="en-US" dirty="0">
              <a:cs typeface="Calibri"/>
            </a:endParaRPr>
          </a:p>
          <a:p>
            <a:endParaRPr lang="en-US" u="sng">
              <a:cs typeface="Calibri"/>
            </a:endParaRPr>
          </a:p>
        </p:txBody>
      </p:sp>
      <p:sp>
        <p:nvSpPr>
          <p:cNvPr id="4" name="Slide Number Placeholder 3"/>
          <p:cNvSpPr>
            <a:spLocks noGrp="1"/>
          </p:cNvSpPr>
          <p:nvPr>
            <p:ph type="sldNum" sz="quarter" idx="5"/>
          </p:nvPr>
        </p:nvSpPr>
        <p:spPr/>
        <p:txBody>
          <a:bodyPr/>
          <a:lstStyle/>
          <a:p>
            <a:fld id="{004C836E-2CE9-3944-A5AC-3E8E3096BCD8}" type="slidenum">
              <a:rPr lang="en-US" smtClean="0"/>
              <a:t>11</a:t>
            </a:fld>
            <a:endParaRPr lang="en-US"/>
          </a:p>
        </p:txBody>
      </p:sp>
    </p:spTree>
    <p:extLst>
      <p:ext uri="{BB962C8B-B14F-4D97-AF65-F5344CB8AC3E}">
        <p14:creationId xmlns:p14="http://schemas.microsoft.com/office/powerpoint/2010/main" val="27842928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a:t>Indicator Copy from SCL Platform: </a:t>
            </a:r>
          </a:p>
          <a:p>
            <a:r>
              <a:rPr lang="en-US"/>
              <a:t>Fossil gas is the second-most used fuel in the global power sector, </a:t>
            </a:r>
            <a:r>
              <a:rPr lang="en-US">
                <a:hlinkClick r:id="rId3"/>
              </a:rPr>
              <a:t>generating 24% of electricity as of 2019 and contributing 22% of total CO2 emissions</a:t>
            </a:r>
            <a:r>
              <a:rPr lang="en-US"/>
              <a:t>. In addition, the production and transport of fossil gas generates significant quantities of fugitive methane emissions, a potent GHG. For more on methane emissions from energy production, see </a:t>
            </a:r>
            <a:r>
              <a:rPr lang="en-US" i="1">
                <a:hlinkClick r:id="rId4"/>
              </a:rPr>
              <a:t>Reduce methane emissions from oil and gas operations.</a:t>
            </a:r>
            <a:endParaRPr lang="en-US"/>
          </a:p>
          <a:p>
            <a:endParaRPr lang="en-US" i="1"/>
          </a:p>
          <a:p>
            <a:r>
              <a:rPr lang="en-US"/>
              <a:t>The use of fossil gas for electricity generation has been increasing sharply since 1995 — a trend that must reverse in order for the power sector to align with the Paris Climate Agreement’s long-term temperature goal. Relative to 2019 levels, unabated fossil gas needs to fall to around </a:t>
            </a:r>
            <a:r>
              <a:rPr lang="en-US">
                <a:hlinkClick r:id="rId5"/>
              </a:rPr>
              <a:t>17% of total power generation</a:t>
            </a:r>
            <a:r>
              <a:rPr lang="en-US"/>
              <a:t> globally by 2030. From then on, it should contribute no more than 5% by 2040, so that unabated fossil gas is completely phased out by 2050.</a:t>
            </a:r>
            <a:endParaRPr lang="en-US">
              <a:cs typeface="Calibri"/>
            </a:endParaRPr>
          </a:p>
          <a:p>
            <a:endParaRPr lang="en-US"/>
          </a:p>
          <a:p>
            <a:r>
              <a:rPr lang="en-US"/>
              <a:t>The specific year by which a country should reach near zero fossil gas will depend both on the amount of gas in the power system and the pace at which renewables and other alternatives can be scaled up. For many developing countries, this will require the availability of adequate finance. New investments in fossil gas power generation this decade are to a large extent stranded assets.</a:t>
            </a:r>
            <a:endParaRPr lang="en-US">
              <a:cs typeface="Calibri" panose="020F0502020204030204"/>
            </a:endParaRPr>
          </a:p>
          <a:p>
            <a:endParaRPr lang="en-US" u="sng">
              <a:cs typeface="Calibri"/>
            </a:endParaRPr>
          </a:p>
        </p:txBody>
      </p:sp>
      <p:sp>
        <p:nvSpPr>
          <p:cNvPr id="4" name="Slide Number Placeholder 3"/>
          <p:cNvSpPr>
            <a:spLocks noGrp="1"/>
          </p:cNvSpPr>
          <p:nvPr>
            <p:ph type="sldNum" sz="quarter" idx="5"/>
          </p:nvPr>
        </p:nvSpPr>
        <p:spPr/>
        <p:txBody>
          <a:bodyPr/>
          <a:lstStyle/>
          <a:p>
            <a:fld id="{004C836E-2CE9-3944-A5AC-3E8E3096BCD8}" type="slidenum">
              <a:rPr lang="en-US" smtClean="0"/>
              <a:t>12</a:t>
            </a:fld>
            <a:endParaRPr lang="en-US"/>
          </a:p>
        </p:txBody>
      </p:sp>
    </p:spTree>
    <p:extLst>
      <p:ext uri="{BB962C8B-B14F-4D97-AF65-F5344CB8AC3E}">
        <p14:creationId xmlns:p14="http://schemas.microsoft.com/office/powerpoint/2010/main" val="38727620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Option 1">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83BEE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83238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Object -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CB9D1-6F77-7316-11ED-C3FD4944D706}"/>
              </a:ext>
            </a:extLst>
          </p:cNvPr>
          <p:cNvSpPr>
            <a:spLocks noGrp="1"/>
          </p:cNvSpPr>
          <p:nvPr>
            <p:ph type="title"/>
          </p:nvPr>
        </p:nvSpPr>
        <p:spPr>
          <a:xfrm>
            <a:off x="982359" y="769938"/>
            <a:ext cx="469014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AE1EA4-F710-7FDC-D757-1B2896A72E90}"/>
              </a:ext>
            </a:extLst>
          </p:cNvPr>
          <p:cNvSpPr>
            <a:spLocks noGrp="1"/>
          </p:cNvSpPr>
          <p:nvPr>
            <p:ph idx="1"/>
          </p:nvPr>
        </p:nvSpPr>
        <p:spPr>
          <a:xfrm>
            <a:off x="6669741" y="0"/>
            <a:ext cx="5510662"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4" name="Text Placeholder 3">
            <a:extLst>
              <a:ext uri="{FF2B5EF4-FFF2-40B4-BE49-F238E27FC236}">
                <a16:creationId xmlns:a16="http://schemas.microsoft.com/office/drawing/2014/main" id="{5FCEF828-4584-03E4-B768-11796EAA4CA4}"/>
              </a:ext>
            </a:extLst>
          </p:cNvPr>
          <p:cNvSpPr>
            <a:spLocks noGrp="1"/>
          </p:cNvSpPr>
          <p:nvPr>
            <p:ph type="body" sz="half" idx="2"/>
          </p:nvPr>
        </p:nvSpPr>
        <p:spPr>
          <a:xfrm>
            <a:off x="961382" y="3046412"/>
            <a:ext cx="4711122" cy="304164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0" name="Straight Connector 9">
            <a:extLst>
              <a:ext uri="{FF2B5EF4-FFF2-40B4-BE49-F238E27FC236}">
                <a16:creationId xmlns:a16="http://schemas.microsoft.com/office/drawing/2014/main" id="{C751D035-3737-D993-68B5-9CDFF768C835}"/>
              </a:ext>
            </a:extLst>
          </p:cNvPr>
          <p:cNvCxnSpPr>
            <a:cxnSpLocks/>
          </p:cNvCxnSpPr>
          <p:nvPr userDrawn="1"/>
        </p:nvCxnSpPr>
        <p:spPr>
          <a:xfrm>
            <a:off x="982359" y="2551300"/>
            <a:ext cx="4711122" cy="0"/>
          </a:xfrm>
          <a:prstGeom prst="line">
            <a:avLst/>
          </a:prstGeom>
          <a:ln w="63500">
            <a:solidFill>
              <a:srgbClr val="83BEEB"/>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5BFF7992-C6D3-68F0-E0BE-68B78510618F}"/>
              </a:ext>
            </a:extLst>
          </p:cNvPr>
          <p:cNvSpPr>
            <a:spLocks noGrp="1"/>
          </p:cNvSpPr>
          <p:nvPr>
            <p:ph type="sldNum" sz="quarter" idx="4"/>
          </p:nvPr>
        </p:nvSpPr>
        <p:spPr>
          <a:xfrm>
            <a:off x="11492754" y="6310312"/>
            <a:ext cx="699246" cy="547687"/>
          </a:xfrm>
          <a:prstGeom prst="rect">
            <a:avLst/>
          </a:prstGeom>
        </p:spPr>
        <p:txBody>
          <a:bodyPr anchor="ctr"/>
          <a:lstStyle>
            <a:lvl1pPr algn="ctr">
              <a:defRPr sz="1000">
                <a:solidFill>
                  <a:schemeClr val="bg1"/>
                </a:solidFill>
                <a:latin typeface="Poppins" pitchFamily="2" charset="77"/>
                <a:cs typeface="Poppins" pitchFamily="2" charset="77"/>
              </a:defRPr>
            </a:lvl1pPr>
          </a:lstStyle>
          <a:p>
            <a:fld id="{AFB32154-6A15-4C43-8B0E-1EB1D7A63377}" type="slidenum">
              <a:rPr lang="en-US" smtClean="0"/>
              <a:pPr/>
              <a:t>‹#›</a:t>
            </a:fld>
            <a:endParaRPr lang="en-US"/>
          </a:p>
        </p:txBody>
      </p:sp>
    </p:spTree>
    <p:extLst>
      <p:ext uri="{BB962C8B-B14F-4D97-AF65-F5344CB8AC3E}">
        <p14:creationId xmlns:p14="http://schemas.microsoft.com/office/powerpoint/2010/main" val="27584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13" name="Picture 12" descr="Chart, sunburst chart&#10;&#10;Description automatically generated">
            <a:extLst>
              <a:ext uri="{FF2B5EF4-FFF2-40B4-BE49-F238E27FC236}">
                <a16:creationId xmlns:a16="http://schemas.microsoft.com/office/drawing/2014/main" id="{1A9A51EB-33F3-39B7-475D-0B188EA0293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1CCB9D1-6F77-7316-11ED-C3FD4944D706}"/>
              </a:ext>
            </a:extLst>
          </p:cNvPr>
          <p:cNvSpPr>
            <a:spLocks noGrp="1"/>
          </p:cNvSpPr>
          <p:nvPr>
            <p:ph type="title" hasCustomPrompt="1"/>
          </p:nvPr>
        </p:nvSpPr>
        <p:spPr>
          <a:xfrm>
            <a:off x="6612022" y="2293937"/>
            <a:ext cx="4690145" cy="2339865"/>
          </a:xfrm>
        </p:spPr>
        <p:txBody>
          <a:bodyPr anchor="t">
            <a:normAutofit/>
          </a:bodyPr>
          <a:lstStyle>
            <a:lvl1pPr>
              <a:defRPr sz="2800"/>
            </a:lvl1pPr>
          </a:lstStyle>
          <a:p>
            <a:r>
              <a:rPr lang="en-US"/>
              <a:t>Click to add quote</a:t>
            </a:r>
          </a:p>
        </p:txBody>
      </p:sp>
      <p:sp>
        <p:nvSpPr>
          <p:cNvPr id="3" name="Content Placeholder 2">
            <a:extLst>
              <a:ext uri="{FF2B5EF4-FFF2-40B4-BE49-F238E27FC236}">
                <a16:creationId xmlns:a16="http://schemas.microsoft.com/office/drawing/2014/main" id="{4EAE1EA4-F710-7FDC-D757-1B2896A72E90}"/>
              </a:ext>
            </a:extLst>
          </p:cNvPr>
          <p:cNvSpPr>
            <a:spLocks noGrp="1"/>
          </p:cNvSpPr>
          <p:nvPr>
            <p:ph idx="1" hasCustomPrompt="1"/>
          </p:nvPr>
        </p:nvSpPr>
        <p:spPr>
          <a:xfrm>
            <a:off x="961199" y="963168"/>
            <a:ext cx="5025073" cy="4949952"/>
          </a:xfrm>
          <a:prstGeom prst="ellipse">
            <a:avLst/>
          </a:prstGeo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4" name="Text Placeholder 3">
            <a:extLst>
              <a:ext uri="{FF2B5EF4-FFF2-40B4-BE49-F238E27FC236}">
                <a16:creationId xmlns:a16="http://schemas.microsoft.com/office/drawing/2014/main" id="{5FCEF828-4584-03E4-B768-11796EAA4CA4}"/>
              </a:ext>
            </a:extLst>
          </p:cNvPr>
          <p:cNvSpPr>
            <a:spLocks noGrp="1"/>
          </p:cNvSpPr>
          <p:nvPr>
            <p:ph type="body" sz="half" idx="2" hasCustomPrompt="1"/>
          </p:nvPr>
        </p:nvSpPr>
        <p:spPr>
          <a:xfrm>
            <a:off x="6612022" y="4887405"/>
            <a:ext cx="4711122" cy="28200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ATTRIBUTION NAME</a:t>
            </a:r>
          </a:p>
        </p:txBody>
      </p:sp>
      <p:pic>
        <p:nvPicPr>
          <p:cNvPr id="16" name="Picture 15">
            <a:extLst>
              <a:ext uri="{FF2B5EF4-FFF2-40B4-BE49-F238E27FC236}">
                <a16:creationId xmlns:a16="http://schemas.microsoft.com/office/drawing/2014/main" id="{C8C96FDC-3A49-1022-7E34-03E262F746F5}"/>
              </a:ext>
            </a:extLst>
          </p:cNvPr>
          <p:cNvPicPr>
            <a:picLocks noChangeAspect="1"/>
          </p:cNvPicPr>
          <p:nvPr userDrawn="1"/>
        </p:nvPicPr>
        <p:blipFill>
          <a:blip r:embed="rId3"/>
          <a:stretch>
            <a:fillRect/>
          </a:stretch>
        </p:blipFill>
        <p:spPr>
          <a:xfrm>
            <a:off x="6710934" y="1370412"/>
            <a:ext cx="994410" cy="853786"/>
          </a:xfrm>
          <a:prstGeom prst="rect">
            <a:avLst/>
          </a:prstGeom>
        </p:spPr>
      </p:pic>
      <p:sp>
        <p:nvSpPr>
          <p:cNvPr id="6" name="Slide Number Placeholder 5">
            <a:extLst>
              <a:ext uri="{FF2B5EF4-FFF2-40B4-BE49-F238E27FC236}">
                <a16:creationId xmlns:a16="http://schemas.microsoft.com/office/drawing/2014/main" id="{0BC4985B-37F6-9FDD-0B5B-23A12491ED76}"/>
              </a:ext>
            </a:extLst>
          </p:cNvPr>
          <p:cNvSpPr>
            <a:spLocks noGrp="1"/>
          </p:cNvSpPr>
          <p:nvPr>
            <p:ph type="sldNum" sz="quarter" idx="4"/>
          </p:nvPr>
        </p:nvSpPr>
        <p:spPr>
          <a:xfrm>
            <a:off x="11492754" y="6310312"/>
            <a:ext cx="699246" cy="547687"/>
          </a:xfrm>
          <a:prstGeom prst="rect">
            <a:avLst/>
          </a:prstGeom>
        </p:spPr>
        <p:txBody>
          <a:bodyPr anchor="ctr"/>
          <a:lstStyle>
            <a:lvl1pPr algn="ctr">
              <a:defRPr sz="1000">
                <a:solidFill>
                  <a:schemeClr val="bg1">
                    <a:lumMod val="50000"/>
                  </a:schemeClr>
                </a:solidFill>
                <a:latin typeface="Poppins" pitchFamily="2" charset="77"/>
                <a:cs typeface="Poppins" pitchFamily="2" charset="77"/>
              </a:defRPr>
            </a:lvl1pPr>
          </a:lstStyle>
          <a:p>
            <a:fld id="{AFB32154-6A15-4C43-8B0E-1EB1D7A63377}" type="slidenum">
              <a:rPr lang="en-US" smtClean="0"/>
              <a:pPr/>
              <a:t>‹#›</a:t>
            </a:fld>
            <a:endParaRPr lang="en-US"/>
          </a:p>
        </p:txBody>
      </p:sp>
    </p:spTree>
    <p:extLst>
      <p:ext uri="{BB962C8B-B14F-4D97-AF65-F5344CB8AC3E}">
        <p14:creationId xmlns:p14="http://schemas.microsoft.com/office/powerpoint/2010/main" val="16929711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ighlight_Option 1">
    <p:spTree>
      <p:nvGrpSpPr>
        <p:cNvPr id="1" name=""/>
        <p:cNvGrpSpPr/>
        <p:nvPr/>
      </p:nvGrpSpPr>
      <p:grpSpPr>
        <a:xfrm>
          <a:off x="0" y="0"/>
          <a:ext cx="0" cy="0"/>
          <a:chOff x="0" y="0"/>
          <a:chExt cx="0" cy="0"/>
        </a:xfrm>
      </p:grpSpPr>
      <p:pic>
        <p:nvPicPr>
          <p:cNvPr id="10" name="Picture 9" descr="Chart, sunburst chart&#10;&#10;Description automatically generated">
            <a:extLst>
              <a:ext uri="{FF2B5EF4-FFF2-40B4-BE49-F238E27FC236}">
                <a16:creationId xmlns:a16="http://schemas.microsoft.com/office/drawing/2014/main" id="{BC3A889D-E040-90EE-182E-A07B21866177}"/>
              </a:ext>
            </a:extLst>
          </p:cNvPr>
          <p:cNvPicPr>
            <a:picLocks noChangeAspect="1"/>
          </p:cNvPicPr>
          <p:nvPr userDrawn="1"/>
        </p:nvPicPr>
        <p:blipFill>
          <a:blip r:embed="rId2"/>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DB55EBA4-DE6A-B060-5AE0-DD030B439F79}"/>
              </a:ext>
            </a:extLst>
          </p:cNvPr>
          <p:cNvSpPr>
            <a:spLocks noGrp="1"/>
          </p:cNvSpPr>
          <p:nvPr>
            <p:ph type="title" hasCustomPrompt="1"/>
          </p:nvPr>
        </p:nvSpPr>
        <p:spPr>
          <a:xfrm>
            <a:off x="645460" y="372826"/>
            <a:ext cx="10847294" cy="1237313"/>
          </a:xfrm>
        </p:spPr>
        <p:txBody>
          <a:bodyPr anchor="t"/>
          <a:lstStyle>
            <a:lvl1pPr>
              <a:defRPr>
                <a:solidFill>
                  <a:schemeClr val="accent4"/>
                </a:solidFill>
              </a:defRPr>
            </a:lvl1pPr>
          </a:lstStyle>
          <a:p>
            <a:r>
              <a:rPr lang="en-US"/>
              <a:t>Click to edit </a:t>
            </a:r>
            <a:br>
              <a:rPr lang="en-US"/>
            </a:br>
            <a:r>
              <a:rPr lang="en-US"/>
              <a:t>Master title style</a:t>
            </a:r>
          </a:p>
        </p:txBody>
      </p: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6867938" y="2357819"/>
            <a:ext cx="4624815" cy="390142"/>
          </a:xfrm>
        </p:spPr>
        <p:txBody>
          <a:bodyPr anchor="ctr">
            <a:noAutofit/>
          </a:bodyPr>
          <a:lstStyle>
            <a:lvl1pPr marL="0" indent="0">
              <a:buNone/>
              <a:defRPr sz="1800" b="0" i="0">
                <a:solidFill>
                  <a:schemeClr val="accent4"/>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6867938" y="2772346"/>
            <a:ext cx="4624816"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3" name="Slide Number Placeholder 5">
            <a:extLst>
              <a:ext uri="{FF2B5EF4-FFF2-40B4-BE49-F238E27FC236}">
                <a16:creationId xmlns:a16="http://schemas.microsoft.com/office/drawing/2014/main" id="{16A1679E-C3E4-6404-9538-4E55B3032201}"/>
              </a:ext>
            </a:extLst>
          </p:cNvPr>
          <p:cNvSpPr>
            <a:spLocks noGrp="1"/>
          </p:cNvSpPr>
          <p:nvPr>
            <p:ph type="sldNum" sz="quarter" idx="4"/>
          </p:nvPr>
        </p:nvSpPr>
        <p:spPr>
          <a:xfrm>
            <a:off x="11492754" y="6310312"/>
            <a:ext cx="699246" cy="547687"/>
          </a:xfrm>
          <a:prstGeom prst="rect">
            <a:avLst/>
          </a:prstGeom>
        </p:spPr>
        <p:txBody>
          <a:bodyPr anchor="ctr"/>
          <a:lstStyle>
            <a:lvl1pPr algn="ctr">
              <a:defRPr sz="1000">
                <a:solidFill>
                  <a:schemeClr val="bg1"/>
                </a:solidFill>
                <a:latin typeface="Poppins" pitchFamily="2" charset="77"/>
                <a:cs typeface="Poppins" pitchFamily="2" charset="77"/>
              </a:defRPr>
            </a:lvl1pPr>
          </a:lstStyle>
          <a:p>
            <a:fld id="{AFB32154-6A15-4C43-8B0E-1EB1D7A63377}" type="slidenum">
              <a:rPr lang="en-US" smtClean="0"/>
              <a:pPr/>
              <a:t>‹#›</a:t>
            </a:fld>
            <a:endParaRPr lang="en-US"/>
          </a:p>
        </p:txBody>
      </p:sp>
      <p:pic>
        <p:nvPicPr>
          <p:cNvPr id="12" name="Picture 11">
            <a:extLst>
              <a:ext uri="{FF2B5EF4-FFF2-40B4-BE49-F238E27FC236}">
                <a16:creationId xmlns:a16="http://schemas.microsoft.com/office/drawing/2014/main" id="{D8E0CD20-EC37-EDA3-18EC-612BF9E40F4D}"/>
              </a:ext>
            </a:extLst>
          </p:cNvPr>
          <p:cNvPicPr>
            <a:picLocks noChangeAspect="1"/>
          </p:cNvPicPr>
          <p:nvPr userDrawn="1"/>
        </p:nvPicPr>
        <p:blipFill>
          <a:blip r:embed="rId3"/>
          <a:stretch>
            <a:fillRect/>
          </a:stretch>
        </p:blipFill>
        <p:spPr>
          <a:xfrm>
            <a:off x="0" y="372826"/>
            <a:ext cx="367748" cy="1237313"/>
          </a:xfrm>
          <a:prstGeom prst="rect">
            <a:avLst/>
          </a:prstGeom>
        </p:spPr>
      </p:pic>
      <p:sp>
        <p:nvSpPr>
          <p:cNvPr id="13" name="Text Placeholder 3">
            <a:extLst>
              <a:ext uri="{FF2B5EF4-FFF2-40B4-BE49-F238E27FC236}">
                <a16:creationId xmlns:a16="http://schemas.microsoft.com/office/drawing/2014/main" id="{4672397E-65C9-42AB-9B36-F6C93D075D9C}"/>
              </a:ext>
            </a:extLst>
          </p:cNvPr>
          <p:cNvSpPr>
            <a:spLocks noGrp="1"/>
          </p:cNvSpPr>
          <p:nvPr>
            <p:ph type="body" sz="half" idx="2"/>
          </p:nvPr>
        </p:nvSpPr>
        <p:spPr>
          <a:xfrm>
            <a:off x="645460" y="2357819"/>
            <a:ext cx="4711122" cy="395249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Content Placeholder 2">
            <a:extLst>
              <a:ext uri="{FF2B5EF4-FFF2-40B4-BE49-F238E27FC236}">
                <a16:creationId xmlns:a16="http://schemas.microsoft.com/office/drawing/2014/main" id="{A4F69816-97BE-BDAE-368E-0603F24CAE80}"/>
              </a:ext>
            </a:extLst>
          </p:cNvPr>
          <p:cNvSpPr>
            <a:spLocks noGrp="1"/>
          </p:cNvSpPr>
          <p:nvPr>
            <p:ph sz="half" idx="12" hasCustomPrompt="1"/>
          </p:nvPr>
        </p:nvSpPr>
        <p:spPr>
          <a:xfrm>
            <a:off x="5753908" y="2357819"/>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15" name="Text Placeholder 3">
            <a:extLst>
              <a:ext uri="{FF2B5EF4-FFF2-40B4-BE49-F238E27FC236}">
                <a16:creationId xmlns:a16="http://schemas.microsoft.com/office/drawing/2014/main" id="{B448A340-AA29-A047-54F6-2E1BC4B7BFF4}"/>
              </a:ext>
            </a:extLst>
          </p:cNvPr>
          <p:cNvSpPr>
            <a:spLocks noGrp="1"/>
          </p:cNvSpPr>
          <p:nvPr>
            <p:ph type="body" sz="half" idx="15" hasCustomPrompt="1"/>
          </p:nvPr>
        </p:nvSpPr>
        <p:spPr>
          <a:xfrm>
            <a:off x="6867938" y="3798213"/>
            <a:ext cx="4624815" cy="390142"/>
          </a:xfrm>
        </p:spPr>
        <p:txBody>
          <a:bodyPr anchor="ctr">
            <a:noAutofit/>
          </a:bodyPr>
          <a:lstStyle>
            <a:lvl1pPr marL="0" indent="0">
              <a:buNone/>
              <a:defRPr sz="1800" b="0" i="0">
                <a:solidFill>
                  <a:schemeClr val="accent4"/>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16" name="Text Placeholder 3">
            <a:extLst>
              <a:ext uri="{FF2B5EF4-FFF2-40B4-BE49-F238E27FC236}">
                <a16:creationId xmlns:a16="http://schemas.microsoft.com/office/drawing/2014/main" id="{F3B9E3E0-31F0-6F05-C8F8-F3786FA3B447}"/>
              </a:ext>
            </a:extLst>
          </p:cNvPr>
          <p:cNvSpPr>
            <a:spLocks noGrp="1"/>
          </p:cNvSpPr>
          <p:nvPr>
            <p:ph type="body" sz="half" idx="16" hasCustomPrompt="1"/>
          </p:nvPr>
        </p:nvSpPr>
        <p:spPr>
          <a:xfrm>
            <a:off x="6867938" y="4212740"/>
            <a:ext cx="4624816"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17" name="Content Placeholder 2">
            <a:extLst>
              <a:ext uri="{FF2B5EF4-FFF2-40B4-BE49-F238E27FC236}">
                <a16:creationId xmlns:a16="http://schemas.microsoft.com/office/drawing/2014/main" id="{66A7C5CB-0321-5EE7-8ECA-54D1B8E5C2FB}"/>
              </a:ext>
            </a:extLst>
          </p:cNvPr>
          <p:cNvSpPr>
            <a:spLocks noGrp="1"/>
          </p:cNvSpPr>
          <p:nvPr>
            <p:ph sz="half" idx="17" hasCustomPrompt="1"/>
          </p:nvPr>
        </p:nvSpPr>
        <p:spPr>
          <a:xfrm>
            <a:off x="5753908" y="3798213"/>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18" name="Text Placeholder 3">
            <a:extLst>
              <a:ext uri="{FF2B5EF4-FFF2-40B4-BE49-F238E27FC236}">
                <a16:creationId xmlns:a16="http://schemas.microsoft.com/office/drawing/2014/main" id="{0F1BC604-3D90-D53F-E3B6-CD572458E152}"/>
              </a:ext>
            </a:extLst>
          </p:cNvPr>
          <p:cNvSpPr>
            <a:spLocks noGrp="1"/>
          </p:cNvSpPr>
          <p:nvPr>
            <p:ph type="body" sz="half" idx="18" hasCustomPrompt="1"/>
          </p:nvPr>
        </p:nvSpPr>
        <p:spPr>
          <a:xfrm>
            <a:off x="6867938" y="5329618"/>
            <a:ext cx="4624815" cy="390142"/>
          </a:xfrm>
        </p:spPr>
        <p:txBody>
          <a:bodyPr anchor="ctr">
            <a:noAutofit/>
          </a:bodyPr>
          <a:lstStyle>
            <a:lvl1pPr marL="0" indent="0">
              <a:buNone/>
              <a:defRPr sz="1800" b="0" i="0">
                <a:solidFill>
                  <a:schemeClr val="accent4"/>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19" name="Text Placeholder 3">
            <a:extLst>
              <a:ext uri="{FF2B5EF4-FFF2-40B4-BE49-F238E27FC236}">
                <a16:creationId xmlns:a16="http://schemas.microsoft.com/office/drawing/2014/main" id="{813E6183-DC20-4F3B-25C8-3BCA3967F566}"/>
              </a:ext>
            </a:extLst>
          </p:cNvPr>
          <p:cNvSpPr>
            <a:spLocks noGrp="1"/>
          </p:cNvSpPr>
          <p:nvPr>
            <p:ph type="body" sz="half" idx="19" hasCustomPrompt="1"/>
          </p:nvPr>
        </p:nvSpPr>
        <p:spPr>
          <a:xfrm>
            <a:off x="6867938" y="5744145"/>
            <a:ext cx="4624816"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20" name="Content Placeholder 2">
            <a:extLst>
              <a:ext uri="{FF2B5EF4-FFF2-40B4-BE49-F238E27FC236}">
                <a16:creationId xmlns:a16="http://schemas.microsoft.com/office/drawing/2014/main" id="{219DC19F-F5FB-A483-FC64-5E38FC136154}"/>
              </a:ext>
            </a:extLst>
          </p:cNvPr>
          <p:cNvSpPr>
            <a:spLocks noGrp="1"/>
          </p:cNvSpPr>
          <p:nvPr>
            <p:ph sz="half" idx="20" hasCustomPrompt="1"/>
          </p:nvPr>
        </p:nvSpPr>
        <p:spPr>
          <a:xfrm>
            <a:off x="5753908" y="5329618"/>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Tree>
    <p:extLst>
      <p:ext uri="{BB962C8B-B14F-4D97-AF65-F5344CB8AC3E}">
        <p14:creationId xmlns:p14="http://schemas.microsoft.com/office/powerpoint/2010/main" val="26957258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ighlight_Option 2">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DC1279F9-474D-747E-E4B3-45059727CE69}"/>
              </a:ext>
            </a:extLst>
          </p:cNvPr>
          <p:cNvSpPr>
            <a:spLocks noGrp="1"/>
          </p:cNvSpPr>
          <p:nvPr>
            <p:ph idx="10"/>
          </p:nvPr>
        </p:nvSpPr>
        <p:spPr>
          <a:xfrm>
            <a:off x="8112575" y="0"/>
            <a:ext cx="4079426"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22" name="Rectangle 21">
            <a:extLst>
              <a:ext uri="{FF2B5EF4-FFF2-40B4-BE49-F238E27FC236}">
                <a16:creationId xmlns:a16="http://schemas.microsoft.com/office/drawing/2014/main" id="{6F59BA88-CAB3-80A8-C97F-0C1CEDE1700C}"/>
              </a:ext>
            </a:extLst>
          </p:cNvPr>
          <p:cNvSpPr/>
          <p:nvPr userDrawn="1"/>
        </p:nvSpPr>
        <p:spPr>
          <a:xfrm>
            <a:off x="5257800" y="675861"/>
            <a:ext cx="6234953" cy="554603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6867938" y="1044469"/>
            <a:ext cx="4244009" cy="390142"/>
          </a:xfrm>
        </p:spPr>
        <p:txBody>
          <a:bodyPr anchor="ctr">
            <a:noAutofit/>
          </a:bodyPr>
          <a:lstStyle>
            <a:lvl1pPr marL="0" indent="0">
              <a:buNone/>
              <a:defRPr sz="18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6867938" y="1458996"/>
            <a:ext cx="4244010"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3" name="Slide Number Placeholder 5">
            <a:extLst>
              <a:ext uri="{FF2B5EF4-FFF2-40B4-BE49-F238E27FC236}">
                <a16:creationId xmlns:a16="http://schemas.microsoft.com/office/drawing/2014/main" id="{16A1679E-C3E4-6404-9538-4E55B3032201}"/>
              </a:ext>
            </a:extLst>
          </p:cNvPr>
          <p:cNvSpPr>
            <a:spLocks noGrp="1"/>
          </p:cNvSpPr>
          <p:nvPr>
            <p:ph type="sldNum" sz="quarter" idx="4"/>
          </p:nvPr>
        </p:nvSpPr>
        <p:spPr>
          <a:xfrm>
            <a:off x="11492754" y="6310312"/>
            <a:ext cx="699246" cy="547687"/>
          </a:xfrm>
          <a:prstGeom prst="rect">
            <a:avLst/>
          </a:prstGeom>
        </p:spPr>
        <p:txBody>
          <a:bodyPr anchor="ctr"/>
          <a:lstStyle>
            <a:lvl1pPr algn="ctr">
              <a:defRPr sz="1000">
                <a:solidFill>
                  <a:schemeClr val="bg1"/>
                </a:solidFill>
                <a:latin typeface="Poppins" pitchFamily="2" charset="77"/>
                <a:cs typeface="Poppins" pitchFamily="2" charset="77"/>
              </a:defRPr>
            </a:lvl1pPr>
          </a:lstStyle>
          <a:p>
            <a:fld id="{AFB32154-6A15-4C43-8B0E-1EB1D7A63377}" type="slidenum">
              <a:rPr lang="en-US" smtClean="0"/>
              <a:pPr/>
              <a:t>‹#›</a:t>
            </a:fld>
            <a:endParaRPr lang="en-US"/>
          </a:p>
        </p:txBody>
      </p:sp>
      <p:sp>
        <p:nvSpPr>
          <p:cNvPr id="13" name="Text Placeholder 3">
            <a:extLst>
              <a:ext uri="{FF2B5EF4-FFF2-40B4-BE49-F238E27FC236}">
                <a16:creationId xmlns:a16="http://schemas.microsoft.com/office/drawing/2014/main" id="{4672397E-65C9-42AB-9B36-F6C93D075D9C}"/>
              </a:ext>
            </a:extLst>
          </p:cNvPr>
          <p:cNvSpPr>
            <a:spLocks noGrp="1"/>
          </p:cNvSpPr>
          <p:nvPr>
            <p:ph type="body" sz="half" idx="2"/>
          </p:nvPr>
        </p:nvSpPr>
        <p:spPr>
          <a:xfrm>
            <a:off x="645460" y="2037523"/>
            <a:ext cx="4006053" cy="418437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Content Placeholder 2">
            <a:extLst>
              <a:ext uri="{FF2B5EF4-FFF2-40B4-BE49-F238E27FC236}">
                <a16:creationId xmlns:a16="http://schemas.microsoft.com/office/drawing/2014/main" id="{A4F69816-97BE-BDAE-368E-0603F24CAE80}"/>
              </a:ext>
            </a:extLst>
          </p:cNvPr>
          <p:cNvSpPr>
            <a:spLocks noGrp="1"/>
          </p:cNvSpPr>
          <p:nvPr>
            <p:ph sz="half" idx="12" hasCustomPrompt="1"/>
          </p:nvPr>
        </p:nvSpPr>
        <p:spPr>
          <a:xfrm>
            <a:off x="5753908" y="1044469"/>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15" name="Text Placeholder 3">
            <a:extLst>
              <a:ext uri="{FF2B5EF4-FFF2-40B4-BE49-F238E27FC236}">
                <a16:creationId xmlns:a16="http://schemas.microsoft.com/office/drawing/2014/main" id="{B448A340-AA29-A047-54F6-2E1BC4B7BFF4}"/>
              </a:ext>
            </a:extLst>
          </p:cNvPr>
          <p:cNvSpPr>
            <a:spLocks noGrp="1"/>
          </p:cNvSpPr>
          <p:nvPr>
            <p:ph type="body" sz="half" idx="15" hasCustomPrompt="1"/>
          </p:nvPr>
        </p:nvSpPr>
        <p:spPr>
          <a:xfrm>
            <a:off x="6867939" y="2302500"/>
            <a:ext cx="4244008" cy="390142"/>
          </a:xfrm>
        </p:spPr>
        <p:txBody>
          <a:bodyPr anchor="ctr">
            <a:noAutofit/>
          </a:bodyPr>
          <a:lstStyle>
            <a:lvl1pPr marL="0" indent="0">
              <a:buNone/>
              <a:defRPr sz="18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16" name="Text Placeholder 3">
            <a:extLst>
              <a:ext uri="{FF2B5EF4-FFF2-40B4-BE49-F238E27FC236}">
                <a16:creationId xmlns:a16="http://schemas.microsoft.com/office/drawing/2014/main" id="{F3B9E3E0-31F0-6F05-C8F8-F3786FA3B447}"/>
              </a:ext>
            </a:extLst>
          </p:cNvPr>
          <p:cNvSpPr>
            <a:spLocks noGrp="1"/>
          </p:cNvSpPr>
          <p:nvPr>
            <p:ph type="body" sz="half" idx="16" hasCustomPrompt="1"/>
          </p:nvPr>
        </p:nvSpPr>
        <p:spPr>
          <a:xfrm>
            <a:off x="6867938" y="2717027"/>
            <a:ext cx="4244009"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17" name="Content Placeholder 2">
            <a:extLst>
              <a:ext uri="{FF2B5EF4-FFF2-40B4-BE49-F238E27FC236}">
                <a16:creationId xmlns:a16="http://schemas.microsoft.com/office/drawing/2014/main" id="{66A7C5CB-0321-5EE7-8ECA-54D1B8E5C2FB}"/>
              </a:ext>
            </a:extLst>
          </p:cNvPr>
          <p:cNvSpPr>
            <a:spLocks noGrp="1"/>
          </p:cNvSpPr>
          <p:nvPr>
            <p:ph sz="half" idx="17" hasCustomPrompt="1"/>
          </p:nvPr>
        </p:nvSpPr>
        <p:spPr>
          <a:xfrm>
            <a:off x="5753908" y="2302500"/>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18" name="Text Placeholder 3">
            <a:extLst>
              <a:ext uri="{FF2B5EF4-FFF2-40B4-BE49-F238E27FC236}">
                <a16:creationId xmlns:a16="http://schemas.microsoft.com/office/drawing/2014/main" id="{0F1BC604-3D90-D53F-E3B6-CD572458E152}"/>
              </a:ext>
            </a:extLst>
          </p:cNvPr>
          <p:cNvSpPr>
            <a:spLocks noGrp="1"/>
          </p:cNvSpPr>
          <p:nvPr>
            <p:ph type="body" sz="half" idx="18" hasCustomPrompt="1"/>
          </p:nvPr>
        </p:nvSpPr>
        <p:spPr>
          <a:xfrm>
            <a:off x="6867939" y="4816537"/>
            <a:ext cx="4244008" cy="390142"/>
          </a:xfrm>
        </p:spPr>
        <p:txBody>
          <a:bodyPr anchor="ctr">
            <a:noAutofit/>
          </a:bodyPr>
          <a:lstStyle>
            <a:lvl1pPr marL="0" indent="0">
              <a:buNone/>
              <a:defRPr sz="18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19" name="Text Placeholder 3">
            <a:extLst>
              <a:ext uri="{FF2B5EF4-FFF2-40B4-BE49-F238E27FC236}">
                <a16:creationId xmlns:a16="http://schemas.microsoft.com/office/drawing/2014/main" id="{813E6183-DC20-4F3B-25C8-3BCA3967F566}"/>
              </a:ext>
            </a:extLst>
          </p:cNvPr>
          <p:cNvSpPr>
            <a:spLocks noGrp="1"/>
          </p:cNvSpPr>
          <p:nvPr>
            <p:ph type="body" sz="half" idx="19" hasCustomPrompt="1"/>
          </p:nvPr>
        </p:nvSpPr>
        <p:spPr>
          <a:xfrm>
            <a:off x="6867938" y="5231064"/>
            <a:ext cx="4244009"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20" name="Content Placeholder 2">
            <a:extLst>
              <a:ext uri="{FF2B5EF4-FFF2-40B4-BE49-F238E27FC236}">
                <a16:creationId xmlns:a16="http://schemas.microsoft.com/office/drawing/2014/main" id="{219DC19F-F5FB-A483-FC64-5E38FC136154}"/>
              </a:ext>
            </a:extLst>
          </p:cNvPr>
          <p:cNvSpPr>
            <a:spLocks noGrp="1"/>
          </p:cNvSpPr>
          <p:nvPr>
            <p:ph sz="half" idx="20" hasCustomPrompt="1"/>
          </p:nvPr>
        </p:nvSpPr>
        <p:spPr>
          <a:xfrm>
            <a:off x="5753908" y="4816537"/>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4" name="Title 1">
            <a:extLst>
              <a:ext uri="{FF2B5EF4-FFF2-40B4-BE49-F238E27FC236}">
                <a16:creationId xmlns:a16="http://schemas.microsoft.com/office/drawing/2014/main" id="{D47287E8-E8FD-A35A-9B7C-6C0985239F25}"/>
              </a:ext>
            </a:extLst>
          </p:cNvPr>
          <p:cNvSpPr>
            <a:spLocks noGrp="1"/>
          </p:cNvSpPr>
          <p:nvPr>
            <p:ph type="title"/>
          </p:nvPr>
        </p:nvSpPr>
        <p:spPr>
          <a:xfrm>
            <a:off x="645460" y="675861"/>
            <a:ext cx="4006053" cy="945409"/>
          </a:xfrm>
        </p:spPr>
        <p:txBody>
          <a:bodyPr anchor="t">
            <a:normAutofit/>
          </a:bodyPr>
          <a:lstStyle>
            <a:lvl1pPr>
              <a:defRPr sz="3200"/>
            </a:lvl1pPr>
          </a:lstStyle>
          <a:p>
            <a:r>
              <a:rPr lang="en-US"/>
              <a:t>Click to edit Master title style</a:t>
            </a:r>
          </a:p>
        </p:txBody>
      </p:sp>
      <p:sp>
        <p:nvSpPr>
          <p:cNvPr id="23" name="Text Placeholder 3">
            <a:extLst>
              <a:ext uri="{FF2B5EF4-FFF2-40B4-BE49-F238E27FC236}">
                <a16:creationId xmlns:a16="http://schemas.microsoft.com/office/drawing/2014/main" id="{CAC66558-4D39-3AB2-6628-0171821DB090}"/>
              </a:ext>
            </a:extLst>
          </p:cNvPr>
          <p:cNvSpPr>
            <a:spLocks noGrp="1"/>
          </p:cNvSpPr>
          <p:nvPr>
            <p:ph type="body" sz="half" idx="21" hasCustomPrompt="1"/>
          </p:nvPr>
        </p:nvSpPr>
        <p:spPr>
          <a:xfrm>
            <a:off x="6867939" y="3564207"/>
            <a:ext cx="4244008" cy="390142"/>
          </a:xfrm>
        </p:spPr>
        <p:txBody>
          <a:bodyPr anchor="ctr">
            <a:noAutofit/>
          </a:bodyPr>
          <a:lstStyle>
            <a:lvl1pPr marL="0" indent="0">
              <a:buNone/>
              <a:defRPr sz="18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24" name="Text Placeholder 3">
            <a:extLst>
              <a:ext uri="{FF2B5EF4-FFF2-40B4-BE49-F238E27FC236}">
                <a16:creationId xmlns:a16="http://schemas.microsoft.com/office/drawing/2014/main" id="{D7D9488A-FFDC-AA2C-A780-2FEFF39AEAE0}"/>
              </a:ext>
            </a:extLst>
          </p:cNvPr>
          <p:cNvSpPr>
            <a:spLocks noGrp="1"/>
          </p:cNvSpPr>
          <p:nvPr>
            <p:ph type="body" sz="half" idx="22" hasCustomPrompt="1"/>
          </p:nvPr>
        </p:nvSpPr>
        <p:spPr>
          <a:xfrm>
            <a:off x="6867938" y="3978734"/>
            <a:ext cx="4244009"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25" name="Content Placeholder 2">
            <a:extLst>
              <a:ext uri="{FF2B5EF4-FFF2-40B4-BE49-F238E27FC236}">
                <a16:creationId xmlns:a16="http://schemas.microsoft.com/office/drawing/2014/main" id="{F6138BA4-27F9-1550-8A88-FDA397FBEE3C}"/>
              </a:ext>
            </a:extLst>
          </p:cNvPr>
          <p:cNvSpPr>
            <a:spLocks noGrp="1"/>
          </p:cNvSpPr>
          <p:nvPr>
            <p:ph sz="half" idx="23" hasCustomPrompt="1"/>
          </p:nvPr>
        </p:nvSpPr>
        <p:spPr>
          <a:xfrm>
            <a:off x="5753908" y="3564207"/>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Tree>
    <p:extLst>
      <p:ext uri="{BB962C8B-B14F-4D97-AF65-F5344CB8AC3E}">
        <p14:creationId xmlns:p14="http://schemas.microsoft.com/office/powerpoint/2010/main" val="4981379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110547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4FFDAB6E-54EB-74B0-BA01-631954A38F99}"/>
              </a:ext>
            </a:extLst>
          </p:cNvPr>
          <p:cNvSpPr>
            <a:spLocks noGrp="1"/>
          </p:cNvSpPr>
          <p:nvPr>
            <p:ph idx="1"/>
          </p:nvPr>
        </p:nvSpPr>
        <p:spPr>
          <a:xfrm>
            <a:off x="645460" y="2137719"/>
            <a:ext cx="10847294" cy="4039243"/>
          </a:xfrm>
        </p:spPr>
        <p:txBody>
          <a:bodyPr/>
          <a:lstStyle>
            <a:lvl1pPr marL="0" indent="0">
              <a:buNone/>
              <a:defRPr/>
            </a:lvl1pPr>
          </a:lstStyle>
          <a:p>
            <a:pPr lvl="0"/>
            <a:endParaRPr lang="en-US"/>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690688"/>
            <a:ext cx="10847294" cy="0"/>
          </a:xfrm>
          <a:prstGeom prst="line">
            <a:avLst/>
          </a:prstGeom>
          <a:ln w="63500">
            <a:solidFill>
              <a:srgbClr val="83BEEB"/>
            </a:solidFill>
          </a:ln>
        </p:spPr>
        <p:style>
          <a:lnRef idx="1">
            <a:schemeClr val="accent1"/>
          </a:lnRef>
          <a:fillRef idx="0">
            <a:schemeClr val="accent1"/>
          </a:fillRef>
          <a:effectRef idx="0">
            <a:schemeClr val="accent1"/>
          </a:effectRef>
          <a:fontRef idx="minor">
            <a:schemeClr val="tx1"/>
          </a:fontRef>
        </p:style>
      </p:cxnSp>
      <p:sp>
        <p:nvSpPr>
          <p:cNvPr id="4" name="Slide Number Placeholder 5">
            <a:extLst>
              <a:ext uri="{FF2B5EF4-FFF2-40B4-BE49-F238E27FC236}">
                <a16:creationId xmlns:a16="http://schemas.microsoft.com/office/drawing/2014/main" id="{4F121A55-2370-712E-5679-6C3F2202EFA7}"/>
              </a:ext>
            </a:extLst>
          </p:cNvPr>
          <p:cNvSpPr>
            <a:spLocks noGrp="1"/>
          </p:cNvSpPr>
          <p:nvPr>
            <p:ph type="sldNum" sz="quarter" idx="4"/>
          </p:nvPr>
        </p:nvSpPr>
        <p:spPr>
          <a:xfrm>
            <a:off x="11492754" y="6310312"/>
            <a:ext cx="699246" cy="547687"/>
          </a:xfrm>
          <a:prstGeom prst="rect">
            <a:avLst/>
          </a:prstGeom>
        </p:spPr>
        <p:txBody>
          <a:bodyPr anchor="ctr"/>
          <a:lstStyle>
            <a:lvl1pPr algn="ctr">
              <a:defRPr sz="1000">
                <a:solidFill>
                  <a:schemeClr val="bg1">
                    <a:lumMod val="50000"/>
                  </a:schemeClr>
                </a:solidFill>
                <a:latin typeface="Poppins" pitchFamily="2" charset="77"/>
                <a:cs typeface="Poppins" pitchFamily="2" charset="77"/>
              </a:defRPr>
            </a:lvl1pPr>
          </a:lstStyle>
          <a:p>
            <a:fld id="{AFB32154-6A15-4C43-8B0E-1EB1D7A63377}" type="slidenum">
              <a:rPr lang="en-US" smtClean="0"/>
              <a:pPr/>
              <a:t>‹#›</a:t>
            </a:fld>
            <a:endParaRPr lang="en-US"/>
          </a:p>
        </p:txBody>
      </p:sp>
    </p:spTree>
    <p:extLst>
      <p:ext uri="{BB962C8B-B14F-4D97-AF65-F5344CB8AC3E}">
        <p14:creationId xmlns:p14="http://schemas.microsoft.com/office/powerpoint/2010/main" val="32160821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 Layout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E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484094"/>
            <a:ext cx="10847294" cy="1206594"/>
          </a:xfrm>
        </p:spPr>
        <p:txBody>
          <a:bodyPr/>
          <a:lstStyle>
            <a:lvl1pPr>
              <a:defRPr b="0" i="0">
                <a:solidFill>
                  <a:schemeClr val="bg1"/>
                </a:solidFill>
                <a:latin typeface="Poppins Medium" pitchFamily="2" charset="77"/>
                <a:cs typeface="Poppins Medium" pitchFamily="2" charset="77"/>
              </a:defRPr>
            </a:lvl1pPr>
          </a:lstStyle>
          <a:p>
            <a:r>
              <a:rPr lang="en-US"/>
              <a:t>Click to edit Master title style</a:t>
            </a:r>
          </a:p>
        </p:txBody>
      </p:sp>
      <p:sp>
        <p:nvSpPr>
          <p:cNvPr id="37" name="Content Placeholder 2">
            <a:extLst>
              <a:ext uri="{FF2B5EF4-FFF2-40B4-BE49-F238E27FC236}">
                <a16:creationId xmlns:a16="http://schemas.microsoft.com/office/drawing/2014/main" id="{AA51C342-D511-A9D4-6A2E-60B8D7F6CBCA}"/>
              </a:ext>
            </a:extLst>
          </p:cNvPr>
          <p:cNvSpPr>
            <a:spLocks noGrp="1"/>
          </p:cNvSpPr>
          <p:nvPr>
            <p:ph idx="1"/>
          </p:nvPr>
        </p:nvSpPr>
        <p:spPr>
          <a:xfrm>
            <a:off x="645460" y="2137719"/>
            <a:ext cx="10847294" cy="4039243"/>
          </a:xfrm>
        </p:spPr>
        <p:txBody>
          <a:bodyPr/>
          <a:lstStyle>
            <a:lvl1pPr marL="0" indent="0">
              <a:buNone/>
              <a:defRPr>
                <a:solidFill>
                  <a:schemeClr val="bg1"/>
                </a:solidFill>
              </a:defRPr>
            </a:lvl1pPr>
          </a:lstStyle>
          <a:p>
            <a:pPr lvl="0"/>
            <a:endParaRPr lang="en-US"/>
          </a:p>
        </p:txBody>
      </p:sp>
      <p:sp>
        <p:nvSpPr>
          <p:cNvPr id="3" name="Slide Number Placeholder 5">
            <a:extLst>
              <a:ext uri="{FF2B5EF4-FFF2-40B4-BE49-F238E27FC236}">
                <a16:creationId xmlns:a16="http://schemas.microsoft.com/office/drawing/2014/main" id="{F1B1FCC4-FAA8-AF74-CAA7-F8BF9CB047EB}"/>
              </a:ext>
            </a:extLst>
          </p:cNvPr>
          <p:cNvSpPr>
            <a:spLocks noGrp="1"/>
          </p:cNvSpPr>
          <p:nvPr>
            <p:ph type="sldNum" sz="quarter" idx="4"/>
          </p:nvPr>
        </p:nvSpPr>
        <p:spPr>
          <a:xfrm>
            <a:off x="11492754" y="6310312"/>
            <a:ext cx="699246" cy="547687"/>
          </a:xfrm>
          <a:prstGeom prst="rect">
            <a:avLst/>
          </a:prstGeom>
        </p:spPr>
        <p:txBody>
          <a:bodyPr anchor="ctr"/>
          <a:lstStyle>
            <a:lvl1pPr algn="ctr">
              <a:defRPr sz="1000">
                <a:solidFill>
                  <a:schemeClr val="bg1"/>
                </a:solidFill>
                <a:latin typeface="Poppins" pitchFamily="2" charset="77"/>
                <a:cs typeface="Poppins" pitchFamily="2" charset="77"/>
              </a:defRPr>
            </a:lvl1pPr>
          </a:lstStyle>
          <a:p>
            <a:fld id="{AFB32154-6A15-4C43-8B0E-1EB1D7A63377}" type="slidenum">
              <a:rPr lang="en-US" smtClean="0"/>
              <a:pPr/>
              <a:t>‹#›</a:t>
            </a:fld>
            <a:endParaRPr lang="en-US"/>
          </a:p>
        </p:txBody>
      </p:sp>
    </p:spTree>
    <p:extLst>
      <p:ext uri="{BB962C8B-B14F-4D97-AF65-F5344CB8AC3E}">
        <p14:creationId xmlns:p14="http://schemas.microsoft.com/office/powerpoint/2010/main" val="6570675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meline -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1105470"/>
          </a:xfrm>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4FFDAB6E-54EB-74B0-BA01-631954A38F99}"/>
              </a:ext>
            </a:extLst>
          </p:cNvPr>
          <p:cNvSpPr>
            <a:spLocks noGrp="1"/>
          </p:cNvSpPr>
          <p:nvPr>
            <p:ph idx="1" hasCustomPrompt="1"/>
          </p:nvPr>
        </p:nvSpPr>
        <p:spPr>
          <a:xfrm>
            <a:off x="1261084" y="2027686"/>
            <a:ext cx="911878" cy="905519"/>
          </a:xfrm>
        </p:spPr>
        <p:txBody>
          <a:bodyPr>
            <a:normAutofit/>
          </a:bodyPr>
          <a:lstStyle>
            <a:lvl1pPr marL="0" indent="0">
              <a:buNone/>
              <a:defRPr sz="1200"/>
            </a:lvl1pPr>
          </a:lstStyle>
          <a:p>
            <a:pPr lvl="0"/>
            <a:r>
              <a:rPr lang="en-US"/>
              <a:t>Icon</a:t>
            </a:r>
          </a:p>
        </p:txBody>
      </p:sp>
      <p:sp>
        <p:nvSpPr>
          <p:cNvPr id="6" name="Text Placeholder 3">
            <a:extLst>
              <a:ext uri="{FF2B5EF4-FFF2-40B4-BE49-F238E27FC236}">
                <a16:creationId xmlns:a16="http://schemas.microsoft.com/office/drawing/2014/main" id="{3D943937-9576-FD0F-8F6E-7031DB59B851}"/>
              </a:ext>
            </a:extLst>
          </p:cNvPr>
          <p:cNvSpPr>
            <a:spLocks noGrp="1"/>
          </p:cNvSpPr>
          <p:nvPr>
            <p:ph type="body" sz="half" idx="14" hasCustomPrompt="1"/>
          </p:nvPr>
        </p:nvSpPr>
        <p:spPr>
          <a:xfrm>
            <a:off x="662271" y="3075132"/>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7" name="Text Placeholder 3">
            <a:extLst>
              <a:ext uri="{FF2B5EF4-FFF2-40B4-BE49-F238E27FC236}">
                <a16:creationId xmlns:a16="http://schemas.microsoft.com/office/drawing/2014/main" id="{DBDCBD13-A1C9-6206-B5AB-7267479739B8}"/>
              </a:ext>
            </a:extLst>
          </p:cNvPr>
          <p:cNvSpPr>
            <a:spLocks noGrp="1"/>
          </p:cNvSpPr>
          <p:nvPr>
            <p:ph type="body" sz="half" idx="23" hasCustomPrompt="1"/>
          </p:nvPr>
        </p:nvSpPr>
        <p:spPr>
          <a:xfrm>
            <a:off x="662271"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9" name="Content Placeholder 2">
            <a:extLst>
              <a:ext uri="{FF2B5EF4-FFF2-40B4-BE49-F238E27FC236}">
                <a16:creationId xmlns:a16="http://schemas.microsoft.com/office/drawing/2014/main" id="{5D2D63F5-B00E-98DD-A549-6023B221D6AE}"/>
              </a:ext>
            </a:extLst>
          </p:cNvPr>
          <p:cNvSpPr>
            <a:spLocks noGrp="1"/>
          </p:cNvSpPr>
          <p:nvPr>
            <p:ph idx="24" hasCustomPrompt="1"/>
          </p:nvPr>
        </p:nvSpPr>
        <p:spPr>
          <a:xfrm>
            <a:off x="3461357" y="2027686"/>
            <a:ext cx="911878" cy="905519"/>
          </a:xfrm>
        </p:spPr>
        <p:txBody>
          <a:bodyPr>
            <a:normAutofit/>
          </a:bodyPr>
          <a:lstStyle>
            <a:lvl1pPr marL="0" indent="0">
              <a:buNone/>
              <a:defRPr sz="1200"/>
            </a:lvl1pPr>
          </a:lstStyle>
          <a:p>
            <a:pPr lvl="0"/>
            <a:r>
              <a:rPr lang="en-US"/>
              <a:t>Icon</a:t>
            </a:r>
          </a:p>
        </p:txBody>
      </p:sp>
      <p:sp>
        <p:nvSpPr>
          <p:cNvPr id="10" name="Text Placeholder 3">
            <a:extLst>
              <a:ext uri="{FF2B5EF4-FFF2-40B4-BE49-F238E27FC236}">
                <a16:creationId xmlns:a16="http://schemas.microsoft.com/office/drawing/2014/main" id="{E418BA2E-1DFE-3121-D69F-23EA98D96D7B}"/>
              </a:ext>
            </a:extLst>
          </p:cNvPr>
          <p:cNvSpPr>
            <a:spLocks noGrp="1"/>
          </p:cNvSpPr>
          <p:nvPr>
            <p:ph type="body" sz="half" idx="25" hasCustomPrompt="1"/>
          </p:nvPr>
        </p:nvSpPr>
        <p:spPr>
          <a:xfrm>
            <a:off x="2862544" y="3075132"/>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1" name="Text Placeholder 3">
            <a:extLst>
              <a:ext uri="{FF2B5EF4-FFF2-40B4-BE49-F238E27FC236}">
                <a16:creationId xmlns:a16="http://schemas.microsoft.com/office/drawing/2014/main" id="{C9565AE6-7E78-6441-E129-D55FC1D5F3ED}"/>
              </a:ext>
            </a:extLst>
          </p:cNvPr>
          <p:cNvSpPr>
            <a:spLocks noGrp="1"/>
          </p:cNvSpPr>
          <p:nvPr>
            <p:ph type="body" sz="half" idx="26" hasCustomPrompt="1"/>
          </p:nvPr>
        </p:nvSpPr>
        <p:spPr>
          <a:xfrm>
            <a:off x="2862544"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2" name="Content Placeholder 2">
            <a:extLst>
              <a:ext uri="{FF2B5EF4-FFF2-40B4-BE49-F238E27FC236}">
                <a16:creationId xmlns:a16="http://schemas.microsoft.com/office/drawing/2014/main" id="{9031371D-36EA-477A-460B-9EED49780FA6}"/>
              </a:ext>
            </a:extLst>
          </p:cNvPr>
          <p:cNvSpPr>
            <a:spLocks noGrp="1"/>
          </p:cNvSpPr>
          <p:nvPr>
            <p:ph idx="27" hasCustomPrompt="1"/>
          </p:nvPr>
        </p:nvSpPr>
        <p:spPr>
          <a:xfrm>
            <a:off x="5647342" y="2027686"/>
            <a:ext cx="911878" cy="905519"/>
          </a:xfrm>
        </p:spPr>
        <p:txBody>
          <a:bodyPr>
            <a:normAutofit/>
          </a:bodyPr>
          <a:lstStyle>
            <a:lvl1pPr marL="0" indent="0">
              <a:buNone/>
              <a:defRPr sz="1200"/>
            </a:lvl1pPr>
          </a:lstStyle>
          <a:p>
            <a:pPr lvl="0"/>
            <a:r>
              <a:rPr lang="en-US"/>
              <a:t>Icon</a:t>
            </a:r>
          </a:p>
        </p:txBody>
      </p:sp>
      <p:sp>
        <p:nvSpPr>
          <p:cNvPr id="13" name="Text Placeholder 3">
            <a:extLst>
              <a:ext uri="{FF2B5EF4-FFF2-40B4-BE49-F238E27FC236}">
                <a16:creationId xmlns:a16="http://schemas.microsoft.com/office/drawing/2014/main" id="{F8758FAA-B0DA-9565-6CDD-5DAE01E0FE71}"/>
              </a:ext>
            </a:extLst>
          </p:cNvPr>
          <p:cNvSpPr>
            <a:spLocks noGrp="1"/>
          </p:cNvSpPr>
          <p:nvPr>
            <p:ph type="body" sz="half" idx="28" hasCustomPrompt="1"/>
          </p:nvPr>
        </p:nvSpPr>
        <p:spPr>
          <a:xfrm>
            <a:off x="5048529" y="3075132"/>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4" name="Text Placeholder 3">
            <a:extLst>
              <a:ext uri="{FF2B5EF4-FFF2-40B4-BE49-F238E27FC236}">
                <a16:creationId xmlns:a16="http://schemas.microsoft.com/office/drawing/2014/main" id="{D613C34B-4530-EFAA-F5CA-CA85D55EA9C5}"/>
              </a:ext>
            </a:extLst>
          </p:cNvPr>
          <p:cNvSpPr>
            <a:spLocks noGrp="1"/>
          </p:cNvSpPr>
          <p:nvPr>
            <p:ph type="body" sz="half" idx="29" hasCustomPrompt="1"/>
          </p:nvPr>
        </p:nvSpPr>
        <p:spPr>
          <a:xfrm>
            <a:off x="5048529"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5" name="Content Placeholder 2">
            <a:extLst>
              <a:ext uri="{FF2B5EF4-FFF2-40B4-BE49-F238E27FC236}">
                <a16:creationId xmlns:a16="http://schemas.microsoft.com/office/drawing/2014/main" id="{1A8166F5-C618-77F5-83C1-2B6C88F6C916}"/>
              </a:ext>
            </a:extLst>
          </p:cNvPr>
          <p:cNvSpPr>
            <a:spLocks noGrp="1"/>
          </p:cNvSpPr>
          <p:nvPr>
            <p:ph idx="30" hasCustomPrompt="1"/>
          </p:nvPr>
        </p:nvSpPr>
        <p:spPr>
          <a:xfrm>
            <a:off x="10019038" y="2027686"/>
            <a:ext cx="911878" cy="905519"/>
          </a:xfrm>
        </p:spPr>
        <p:txBody>
          <a:bodyPr>
            <a:normAutofit/>
          </a:bodyPr>
          <a:lstStyle>
            <a:lvl1pPr marL="0" indent="0">
              <a:buNone/>
              <a:defRPr sz="1200"/>
            </a:lvl1pPr>
          </a:lstStyle>
          <a:p>
            <a:pPr lvl="0"/>
            <a:r>
              <a:rPr lang="en-US"/>
              <a:t>Icon</a:t>
            </a:r>
          </a:p>
        </p:txBody>
      </p:sp>
      <p:sp>
        <p:nvSpPr>
          <p:cNvPr id="16" name="Text Placeholder 3">
            <a:extLst>
              <a:ext uri="{FF2B5EF4-FFF2-40B4-BE49-F238E27FC236}">
                <a16:creationId xmlns:a16="http://schemas.microsoft.com/office/drawing/2014/main" id="{7E1CE0FA-87B1-6211-2164-B97826C2CA59}"/>
              </a:ext>
            </a:extLst>
          </p:cNvPr>
          <p:cNvSpPr>
            <a:spLocks noGrp="1"/>
          </p:cNvSpPr>
          <p:nvPr>
            <p:ph type="body" sz="half" idx="31" hasCustomPrompt="1"/>
          </p:nvPr>
        </p:nvSpPr>
        <p:spPr>
          <a:xfrm>
            <a:off x="9420225" y="3075132"/>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7" name="Text Placeholder 3">
            <a:extLst>
              <a:ext uri="{FF2B5EF4-FFF2-40B4-BE49-F238E27FC236}">
                <a16:creationId xmlns:a16="http://schemas.microsoft.com/office/drawing/2014/main" id="{2CF22196-0C7A-2255-E94C-BEC8EDEFF549}"/>
              </a:ext>
            </a:extLst>
          </p:cNvPr>
          <p:cNvSpPr>
            <a:spLocks noGrp="1"/>
          </p:cNvSpPr>
          <p:nvPr>
            <p:ph type="body" sz="half" idx="32" hasCustomPrompt="1"/>
          </p:nvPr>
        </p:nvSpPr>
        <p:spPr>
          <a:xfrm>
            <a:off x="9420225"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8" name="Content Placeholder 2">
            <a:extLst>
              <a:ext uri="{FF2B5EF4-FFF2-40B4-BE49-F238E27FC236}">
                <a16:creationId xmlns:a16="http://schemas.microsoft.com/office/drawing/2014/main" id="{1D3AE0F2-8519-BEE6-1E3B-C5D3004A8F02}"/>
              </a:ext>
            </a:extLst>
          </p:cNvPr>
          <p:cNvSpPr>
            <a:spLocks noGrp="1"/>
          </p:cNvSpPr>
          <p:nvPr>
            <p:ph idx="33" hasCustomPrompt="1"/>
          </p:nvPr>
        </p:nvSpPr>
        <p:spPr>
          <a:xfrm>
            <a:off x="7833048" y="2027686"/>
            <a:ext cx="911878" cy="905519"/>
          </a:xfrm>
        </p:spPr>
        <p:txBody>
          <a:bodyPr>
            <a:normAutofit/>
          </a:bodyPr>
          <a:lstStyle>
            <a:lvl1pPr marL="0" indent="0">
              <a:buNone/>
              <a:defRPr sz="1200"/>
            </a:lvl1pPr>
          </a:lstStyle>
          <a:p>
            <a:pPr lvl="0"/>
            <a:r>
              <a:rPr lang="en-US"/>
              <a:t>Icon</a:t>
            </a:r>
          </a:p>
        </p:txBody>
      </p:sp>
      <p:sp>
        <p:nvSpPr>
          <p:cNvPr id="19" name="Text Placeholder 3">
            <a:extLst>
              <a:ext uri="{FF2B5EF4-FFF2-40B4-BE49-F238E27FC236}">
                <a16:creationId xmlns:a16="http://schemas.microsoft.com/office/drawing/2014/main" id="{AABFB428-066A-EF48-EAEF-F1841A6B4D70}"/>
              </a:ext>
            </a:extLst>
          </p:cNvPr>
          <p:cNvSpPr>
            <a:spLocks noGrp="1"/>
          </p:cNvSpPr>
          <p:nvPr>
            <p:ph type="body" sz="half" idx="34" hasCustomPrompt="1"/>
          </p:nvPr>
        </p:nvSpPr>
        <p:spPr>
          <a:xfrm>
            <a:off x="7234235" y="3075132"/>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20" name="Text Placeholder 3">
            <a:extLst>
              <a:ext uri="{FF2B5EF4-FFF2-40B4-BE49-F238E27FC236}">
                <a16:creationId xmlns:a16="http://schemas.microsoft.com/office/drawing/2014/main" id="{83EC4B54-8BA1-E488-38FA-9F3519805BC6}"/>
              </a:ext>
            </a:extLst>
          </p:cNvPr>
          <p:cNvSpPr>
            <a:spLocks noGrp="1"/>
          </p:cNvSpPr>
          <p:nvPr>
            <p:ph type="body" sz="half" idx="35" hasCustomPrompt="1"/>
          </p:nvPr>
        </p:nvSpPr>
        <p:spPr>
          <a:xfrm>
            <a:off x="7234235"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21" name="Content Placeholder 2">
            <a:extLst>
              <a:ext uri="{FF2B5EF4-FFF2-40B4-BE49-F238E27FC236}">
                <a16:creationId xmlns:a16="http://schemas.microsoft.com/office/drawing/2014/main" id="{00A4B779-26CF-5604-9E56-67DDD392E82A}"/>
              </a:ext>
            </a:extLst>
          </p:cNvPr>
          <p:cNvSpPr>
            <a:spLocks noGrp="1"/>
          </p:cNvSpPr>
          <p:nvPr>
            <p:ph idx="36" hasCustomPrompt="1"/>
          </p:nvPr>
        </p:nvSpPr>
        <p:spPr>
          <a:xfrm>
            <a:off x="1261084" y="4227961"/>
            <a:ext cx="911878" cy="905519"/>
          </a:xfrm>
        </p:spPr>
        <p:txBody>
          <a:bodyPr>
            <a:normAutofit/>
          </a:bodyPr>
          <a:lstStyle>
            <a:lvl1pPr marL="0" indent="0">
              <a:buNone/>
              <a:defRPr sz="1200"/>
            </a:lvl1pPr>
          </a:lstStyle>
          <a:p>
            <a:pPr lvl="0"/>
            <a:r>
              <a:rPr lang="en-US"/>
              <a:t>Icon</a:t>
            </a:r>
          </a:p>
        </p:txBody>
      </p:sp>
      <p:sp>
        <p:nvSpPr>
          <p:cNvPr id="22" name="Text Placeholder 3">
            <a:extLst>
              <a:ext uri="{FF2B5EF4-FFF2-40B4-BE49-F238E27FC236}">
                <a16:creationId xmlns:a16="http://schemas.microsoft.com/office/drawing/2014/main" id="{C38D63C9-95D1-CF87-E4E2-D53767039B20}"/>
              </a:ext>
            </a:extLst>
          </p:cNvPr>
          <p:cNvSpPr>
            <a:spLocks noGrp="1"/>
          </p:cNvSpPr>
          <p:nvPr>
            <p:ph type="body" sz="half" idx="37" hasCustomPrompt="1"/>
          </p:nvPr>
        </p:nvSpPr>
        <p:spPr>
          <a:xfrm>
            <a:off x="662271" y="5275407"/>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23" name="Text Placeholder 3">
            <a:extLst>
              <a:ext uri="{FF2B5EF4-FFF2-40B4-BE49-F238E27FC236}">
                <a16:creationId xmlns:a16="http://schemas.microsoft.com/office/drawing/2014/main" id="{54BEE76E-E7DF-07CB-F467-F377FDF589FB}"/>
              </a:ext>
            </a:extLst>
          </p:cNvPr>
          <p:cNvSpPr>
            <a:spLocks noGrp="1"/>
          </p:cNvSpPr>
          <p:nvPr>
            <p:ph type="body" sz="half" idx="38" hasCustomPrompt="1"/>
          </p:nvPr>
        </p:nvSpPr>
        <p:spPr>
          <a:xfrm>
            <a:off x="662271"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24" name="Content Placeholder 2">
            <a:extLst>
              <a:ext uri="{FF2B5EF4-FFF2-40B4-BE49-F238E27FC236}">
                <a16:creationId xmlns:a16="http://schemas.microsoft.com/office/drawing/2014/main" id="{C5809D29-337A-BACA-CB8F-30F8EEE15A5D}"/>
              </a:ext>
            </a:extLst>
          </p:cNvPr>
          <p:cNvSpPr>
            <a:spLocks noGrp="1"/>
          </p:cNvSpPr>
          <p:nvPr>
            <p:ph idx="39" hasCustomPrompt="1"/>
          </p:nvPr>
        </p:nvSpPr>
        <p:spPr>
          <a:xfrm>
            <a:off x="3461357" y="4227961"/>
            <a:ext cx="911878" cy="905519"/>
          </a:xfrm>
        </p:spPr>
        <p:txBody>
          <a:bodyPr>
            <a:normAutofit/>
          </a:bodyPr>
          <a:lstStyle>
            <a:lvl1pPr marL="0" indent="0">
              <a:buNone/>
              <a:defRPr sz="1200"/>
            </a:lvl1pPr>
          </a:lstStyle>
          <a:p>
            <a:pPr lvl="0"/>
            <a:r>
              <a:rPr lang="en-US"/>
              <a:t>Icon</a:t>
            </a:r>
          </a:p>
        </p:txBody>
      </p:sp>
      <p:sp>
        <p:nvSpPr>
          <p:cNvPr id="25" name="Text Placeholder 3">
            <a:extLst>
              <a:ext uri="{FF2B5EF4-FFF2-40B4-BE49-F238E27FC236}">
                <a16:creationId xmlns:a16="http://schemas.microsoft.com/office/drawing/2014/main" id="{4A18D26E-7446-1DEF-1385-919C017EFD4F}"/>
              </a:ext>
            </a:extLst>
          </p:cNvPr>
          <p:cNvSpPr>
            <a:spLocks noGrp="1"/>
          </p:cNvSpPr>
          <p:nvPr>
            <p:ph type="body" sz="half" idx="40" hasCustomPrompt="1"/>
          </p:nvPr>
        </p:nvSpPr>
        <p:spPr>
          <a:xfrm>
            <a:off x="2862544" y="5275407"/>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26" name="Text Placeholder 3">
            <a:extLst>
              <a:ext uri="{FF2B5EF4-FFF2-40B4-BE49-F238E27FC236}">
                <a16:creationId xmlns:a16="http://schemas.microsoft.com/office/drawing/2014/main" id="{0C99CA8D-6ACE-9D90-AE9A-D8FB9C6A9385}"/>
              </a:ext>
            </a:extLst>
          </p:cNvPr>
          <p:cNvSpPr>
            <a:spLocks noGrp="1"/>
          </p:cNvSpPr>
          <p:nvPr>
            <p:ph type="body" sz="half" idx="41" hasCustomPrompt="1"/>
          </p:nvPr>
        </p:nvSpPr>
        <p:spPr>
          <a:xfrm>
            <a:off x="2862544"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27" name="Content Placeholder 2">
            <a:extLst>
              <a:ext uri="{FF2B5EF4-FFF2-40B4-BE49-F238E27FC236}">
                <a16:creationId xmlns:a16="http://schemas.microsoft.com/office/drawing/2014/main" id="{B73153D9-8D67-E712-B0A1-196740216D99}"/>
              </a:ext>
            </a:extLst>
          </p:cNvPr>
          <p:cNvSpPr>
            <a:spLocks noGrp="1"/>
          </p:cNvSpPr>
          <p:nvPr>
            <p:ph idx="42" hasCustomPrompt="1"/>
          </p:nvPr>
        </p:nvSpPr>
        <p:spPr>
          <a:xfrm>
            <a:off x="5647342" y="4227961"/>
            <a:ext cx="911878" cy="905519"/>
          </a:xfrm>
        </p:spPr>
        <p:txBody>
          <a:bodyPr>
            <a:normAutofit/>
          </a:bodyPr>
          <a:lstStyle>
            <a:lvl1pPr marL="0" indent="0">
              <a:buNone/>
              <a:defRPr sz="1200"/>
            </a:lvl1pPr>
          </a:lstStyle>
          <a:p>
            <a:pPr lvl="0"/>
            <a:r>
              <a:rPr lang="en-US"/>
              <a:t>Icon</a:t>
            </a:r>
          </a:p>
        </p:txBody>
      </p:sp>
      <p:sp>
        <p:nvSpPr>
          <p:cNvPr id="28" name="Text Placeholder 3">
            <a:extLst>
              <a:ext uri="{FF2B5EF4-FFF2-40B4-BE49-F238E27FC236}">
                <a16:creationId xmlns:a16="http://schemas.microsoft.com/office/drawing/2014/main" id="{9221BF4E-BC80-42C7-4348-85517339FFBB}"/>
              </a:ext>
            </a:extLst>
          </p:cNvPr>
          <p:cNvSpPr>
            <a:spLocks noGrp="1"/>
          </p:cNvSpPr>
          <p:nvPr>
            <p:ph type="body" sz="half" idx="43" hasCustomPrompt="1"/>
          </p:nvPr>
        </p:nvSpPr>
        <p:spPr>
          <a:xfrm>
            <a:off x="5048529" y="5275407"/>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29" name="Text Placeholder 3">
            <a:extLst>
              <a:ext uri="{FF2B5EF4-FFF2-40B4-BE49-F238E27FC236}">
                <a16:creationId xmlns:a16="http://schemas.microsoft.com/office/drawing/2014/main" id="{C31CC4AC-3936-5CEE-666A-98BB561E5CD1}"/>
              </a:ext>
            </a:extLst>
          </p:cNvPr>
          <p:cNvSpPr>
            <a:spLocks noGrp="1"/>
          </p:cNvSpPr>
          <p:nvPr>
            <p:ph type="body" sz="half" idx="44" hasCustomPrompt="1"/>
          </p:nvPr>
        </p:nvSpPr>
        <p:spPr>
          <a:xfrm>
            <a:off x="5048529"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30" name="Content Placeholder 2">
            <a:extLst>
              <a:ext uri="{FF2B5EF4-FFF2-40B4-BE49-F238E27FC236}">
                <a16:creationId xmlns:a16="http://schemas.microsoft.com/office/drawing/2014/main" id="{5CD1AB32-AD4A-EC88-3B54-94B588C8D127}"/>
              </a:ext>
            </a:extLst>
          </p:cNvPr>
          <p:cNvSpPr>
            <a:spLocks noGrp="1"/>
          </p:cNvSpPr>
          <p:nvPr>
            <p:ph idx="45" hasCustomPrompt="1"/>
          </p:nvPr>
        </p:nvSpPr>
        <p:spPr>
          <a:xfrm>
            <a:off x="10019038" y="4227961"/>
            <a:ext cx="911878" cy="905519"/>
          </a:xfrm>
        </p:spPr>
        <p:txBody>
          <a:bodyPr>
            <a:normAutofit/>
          </a:bodyPr>
          <a:lstStyle>
            <a:lvl1pPr marL="0" indent="0">
              <a:buNone/>
              <a:defRPr sz="1200"/>
            </a:lvl1pPr>
          </a:lstStyle>
          <a:p>
            <a:pPr lvl="0"/>
            <a:r>
              <a:rPr lang="en-US"/>
              <a:t>Icon</a:t>
            </a:r>
          </a:p>
        </p:txBody>
      </p:sp>
      <p:sp>
        <p:nvSpPr>
          <p:cNvPr id="31" name="Text Placeholder 3">
            <a:extLst>
              <a:ext uri="{FF2B5EF4-FFF2-40B4-BE49-F238E27FC236}">
                <a16:creationId xmlns:a16="http://schemas.microsoft.com/office/drawing/2014/main" id="{9DDCE16D-EFE6-F092-81B2-D12F7A6D9C49}"/>
              </a:ext>
            </a:extLst>
          </p:cNvPr>
          <p:cNvSpPr>
            <a:spLocks noGrp="1"/>
          </p:cNvSpPr>
          <p:nvPr>
            <p:ph type="body" sz="half" idx="46" hasCustomPrompt="1"/>
          </p:nvPr>
        </p:nvSpPr>
        <p:spPr>
          <a:xfrm>
            <a:off x="9420225" y="5275407"/>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32" name="Text Placeholder 3">
            <a:extLst>
              <a:ext uri="{FF2B5EF4-FFF2-40B4-BE49-F238E27FC236}">
                <a16:creationId xmlns:a16="http://schemas.microsoft.com/office/drawing/2014/main" id="{23962AA3-ED79-EE93-A949-077921580598}"/>
              </a:ext>
            </a:extLst>
          </p:cNvPr>
          <p:cNvSpPr>
            <a:spLocks noGrp="1"/>
          </p:cNvSpPr>
          <p:nvPr>
            <p:ph type="body" sz="half" idx="47" hasCustomPrompt="1"/>
          </p:nvPr>
        </p:nvSpPr>
        <p:spPr>
          <a:xfrm>
            <a:off x="9420225"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33" name="Content Placeholder 2">
            <a:extLst>
              <a:ext uri="{FF2B5EF4-FFF2-40B4-BE49-F238E27FC236}">
                <a16:creationId xmlns:a16="http://schemas.microsoft.com/office/drawing/2014/main" id="{48F0C56A-B4BE-0B0F-D3AA-2606D0FAF605}"/>
              </a:ext>
            </a:extLst>
          </p:cNvPr>
          <p:cNvSpPr>
            <a:spLocks noGrp="1"/>
          </p:cNvSpPr>
          <p:nvPr>
            <p:ph idx="48" hasCustomPrompt="1"/>
          </p:nvPr>
        </p:nvSpPr>
        <p:spPr>
          <a:xfrm>
            <a:off x="7833048" y="4227961"/>
            <a:ext cx="911878" cy="905519"/>
          </a:xfrm>
        </p:spPr>
        <p:txBody>
          <a:bodyPr>
            <a:normAutofit/>
          </a:bodyPr>
          <a:lstStyle>
            <a:lvl1pPr marL="0" indent="0">
              <a:buNone/>
              <a:defRPr sz="1200"/>
            </a:lvl1pPr>
          </a:lstStyle>
          <a:p>
            <a:pPr lvl="0"/>
            <a:r>
              <a:rPr lang="en-US"/>
              <a:t>Icon</a:t>
            </a:r>
          </a:p>
        </p:txBody>
      </p:sp>
      <p:sp>
        <p:nvSpPr>
          <p:cNvPr id="34" name="Text Placeholder 3">
            <a:extLst>
              <a:ext uri="{FF2B5EF4-FFF2-40B4-BE49-F238E27FC236}">
                <a16:creationId xmlns:a16="http://schemas.microsoft.com/office/drawing/2014/main" id="{B7A34F38-FD7F-9D19-E73A-BA1668833A6A}"/>
              </a:ext>
            </a:extLst>
          </p:cNvPr>
          <p:cNvSpPr>
            <a:spLocks noGrp="1"/>
          </p:cNvSpPr>
          <p:nvPr>
            <p:ph type="body" sz="half" idx="49" hasCustomPrompt="1"/>
          </p:nvPr>
        </p:nvSpPr>
        <p:spPr>
          <a:xfrm>
            <a:off x="7234235" y="5275407"/>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35" name="Text Placeholder 3">
            <a:extLst>
              <a:ext uri="{FF2B5EF4-FFF2-40B4-BE49-F238E27FC236}">
                <a16:creationId xmlns:a16="http://schemas.microsoft.com/office/drawing/2014/main" id="{113C4BE9-938F-8C1C-80FC-56258732DDC8}"/>
              </a:ext>
            </a:extLst>
          </p:cNvPr>
          <p:cNvSpPr>
            <a:spLocks noGrp="1"/>
          </p:cNvSpPr>
          <p:nvPr>
            <p:ph type="body" sz="half" idx="50" hasCustomPrompt="1"/>
          </p:nvPr>
        </p:nvSpPr>
        <p:spPr>
          <a:xfrm>
            <a:off x="7234235"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4" name="Slide Number Placeholder 5">
            <a:extLst>
              <a:ext uri="{FF2B5EF4-FFF2-40B4-BE49-F238E27FC236}">
                <a16:creationId xmlns:a16="http://schemas.microsoft.com/office/drawing/2014/main" id="{9B1C29A5-67A2-614F-7D41-6F1A0575B64F}"/>
              </a:ext>
            </a:extLst>
          </p:cNvPr>
          <p:cNvSpPr>
            <a:spLocks noGrp="1"/>
          </p:cNvSpPr>
          <p:nvPr>
            <p:ph type="sldNum" sz="quarter" idx="4"/>
          </p:nvPr>
        </p:nvSpPr>
        <p:spPr>
          <a:xfrm>
            <a:off x="11492754" y="6310312"/>
            <a:ext cx="699246" cy="547687"/>
          </a:xfrm>
          <a:prstGeom prst="rect">
            <a:avLst/>
          </a:prstGeom>
        </p:spPr>
        <p:txBody>
          <a:bodyPr anchor="ctr"/>
          <a:lstStyle>
            <a:lvl1pPr algn="ctr">
              <a:defRPr sz="1000">
                <a:solidFill>
                  <a:schemeClr val="bg1">
                    <a:lumMod val="50000"/>
                  </a:schemeClr>
                </a:solidFill>
                <a:latin typeface="Poppins" pitchFamily="2" charset="77"/>
                <a:cs typeface="Poppins" pitchFamily="2" charset="77"/>
              </a:defRPr>
            </a:lvl1pPr>
          </a:lstStyle>
          <a:p>
            <a:fld id="{AFB32154-6A15-4C43-8B0E-1EB1D7A63377}" type="slidenum">
              <a:rPr lang="en-US" smtClean="0"/>
              <a:pPr/>
              <a:t>‹#›</a:t>
            </a:fld>
            <a:endParaRPr lang="en-US"/>
          </a:p>
        </p:txBody>
      </p:sp>
    </p:spTree>
    <p:extLst>
      <p:ext uri="{BB962C8B-B14F-4D97-AF65-F5344CB8AC3E}">
        <p14:creationId xmlns:p14="http://schemas.microsoft.com/office/powerpoint/2010/main" val="11925871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meline - Layout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E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57212"/>
            <a:ext cx="10847294" cy="1133475"/>
          </a:xfrm>
        </p:spPr>
        <p:txBody>
          <a:bodyPr anchor="t"/>
          <a:lstStyle>
            <a:lvl1pPr>
              <a:defRPr b="0" i="0">
                <a:solidFill>
                  <a:schemeClr val="bg1"/>
                </a:solidFill>
                <a:latin typeface="Poppins Medium" pitchFamily="2" charset="77"/>
                <a:cs typeface="Poppins Medium"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04463E75-BC6E-1186-804E-7D77E0E36FA0}"/>
              </a:ext>
            </a:extLst>
          </p:cNvPr>
          <p:cNvSpPr>
            <a:spLocks noGrp="1"/>
          </p:cNvSpPr>
          <p:nvPr>
            <p:ph idx="1" hasCustomPrompt="1"/>
          </p:nvPr>
        </p:nvSpPr>
        <p:spPr>
          <a:xfrm>
            <a:off x="1261084"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5" name="Text Placeholder 3">
            <a:extLst>
              <a:ext uri="{FF2B5EF4-FFF2-40B4-BE49-F238E27FC236}">
                <a16:creationId xmlns:a16="http://schemas.microsoft.com/office/drawing/2014/main" id="{3F1DD051-2A70-8B5A-3BEB-446E159966EC}"/>
              </a:ext>
            </a:extLst>
          </p:cNvPr>
          <p:cNvSpPr>
            <a:spLocks noGrp="1"/>
          </p:cNvSpPr>
          <p:nvPr>
            <p:ph type="body" sz="half" idx="14" hasCustomPrompt="1"/>
          </p:nvPr>
        </p:nvSpPr>
        <p:spPr>
          <a:xfrm>
            <a:off x="662271" y="2689369"/>
            <a:ext cx="2109505" cy="739631"/>
          </a:xfrm>
        </p:spPr>
        <p:txBody>
          <a:bodyPr anchor="t">
            <a:noAutofit/>
          </a:bodyPr>
          <a:lstStyle>
            <a:lvl1pPr marL="0" indent="0" algn="ctr">
              <a:buNone/>
              <a:defRPr sz="5400" b="1" i="0">
                <a:solidFill>
                  <a:srgbClr val="83BEEB"/>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6" name="Text Placeholder 3">
            <a:extLst>
              <a:ext uri="{FF2B5EF4-FFF2-40B4-BE49-F238E27FC236}">
                <a16:creationId xmlns:a16="http://schemas.microsoft.com/office/drawing/2014/main" id="{246121EF-73DF-18ED-B884-CBC45DC3342F}"/>
              </a:ext>
            </a:extLst>
          </p:cNvPr>
          <p:cNvSpPr>
            <a:spLocks noGrp="1"/>
          </p:cNvSpPr>
          <p:nvPr>
            <p:ph type="body" sz="half" idx="23" hasCustomPrompt="1"/>
          </p:nvPr>
        </p:nvSpPr>
        <p:spPr>
          <a:xfrm>
            <a:off x="662271"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7" name="Content Placeholder 2">
            <a:extLst>
              <a:ext uri="{FF2B5EF4-FFF2-40B4-BE49-F238E27FC236}">
                <a16:creationId xmlns:a16="http://schemas.microsoft.com/office/drawing/2014/main" id="{A782CA47-051D-18FE-A2FE-77A28F28990B}"/>
              </a:ext>
            </a:extLst>
          </p:cNvPr>
          <p:cNvSpPr>
            <a:spLocks noGrp="1"/>
          </p:cNvSpPr>
          <p:nvPr>
            <p:ph idx="24" hasCustomPrompt="1"/>
          </p:nvPr>
        </p:nvSpPr>
        <p:spPr>
          <a:xfrm>
            <a:off x="4121853"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8" name="Text Placeholder 3">
            <a:extLst>
              <a:ext uri="{FF2B5EF4-FFF2-40B4-BE49-F238E27FC236}">
                <a16:creationId xmlns:a16="http://schemas.microsoft.com/office/drawing/2014/main" id="{7751A9DE-BC3D-1845-565C-28B0A4F2581A}"/>
              </a:ext>
            </a:extLst>
          </p:cNvPr>
          <p:cNvSpPr>
            <a:spLocks noGrp="1"/>
          </p:cNvSpPr>
          <p:nvPr>
            <p:ph type="body" sz="half" idx="25" hasCustomPrompt="1"/>
          </p:nvPr>
        </p:nvSpPr>
        <p:spPr>
          <a:xfrm>
            <a:off x="3523040" y="2689369"/>
            <a:ext cx="2109505" cy="739631"/>
          </a:xfrm>
        </p:spPr>
        <p:txBody>
          <a:bodyPr anchor="t">
            <a:noAutofit/>
          </a:bodyPr>
          <a:lstStyle>
            <a:lvl1pPr marL="0" indent="0" algn="ctr">
              <a:buNone/>
              <a:defRPr sz="5400" b="1" i="0">
                <a:solidFill>
                  <a:srgbClr val="83BEEB"/>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9" name="Text Placeholder 3">
            <a:extLst>
              <a:ext uri="{FF2B5EF4-FFF2-40B4-BE49-F238E27FC236}">
                <a16:creationId xmlns:a16="http://schemas.microsoft.com/office/drawing/2014/main" id="{8B6D3122-37BD-F55C-B8FF-FE8E55C105BB}"/>
              </a:ext>
            </a:extLst>
          </p:cNvPr>
          <p:cNvSpPr>
            <a:spLocks noGrp="1"/>
          </p:cNvSpPr>
          <p:nvPr>
            <p:ph type="body" sz="half" idx="26" hasCustomPrompt="1"/>
          </p:nvPr>
        </p:nvSpPr>
        <p:spPr>
          <a:xfrm>
            <a:off x="3523040"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0" name="Content Placeholder 2">
            <a:extLst>
              <a:ext uri="{FF2B5EF4-FFF2-40B4-BE49-F238E27FC236}">
                <a16:creationId xmlns:a16="http://schemas.microsoft.com/office/drawing/2014/main" id="{77B1B5DA-A13E-356A-7582-28DA4DEC20D0}"/>
              </a:ext>
            </a:extLst>
          </p:cNvPr>
          <p:cNvSpPr>
            <a:spLocks noGrp="1"/>
          </p:cNvSpPr>
          <p:nvPr>
            <p:ph idx="27" hasCustomPrompt="1"/>
          </p:nvPr>
        </p:nvSpPr>
        <p:spPr>
          <a:xfrm>
            <a:off x="9843391"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11" name="Text Placeholder 3">
            <a:extLst>
              <a:ext uri="{FF2B5EF4-FFF2-40B4-BE49-F238E27FC236}">
                <a16:creationId xmlns:a16="http://schemas.microsoft.com/office/drawing/2014/main" id="{8E118327-1FE6-E44A-D33E-90CB57CCAB8D}"/>
              </a:ext>
            </a:extLst>
          </p:cNvPr>
          <p:cNvSpPr>
            <a:spLocks noGrp="1"/>
          </p:cNvSpPr>
          <p:nvPr>
            <p:ph type="body" sz="half" idx="28" hasCustomPrompt="1"/>
          </p:nvPr>
        </p:nvSpPr>
        <p:spPr>
          <a:xfrm>
            <a:off x="9244578" y="2689369"/>
            <a:ext cx="2109505" cy="739631"/>
          </a:xfrm>
        </p:spPr>
        <p:txBody>
          <a:bodyPr anchor="t">
            <a:noAutofit/>
          </a:bodyPr>
          <a:lstStyle>
            <a:lvl1pPr marL="0" indent="0" algn="ctr">
              <a:buNone/>
              <a:defRPr sz="5400" b="1" i="0">
                <a:solidFill>
                  <a:srgbClr val="83BEEB"/>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2" name="Text Placeholder 3">
            <a:extLst>
              <a:ext uri="{FF2B5EF4-FFF2-40B4-BE49-F238E27FC236}">
                <a16:creationId xmlns:a16="http://schemas.microsoft.com/office/drawing/2014/main" id="{5BE1C37C-CFEC-1813-8D07-22FC0B7048E7}"/>
              </a:ext>
            </a:extLst>
          </p:cNvPr>
          <p:cNvSpPr>
            <a:spLocks noGrp="1"/>
          </p:cNvSpPr>
          <p:nvPr>
            <p:ph type="body" sz="half" idx="29" hasCustomPrompt="1"/>
          </p:nvPr>
        </p:nvSpPr>
        <p:spPr>
          <a:xfrm>
            <a:off x="9244578"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3" name="Content Placeholder 2">
            <a:extLst>
              <a:ext uri="{FF2B5EF4-FFF2-40B4-BE49-F238E27FC236}">
                <a16:creationId xmlns:a16="http://schemas.microsoft.com/office/drawing/2014/main" id="{9065147A-6BB8-1CA7-01D9-F59CD9966E96}"/>
              </a:ext>
            </a:extLst>
          </p:cNvPr>
          <p:cNvSpPr>
            <a:spLocks noGrp="1"/>
          </p:cNvSpPr>
          <p:nvPr>
            <p:ph idx="30" hasCustomPrompt="1"/>
          </p:nvPr>
        </p:nvSpPr>
        <p:spPr>
          <a:xfrm>
            <a:off x="6982622"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14" name="Text Placeholder 3">
            <a:extLst>
              <a:ext uri="{FF2B5EF4-FFF2-40B4-BE49-F238E27FC236}">
                <a16:creationId xmlns:a16="http://schemas.microsoft.com/office/drawing/2014/main" id="{3996D4F8-97DB-ADB6-31FA-491BC3D57BC0}"/>
              </a:ext>
            </a:extLst>
          </p:cNvPr>
          <p:cNvSpPr>
            <a:spLocks noGrp="1"/>
          </p:cNvSpPr>
          <p:nvPr>
            <p:ph type="body" sz="half" idx="31" hasCustomPrompt="1"/>
          </p:nvPr>
        </p:nvSpPr>
        <p:spPr>
          <a:xfrm>
            <a:off x="6383809" y="2689369"/>
            <a:ext cx="2109505" cy="739631"/>
          </a:xfrm>
        </p:spPr>
        <p:txBody>
          <a:bodyPr anchor="t">
            <a:noAutofit/>
          </a:bodyPr>
          <a:lstStyle>
            <a:lvl1pPr marL="0" indent="0" algn="ctr">
              <a:buNone/>
              <a:defRPr sz="5400" b="1" i="0">
                <a:solidFill>
                  <a:srgbClr val="83BEEB"/>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5" name="Text Placeholder 3">
            <a:extLst>
              <a:ext uri="{FF2B5EF4-FFF2-40B4-BE49-F238E27FC236}">
                <a16:creationId xmlns:a16="http://schemas.microsoft.com/office/drawing/2014/main" id="{FCD7ECF9-0863-6E10-BDD7-32534DD69C30}"/>
              </a:ext>
            </a:extLst>
          </p:cNvPr>
          <p:cNvSpPr>
            <a:spLocks noGrp="1"/>
          </p:cNvSpPr>
          <p:nvPr>
            <p:ph type="body" sz="half" idx="32" hasCustomPrompt="1"/>
          </p:nvPr>
        </p:nvSpPr>
        <p:spPr>
          <a:xfrm>
            <a:off x="6383809"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6" name="Slide Number Placeholder 5">
            <a:extLst>
              <a:ext uri="{FF2B5EF4-FFF2-40B4-BE49-F238E27FC236}">
                <a16:creationId xmlns:a16="http://schemas.microsoft.com/office/drawing/2014/main" id="{41EEA7C3-0AEC-445B-642E-56B58FC340BD}"/>
              </a:ext>
            </a:extLst>
          </p:cNvPr>
          <p:cNvSpPr>
            <a:spLocks noGrp="1"/>
          </p:cNvSpPr>
          <p:nvPr>
            <p:ph type="sldNum" sz="quarter" idx="4"/>
          </p:nvPr>
        </p:nvSpPr>
        <p:spPr>
          <a:xfrm>
            <a:off x="11492754" y="6310312"/>
            <a:ext cx="699246" cy="547687"/>
          </a:xfrm>
          <a:prstGeom prst="rect">
            <a:avLst/>
          </a:prstGeom>
        </p:spPr>
        <p:txBody>
          <a:bodyPr anchor="ctr"/>
          <a:lstStyle>
            <a:lvl1pPr algn="ctr">
              <a:defRPr sz="1000">
                <a:solidFill>
                  <a:schemeClr val="bg1"/>
                </a:solidFill>
                <a:latin typeface="Poppins" pitchFamily="2" charset="77"/>
                <a:cs typeface="Poppins" pitchFamily="2" charset="77"/>
              </a:defRPr>
            </a:lvl1pPr>
          </a:lstStyle>
          <a:p>
            <a:fld id="{AFB32154-6A15-4C43-8B0E-1EB1D7A63377}" type="slidenum">
              <a:rPr lang="en-US" smtClean="0"/>
              <a:pPr/>
              <a:t>‹#›</a:t>
            </a:fld>
            <a:endParaRPr lang="en-US"/>
          </a:p>
        </p:txBody>
      </p:sp>
    </p:spTree>
    <p:extLst>
      <p:ext uri="{BB962C8B-B14F-4D97-AF65-F5344CB8AC3E}">
        <p14:creationId xmlns:p14="http://schemas.microsoft.com/office/powerpoint/2010/main" val="3466565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Chart - Tabl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E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A14A37C-10D7-9274-E5DE-323005B353C4}"/>
              </a:ext>
            </a:extLst>
          </p:cNvPr>
          <p:cNvSpPr/>
          <p:nvPr userDrawn="1"/>
        </p:nvSpPr>
        <p:spPr>
          <a:xfrm>
            <a:off x="645460" y="2137719"/>
            <a:ext cx="10847294" cy="403924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484094"/>
            <a:ext cx="10847294" cy="1206594"/>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FFDAB6E-54EB-74B0-BA01-631954A38F99}"/>
              </a:ext>
            </a:extLst>
          </p:cNvPr>
          <p:cNvSpPr>
            <a:spLocks noGrp="1"/>
          </p:cNvSpPr>
          <p:nvPr>
            <p:ph idx="1" hasCustomPrompt="1"/>
          </p:nvPr>
        </p:nvSpPr>
        <p:spPr>
          <a:xfrm>
            <a:off x="824753" y="2312894"/>
            <a:ext cx="10488706" cy="3693459"/>
          </a:xfrm>
        </p:spPr>
        <p:txBody>
          <a:bodyPr/>
          <a:lstStyle>
            <a:lvl1pPr marL="0" indent="0">
              <a:buNone/>
              <a:defRPr>
                <a:solidFill>
                  <a:schemeClr val="bg1"/>
                </a:solidFill>
              </a:defRPr>
            </a:lvl1pPr>
          </a:lstStyle>
          <a:p>
            <a:pPr lvl="0"/>
            <a:r>
              <a:rPr lang="en-US"/>
              <a:t>Click to add chart/graph</a:t>
            </a:r>
          </a:p>
        </p:txBody>
      </p:sp>
      <p:sp>
        <p:nvSpPr>
          <p:cNvPr id="6" name="Slide Number Placeholder 5">
            <a:extLst>
              <a:ext uri="{FF2B5EF4-FFF2-40B4-BE49-F238E27FC236}">
                <a16:creationId xmlns:a16="http://schemas.microsoft.com/office/drawing/2014/main" id="{BFA8C10C-8540-150C-79FC-8D538ABF0262}"/>
              </a:ext>
            </a:extLst>
          </p:cNvPr>
          <p:cNvSpPr>
            <a:spLocks noGrp="1"/>
          </p:cNvSpPr>
          <p:nvPr>
            <p:ph type="sldNum" sz="quarter" idx="4"/>
          </p:nvPr>
        </p:nvSpPr>
        <p:spPr>
          <a:xfrm>
            <a:off x="11492754" y="6310312"/>
            <a:ext cx="699246" cy="547687"/>
          </a:xfrm>
          <a:prstGeom prst="rect">
            <a:avLst/>
          </a:prstGeom>
        </p:spPr>
        <p:txBody>
          <a:bodyPr anchor="ctr"/>
          <a:lstStyle>
            <a:lvl1pPr algn="ctr">
              <a:defRPr sz="1000">
                <a:solidFill>
                  <a:schemeClr val="bg1"/>
                </a:solidFill>
                <a:latin typeface="Poppins" pitchFamily="2" charset="77"/>
                <a:cs typeface="Poppins" pitchFamily="2" charset="77"/>
              </a:defRPr>
            </a:lvl1pPr>
          </a:lstStyle>
          <a:p>
            <a:fld id="{AFB32154-6A15-4C43-8B0E-1EB1D7A63377}" type="slidenum">
              <a:rPr lang="en-US" smtClean="0"/>
              <a:pPr/>
              <a:t>‹#›</a:t>
            </a:fld>
            <a:endParaRPr lang="en-US"/>
          </a:p>
        </p:txBody>
      </p:sp>
    </p:spTree>
    <p:extLst>
      <p:ext uri="{BB962C8B-B14F-4D97-AF65-F5344CB8AC3E}">
        <p14:creationId xmlns:p14="http://schemas.microsoft.com/office/powerpoint/2010/main" val="4325554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ystems Attributes">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0B3A704-A613-C16E-E15E-4E2063F8A767}"/>
              </a:ext>
            </a:extLst>
          </p:cNvPr>
          <p:cNvSpPr/>
          <p:nvPr userDrawn="1"/>
        </p:nvSpPr>
        <p:spPr>
          <a:xfrm>
            <a:off x="0" y="0"/>
            <a:ext cx="12192000" cy="6858000"/>
          </a:xfrm>
          <a:prstGeom prst="rect">
            <a:avLst/>
          </a:prstGeom>
          <a:solidFill>
            <a:srgbClr val="0E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06452FF-4ED0-4F23-F53A-00EC3EDA162C}"/>
              </a:ext>
            </a:extLst>
          </p:cNvPr>
          <p:cNvSpPr>
            <a:spLocks noGrp="1"/>
          </p:cNvSpPr>
          <p:nvPr>
            <p:ph sz="half" idx="1" hasCustomPrompt="1"/>
          </p:nvPr>
        </p:nvSpPr>
        <p:spPr>
          <a:xfrm>
            <a:off x="1938528" y="3428999"/>
            <a:ext cx="3888532" cy="2747963"/>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add system attribute</a:t>
            </a:r>
          </a:p>
        </p:txBody>
      </p:sp>
      <p:sp>
        <p:nvSpPr>
          <p:cNvPr id="8" name="Title 1">
            <a:extLst>
              <a:ext uri="{FF2B5EF4-FFF2-40B4-BE49-F238E27FC236}">
                <a16:creationId xmlns:a16="http://schemas.microsoft.com/office/drawing/2014/main" id="{64729891-D941-A303-F34D-C1243B295D02}"/>
              </a:ext>
            </a:extLst>
          </p:cNvPr>
          <p:cNvSpPr>
            <a:spLocks noGrp="1"/>
          </p:cNvSpPr>
          <p:nvPr>
            <p:ph type="title"/>
          </p:nvPr>
        </p:nvSpPr>
        <p:spPr>
          <a:xfrm>
            <a:off x="645460" y="646179"/>
            <a:ext cx="10847294" cy="1179445"/>
          </a:xfrm>
        </p:spPr>
        <p:txBody>
          <a:bodyPr anchor="t">
            <a:normAutofit/>
          </a:bodyPr>
          <a:lstStyle>
            <a:lvl1pPr>
              <a:defRPr sz="4400">
                <a:solidFill>
                  <a:schemeClr val="bg1"/>
                </a:solidFill>
              </a:defRPr>
            </a:lvl1pPr>
          </a:lstStyle>
          <a:p>
            <a:r>
              <a:rPr lang="en-US"/>
              <a:t>Click to edit Master title style</a:t>
            </a:r>
          </a:p>
        </p:txBody>
      </p:sp>
      <p:sp>
        <p:nvSpPr>
          <p:cNvPr id="13" name="Content Placeholder 2">
            <a:extLst>
              <a:ext uri="{FF2B5EF4-FFF2-40B4-BE49-F238E27FC236}">
                <a16:creationId xmlns:a16="http://schemas.microsoft.com/office/drawing/2014/main" id="{A81C6211-F8F1-00F6-1399-BDB27C59F6A4}"/>
              </a:ext>
            </a:extLst>
          </p:cNvPr>
          <p:cNvSpPr>
            <a:spLocks noGrp="1"/>
          </p:cNvSpPr>
          <p:nvPr>
            <p:ph sz="half" idx="10" hasCustomPrompt="1"/>
          </p:nvPr>
        </p:nvSpPr>
        <p:spPr>
          <a:xfrm>
            <a:off x="645460" y="2356103"/>
            <a:ext cx="963168" cy="972313"/>
          </a:xfrm>
        </p:spPr>
        <p:txBody>
          <a:bodyPr>
            <a:normAutofit/>
          </a:bodyPr>
          <a:lstStyle>
            <a:lvl1pPr marL="0" indent="0">
              <a:buNone/>
              <a:defRPr sz="16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System Icon</a:t>
            </a:r>
          </a:p>
        </p:txBody>
      </p:sp>
      <p:sp>
        <p:nvSpPr>
          <p:cNvPr id="14" name="Content Placeholder 2">
            <a:extLst>
              <a:ext uri="{FF2B5EF4-FFF2-40B4-BE49-F238E27FC236}">
                <a16:creationId xmlns:a16="http://schemas.microsoft.com/office/drawing/2014/main" id="{CC1CCF0F-5487-81C8-1CCE-500603D8DA01}"/>
              </a:ext>
            </a:extLst>
          </p:cNvPr>
          <p:cNvSpPr>
            <a:spLocks noGrp="1"/>
          </p:cNvSpPr>
          <p:nvPr>
            <p:ph sz="half" idx="11" hasCustomPrompt="1"/>
          </p:nvPr>
        </p:nvSpPr>
        <p:spPr>
          <a:xfrm>
            <a:off x="7590238" y="3428999"/>
            <a:ext cx="3888532" cy="2747963"/>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add system attribute</a:t>
            </a:r>
          </a:p>
        </p:txBody>
      </p:sp>
      <p:sp>
        <p:nvSpPr>
          <p:cNvPr id="16" name="Content Placeholder 2">
            <a:extLst>
              <a:ext uri="{FF2B5EF4-FFF2-40B4-BE49-F238E27FC236}">
                <a16:creationId xmlns:a16="http://schemas.microsoft.com/office/drawing/2014/main" id="{651A0FDC-306F-0241-04DF-20B4FDB9FB05}"/>
              </a:ext>
            </a:extLst>
          </p:cNvPr>
          <p:cNvSpPr>
            <a:spLocks noGrp="1"/>
          </p:cNvSpPr>
          <p:nvPr>
            <p:ph sz="half" idx="12" hasCustomPrompt="1"/>
          </p:nvPr>
        </p:nvSpPr>
        <p:spPr>
          <a:xfrm>
            <a:off x="6360638" y="2356103"/>
            <a:ext cx="963168" cy="972313"/>
          </a:xfrm>
        </p:spPr>
        <p:txBody>
          <a:bodyPr>
            <a:normAutofit/>
          </a:bodyPr>
          <a:lstStyle>
            <a:lvl1pPr marL="0" indent="0">
              <a:buNone/>
              <a:defRPr sz="16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System Icon</a:t>
            </a:r>
          </a:p>
        </p:txBody>
      </p:sp>
      <p:sp>
        <p:nvSpPr>
          <p:cNvPr id="19" name="Text Placeholder 3">
            <a:extLst>
              <a:ext uri="{FF2B5EF4-FFF2-40B4-BE49-F238E27FC236}">
                <a16:creationId xmlns:a16="http://schemas.microsoft.com/office/drawing/2014/main" id="{E454122C-A8B1-F15F-2056-68EA12EEF260}"/>
              </a:ext>
            </a:extLst>
          </p:cNvPr>
          <p:cNvSpPr>
            <a:spLocks noGrp="1"/>
          </p:cNvSpPr>
          <p:nvPr>
            <p:ph type="body" sz="half" idx="2" hasCustomPrompt="1"/>
          </p:nvPr>
        </p:nvSpPr>
        <p:spPr>
          <a:xfrm>
            <a:off x="1938528" y="2330800"/>
            <a:ext cx="3888532" cy="997615"/>
          </a:xfrm>
        </p:spPr>
        <p:txBody>
          <a:bodyPr anchor="ctr">
            <a:noAutofit/>
          </a:bodyPr>
          <a:lstStyle>
            <a:lvl1pPr marL="0" indent="0">
              <a:buNone/>
              <a:defRPr sz="2500" b="1"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system</a:t>
            </a:r>
          </a:p>
        </p:txBody>
      </p:sp>
      <p:sp>
        <p:nvSpPr>
          <p:cNvPr id="20" name="Text Placeholder 3">
            <a:extLst>
              <a:ext uri="{FF2B5EF4-FFF2-40B4-BE49-F238E27FC236}">
                <a16:creationId xmlns:a16="http://schemas.microsoft.com/office/drawing/2014/main" id="{9F71263C-0FB8-FD41-D2D8-9451B7AC92E6}"/>
              </a:ext>
            </a:extLst>
          </p:cNvPr>
          <p:cNvSpPr>
            <a:spLocks noGrp="1"/>
          </p:cNvSpPr>
          <p:nvPr>
            <p:ph type="body" sz="half" idx="13" hasCustomPrompt="1"/>
          </p:nvPr>
        </p:nvSpPr>
        <p:spPr>
          <a:xfrm>
            <a:off x="7590238" y="2330800"/>
            <a:ext cx="3888532" cy="997615"/>
          </a:xfrm>
        </p:spPr>
        <p:txBody>
          <a:bodyPr anchor="ctr">
            <a:noAutofit/>
          </a:bodyPr>
          <a:lstStyle>
            <a:lvl1pPr marL="0" indent="0">
              <a:buNone/>
              <a:defRPr sz="2500" b="1"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system</a:t>
            </a:r>
          </a:p>
        </p:txBody>
      </p:sp>
      <p:sp>
        <p:nvSpPr>
          <p:cNvPr id="2" name="Slide Number Placeholder 5">
            <a:extLst>
              <a:ext uri="{FF2B5EF4-FFF2-40B4-BE49-F238E27FC236}">
                <a16:creationId xmlns:a16="http://schemas.microsoft.com/office/drawing/2014/main" id="{B34E5441-1194-7591-A117-BB0FED8E2843}"/>
              </a:ext>
            </a:extLst>
          </p:cNvPr>
          <p:cNvSpPr>
            <a:spLocks noGrp="1"/>
          </p:cNvSpPr>
          <p:nvPr>
            <p:ph type="sldNum" sz="quarter" idx="4"/>
          </p:nvPr>
        </p:nvSpPr>
        <p:spPr>
          <a:xfrm>
            <a:off x="11492754" y="6310312"/>
            <a:ext cx="699246" cy="547687"/>
          </a:xfrm>
          <a:prstGeom prst="rect">
            <a:avLst/>
          </a:prstGeom>
        </p:spPr>
        <p:txBody>
          <a:bodyPr anchor="ctr"/>
          <a:lstStyle>
            <a:lvl1pPr algn="ctr">
              <a:defRPr sz="1000">
                <a:solidFill>
                  <a:schemeClr val="bg1"/>
                </a:solidFill>
                <a:latin typeface="Poppins" pitchFamily="2" charset="77"/>
                <a:cs typeface="Poppins" pitchFamily="2" charset="77"/>
              </a:defRPr>
            </a:lvl1pPr>
          </a:lstStyle>
          <a:p>
            <a:fld id="{AFB32154-6A15-4C43-8B0E-1EB1D7A63377}" type="slidenum">
              <a:rPr lang="en-US" smtClean="0"/>
              <a:pPr/>
              <a:t>‹#›</a:t>
            </a:fld>
            <a:endParaRPr lang="en-US"/>
          </a:p>
        </p:txBody>
      </p:sp>
    </p:spTree>
    <p:extLst>
      <p:ext uri="{BB962C8B-B14F-4D97-AF65-F5344CB8AC3E}">
        <p14:creationId xmlns:p14="http://schemas.microsoft.com/office/powerpoint/2010/main" val="39049712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_Option 2">
    <p:spTree>
      <p:nvGrpSpPr>
        <p:cNvPr id="1" name=""/>
        <p:cNvGrpSpPr/>
        <p:nvPr/>
      </p:nvGrpSpPr>
      <p:grpSpPr>
        <a:xfrm>
          <a:off x="0" y="0"/>
          <a:ext cx="0" cy="0"/>
          <a:chOff x="0" y="0"/>
          <a:chExt cx="0" cy="0"/>
        </a:xfrm>
      </p:grpSpPr>
      <p:pic>
        <p:nvPicPr>
          <p:cNvPr id="5" name="Picture 4" descr="Chart, sunburst chart&#10;&#10;Description automatically generated">
            <a:extLst>
              <a:ext uri="{FF2B5EF4-FFF2-40B4-BE49-F238E27FC236}">
                <a16:creationId xmlns:a16="http://schemas.microsoft.com/office/drawing/2014/main" id="{77C0340D-92BF-A8F4-8D4E-3D914DD8A57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877327" y="390052"/>
            <a:ext cx="10565998" cy="3038948"/>
          </a:xfrm>
        </p:spPr>
        <p:txBody>
          <a:bodyPr anchor="ctr"/>
          <a:lstStyle>
            <a:lvl1pPr algn="l">
              <a:defRPr sz="6000" b="1" i="0">
                <a:solidFill>
                  <a:schemeClr val="bg1"/>
                </a:solidFill>
                <a:latin typeface="Poppins" pitchFamily="2" charset="77"/>
                <a:cs typeface="Poppins" pitchFamily="2" charset="77"/>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4628951" cy="630197"/>
          </a:xfrm>
        </p:spPr>
        <p:txBody>
          <a:bodyPr anchor="b">
            <a:normAutofit/>
          </a:bodyPr>
          <a:lstStyle>
            <a:lvl1pPr marL="0" indent="0" algn="l">
              <a:buNone/>
              <a:defRPr sz="1800" b="0" i="0" spc="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a:extLst>
              <a:ext uri="{FF2B5EF4-FFF2-40B4-BE49-F238E27FC236}">
                <a16:creationId xmlns:a16="http://schemas.microsoft.com/office/drawing/2014/main" id="{0E096F69-5003-9A66-FFF8-C3BE3A8F4812}"/>
              </a:ext>
            </a:extLst>
          </p:cNvPr>
          <p:cNvPicPr>
            <a:picLocks noChangeAspect="1"/>
          </p:cNvPicPr>
          <p:nvPr userDrawn="1"/>
        </p:nvPicPr>
        <p:blipFill>
          <a:blip r:embed="rId3"/>
          <a:stretch>
            <a:fillRect/>
          </a:stretch>
        </p:blipFill>
        <p:spPr>
          <a:xfrm>
            <a:off x="0" y="372826"/>
            <a:ext cx="367748" cy="3073400"/>
          </a:xfrm>
          <a:prstGeom prst="rect">
            <a:avLst/>
          </a:prstGeom>
        </p:spPr>
      </p:pic>
    </p:spTree>
    <p:extLst>
      <p:ext uri="{BB962C8B-B14F-4D97-AF65-F5344CB8AC3E}">
        <p14:creationId xmlns:p14="http://schemas.microsoft.com/office/powerpoint/2010/main" val="13357681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bout the Team - Layout 1">
    <p:spTree>
      <p:nvGrpSpPr>
        <p:cNvPr id="1" name=""/>
        <p:cNvGrpSpPr/>
        <p:nvPr/>
      </p:nvGrpSpPr>
      <p:grpSpPr>
        <a:xfrm>
          <a:off x="0" y="0"/>
          <a:ext cx="0" cy="0"/>
          <a:chOff x="0" y="0"/>
          <a:chExt cx="0" cy="0"/>
        </a:xfrm>
      </p:grpSpPr>
      <p:pic>
        <p:nvPicPr>
          <p:cNvPr id="11" name="Picture 10" descr="A road with trees on the side&#10;&#10;Description automatically generated with low confidence">
            <a:extLst>
              <a:ext uri="{FF2B5EF4-FFF2-40B4-BE49-F238E27FC236}">
                <a16:creationId xmlns:a16="http://schemas.microsoft.com/office/drawing/2014/main" id="{2C55879C-91CB-4830-FC6B-F4D20D300AA6}"/>
              </a:ext>
            </a:extLst>
          </p:cNvPr>
          <p:cNvPicPr>
            <a:picLocks noChangeAspect="1"/>
          </p:cNvPicPr>
          <p:nvPr userDrawn="1"/>
        </p:nvPicPr>
        <p:blipFill rotWithShape="1">
          <a:blip r:embed="rId2"/>
          <a:srcRect b="15309"/>
          <a:stretch/>
        </p:blipFill>
        <p:spPr>
          <a:xfrm>
            <a:off x="0" y="0"/>
            <a:ext cx="12192000" cy="6858000"/>
          </a:xfrm>
          <a:prstGeom prst="rect">
            <a:avLst/>
          </a:prstGeom>
        </p:spPr>
      </p:pic>
      <p:sp>
        <p:nvSpPr>
          <p:cNvPr id="6" name="Rectangle 5">
            <a:extLst>
              <a:ext uri="{FF2B5EF4-FFF2-40B4-BE49-F238E27FC236}">
                <a16:creationId xmlns:a16="http://schemas.microsoft.com/office/drawing/2014/main" id="{945ED9E5-082C-121B-5253-E900D5E949BB}"/>
              </a:ext>
            </a:extLst>
          </p:cNvPr>
          <p:cNvSpPr/>
          <p:nvPr userDrawn="1"/>
        </p:nvSpPr>
        <p:spPr>
          <a:xfrm>
            <a:off x="0" y="0"/>
            <a:ext cx="12192000" cy="6858000"/>
          </a:xfrm>
          <a:prstGeom prst="rect">
            <a:avLst/>
          </a:prstGeom>
          <a:solidFill>
            <a:srgbClr val="0E1E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776285"/>
          </a:xfrm>
        </p:spPr>
        <p:txBody>
          <a:bodyPr anchor="t"/>
          <a:lstStyle>
            <a:lvl1pPr>
              <a:defRPr>
                <a:solidFill>
                  <a:schemeClr val="bg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83BEEB"/>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4C96D5FA-BEDC-A4E8-B7B0-2AD872AB269E}"/>
              </a:ext>
            </a:extLst>
          </p:cNvPr>
          <p:cNvSpPr>
            <a:spLocks noGrp="1"/>
          </p:cNvSpPr>
          <p:nvPr>
            <p:ph sz="half" idx="11" hasCustomPrompt="1"/>
          </p:nvPr>
        </p:nvSpPr>
        <p:spPr>
          <a:xfrm>
            <a:off x="5753907" y="3186875"/>
            <a:ext cx="5738845" cy="3000285"/>
          </a:xfrm>
        </p:spPr>
        <p:txBody>
          <a:bodyPr>
            <a:normAutofit/>
          </a:bodyPr>
          <a:lstStyle>
            <a:lvl1pPr marL="0" indent="0">
              <a:buNone/>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bio</a:t>
            </a:r>
          </a:p>
        </p:txBody>
      </p: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5753908" y="2357819"/>
            <a:ext cx="5738846" cy="390142"/>
          </a:xfrm>
        </p:spPr>
        <p:txBody>
          <a:bodyPr anchor="ctr">
            <a:noAutofit/>
          </a:bodyPr>
          <a:lstStyle>
            <a:lvl1pPr marL="0" indent="0">
              <a:buNone/>
              <a:defRPr sz="1800" b="1"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7" name="Content Placeholder 2">
            <a:extLst>
              <a:ext uri="{FF2B5EF4-FFF2-40B4-BE49-F238E27FC236}">
                <a16:creationId xmlns:a16="http://schemas.microsoft.com/office/drawing/2014/main" id="{4614771B-AD93-9DA4-A5EF-286D664409DC}"/>
              </a:ext>
            </a:extLst>
          </p:cNvPr>
          <p:cNvSpPr>
            <a:spLocks noGrp="1"/>
          </p:cNvSpPr>
          <p:nvPr>
            <p:ph idx="1" hasCustomPrompt="1"/>
          </p:nvPr>
        </p:nvSpPr>
        <p:spPr>
          <a:xfrm>
            <a:off x="645461" y="1790902"/>
            <a:ext cx="4462986" cy="4396267"/>
          </a:xfrm>
          <a:prstGeom prst="ellipse">
            <a:avLst/>
          </a:prstGeom>
        </p:spPr>
        <p:txBody>
          <a:bodyPr/>
          <a:lstStyle>
            <a:lvl1pPr marL="0" indent="0">
              <a:buNone/>
              <a:defRPr sz="3200">
                <a:solidFill>
                  <a:schemeClr val="bg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5753908" y="2772347"/>
            <a:ext cx="5738846" cy="390142"/>
          </a:xfrm>
        </p:spPr>
        <p:txBody>
          <a:bodyPr anchor="ctr">
            <a:noAutofit/>
          </a:bodyPr>
          <a:lstStyle>
            <a:lvl1pPr marL="0" indent="0">
              <a:buNone/>
              <a:defRPr sz="1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3" name="Slide Number Placeholder 5">
            <a:extLst>
              <a:ext uri="{FF2B5EF4-FFF2-40B4-BE49-F238E27FC236}">
                <a16:creationId xmlns:a16="http://schemas.microsoft.com/office/drawing/2014/main" id="{16A1679E-C3E4-6404-9538-4E55B3032201}"/>
              </a:ext>
            </a:extLst>
          </p:cNvPr>
          <p:cNvSpPr>
            <a:spLocks noGrp="1"/>
          </p:cNvSpPr>
          <p:nvPr>
            <p:ph type="sldNum" sz="quarter" idx="4"/>
          </p:nvPr>
        </p:nvSpPr>
        <p:spPr>
          <a:xfrm>
            <a:off x="11492754" y="6310312"/>
            <a:ext cx="699246" cy="547687"/>
          </a:xfrm>
          <a:prstGeom prst="rect">
            <a:avLst/>
          </a:prstGeom>
        </p:spPr>
        <p:txBody>
          <a:bodyPr anchor="ctr"/>
          <a:lstStyle>
            <a:lvl1pPr algn="ctr">
              <a:defRPr sz="1000">
                <a:solidFill>
                  <a:schemeClr val="bg1"/>
                </a:solidFill>
                <a:latin typeface="Poppins" pitchFamily="2" charset="77"/>
                <a:cs typeface="Poppins" pitchFamily="2" charset="77"/>
              </a:defRPr>
            </a:lvl1pPr>
          </a:lstStyle>
          <a:p>
            <a:fld id="{AFB32154-6A15-4C43-8B0E-1EB1D7A63377}" type="slidenum">
              <a:rPr lang="en-US" smtClean="0"/>
              <a:pPr/>
              <a:t>‹#›</a:t>
            </a:fld>
            <a:endParaRPr lang="en-US"/>
          </a:p>
        </p:txBody>
      </p:sp>
    </p:spTree>
    <p:extLst>
      <p:ext uri="{BB962C8B-B14F-4D97-AF65-F5344CB8AC3E}">
        <p14:creationId xmlns:p14="http://schemas.microsoft.com/office/powerpoint/2010/main" val="29348750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bout the Team -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776285"/>
          </a:xfrm>
        </p:spPr>
        <p:txBody>
          <a:bodyPr anchor="t"/>
          <a:lstStyle>
            <a:lvl1pPr>
              <a:defRPr>
                <a:solidFill>
                  <a:srgbClr val="0E1E50"/>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83BEEB"/>
            </a:solidFill>
          </a:ln>
        </p:spPr>
        <p:style>
          <a:lnRef idx="1">
            <a:schemeClr val="accent1"/>
          </a:lnRef>
          <a:fillRef idx="0">
            <a:schemeClr val="accent1"/>
          </a:fillRef>
          <a:effectRef idx="0">
            <a:schemeClr val="accent1"/>
          </a:effectRef>
          <a:fontRef idx="minor">
            <a:schemeClr val="tx1"/>
          </a:fontRef>
        </p:style>
      </p:cxn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645461" y="3502533"/>
            <a:ext cx="3207212" cy="390142"/>
          </a:xfrm>
        </p:spPr>
        <p:txBody>
          <a:bodyPr anchor="ctr">
            <a:noAutofit/>
          </a:bodyPr>
          <a:lstStyle>
            <a:lvl1pPr marL="0" indent="0" algn="ctr">
              <a:buNone/>
              <a:defRPr sz="1800" b="1"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7" name="Content Placeholder 2">
            <a:extLst>
              <a:ext uri="{FF2B5EF4-FFF2-40B4-BE49-F238E27FC236}">
                <a16:creationId xmlns:a16="http://schemas.microsoft.com/office/drawing/2014/main" id="{4614771B-AD93-9DA4-A5EF-286D664409DC}"/>
              </a:ext>
            </a:extLst>
          </p:cNvPr>
          <p:cNvSpPr>
            <a:spLocks noGrp="1"/>
          </p:cNvSpPr>
          <p:nvPr>
            <p:ph idx="1" hasCustomPrompt="1"/>
          </p:nvPr>
        </p:nvSpPr>
        <p:spPr>
          <a:xfrm>
            <a:off x="1523285"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645461" y="3917061"/>
            <a:ext cx="3207212" cy="390142"/>
          </a:xfrm>
        </p:spPr>
        <p:txBody>
          <a:bodyPr anchor="ctr">
            <a:noAutofit/>
          </a:bodyPr>
          <a:lstStyle>
            <a:lvl1pPr marL="0" indent="0" algn="ctr">
              <a:buNone/>
              <a:defRPr sz="15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0" name="Text Placeholder 3">
            <a:extLst>
              <a:ext uri="{FF2B5EF4-FFF2-40B4-BE49-F238E27FC236}">
                <a16:creationId xmlns:a16="http://schemas.microsoft.com/office/drawing/2014/main" id="{D47DD2DF-E104-7969-5150-BC5C791BCF67}"/>
              </a:ext>
            </a:extLst>
          </p:cNvPr>
          <p:cNvSpPr>
            <a:spLocks noGrp="1"/>
          </p:cNvSpPr>
          <p:nvPr>
            <p:ph type="body" sz="half" idx="16" hasCustomPrompt="1"/>
          </p:nvPr>
        </p:nvSpPr>
        <p:spPr>
          <a:xfrm>
            <a:off x="4465500" y="3502533"/>
            <a:ext cx="3207212" cy="390142"/>
          </a:xfrm>
        </p:spPr>
        <p:txBody>
          <a:bodyPr anchor="ctr">
            <a:noAutofit/>
          </a:bodyPr>
          <a:lstStyle>
            <a:lvl1pPr marL="0" indent="0" algn="ctr">
              <a:buNone/>
              <a:defRPr sz="1800" b="1"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21" name="Text Placeholder 3">
            <a:extLst>
              <a:ext uri="{FF2B5EF4-FFF2-40B4-BE49-F238E27FC236}">
                <a16:creationId xmlns:a16="http://schemas.microsoft.com/office/drawing/2014/main" id="{D75FD49D-5844-81DD-493F-08649164EE20}"/>
              </a:ext>
            </a:extLst>
          </p:cNvPr>
          <p:cNvSpPr>
            <a:spLocks noGrp="1"/>
          </p:cNvSpPr>
          <p:nvPr>
            <p:ph type="body" sz="half" idx="17" hasCustomPrompt="1"/>
          </p:nvPr>
        </p:nvSpPr>
        <p:spPr>
          <a:xfrm>
            <a:off x="4465500" y="3917061"/>
            <a:ext cx="3207212" cy="390142"/>
          </a:xfrm>
        </p:spPr>
        <p:txBody>
          <a:bodyPr anchor="ctr">
            <a:noAutofit/>
          </a:bodyPr>
          <a:lstStyle>
            <a:lvl1pPr marL="0" indent="0" algn="ctr">
              <a:buNone/>
              <a:defRPr sz="15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3" name="Text Placeholder 3">
            <a:extLst>
              <a:ext uri="{FF2B5EF4-FFF2-40B4-BE49-F238E27FC236}">
                <a16:creationId xmlns:a16="http://schemas.microsoft.com/office/drawing/2014/main" id="{6F0C61A5-A239-54D5-B46D-44EBD9747B7E}"/>
              </a:ext>
            </a:extLst>
          </p:cNvPr>
          <p:cNvSpPr>
            <a:spLocks noGrp="1"/>
          </p:cNvSpPr>
          <p:nvPr>
            <p:ph type="body" sz="half" idx="19" hasCustomPrompt="1"/>
          </p:nvPr>
        </p:nvSpPr>
        <p:spPr>
          <a:xfrm>
            <a:off x="8285542" y="3502533"/>
            <a:ext cx="3207212" cy="390142"/>
          </a:xfrm>
        </p:spPr>
        <p:txBody>
          <a:bodyPr anchor="ctr">
            <a:noAutofit/>
          </a:bodyPr>
          <a:lstStyle>
            <a:lvl1pPr marL="0" indent="0" algn="ctr">
              <a:buNone/>
              <a:defRPr sz="1800" b="1"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24" name="Text Placeholder 3">
            <a:extLst>
              <a:ext uri="{FF2B5EF4-FFF2-40B4-BE49-F238E27FC236}">
                <a16:creationId xmlns:a16="http://schemas.microsoft.com/office/drawing/2014/main" id="{EF910CE4-B024-A856-3D91-AD40E460EB57}"/>
              </a:ext>
            </a:extLst>
          </p:cNvPr>
          <p:cNvSpPr>
            <a:spLocks noGrp="1"/>
          </p:cNvSpPr>
          <p:nvPr>
            <p:ph type="body" sz="half" idx="20" hasCustomPrompt="1"/>
          </p:nvPr>
        </p:nvSpPr>
        <p:spPr>
          <a:xfrm>
            <a:off x="8285542" y="3917061"/>
            <a:ext cx="3207212" cy="390142"/>
          </a:xfrm>
        </p:spPr>
        <p:txBody>
          <a:bodyPr anchor="ctr">
            <a:noAutofit/>
          </a:bodyPr>
          <a:lstStyle>
            <a:lvl1pPr marL="0" indent="0" algn="ctr">
              <a:buNone/>
              <a:defRPr sz="15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5" name="Content Placeholder 2">
            <a:extLst>
              <a:ext uri="{FF2B5EF4-FFF2-40B4-BE49-F238E27FC236}">
                <a16:creationId xmlns:a16="http://schemas.microsoft.com/office/drawing/2014/main" id="{F01F5D21-924A-757E-169B-974049ADE610}"/>
              </a:ext>
            </a:extLst>
          </p:cNvPr>
          <p:cNvSpPr>
            <a:spLocks noGrp="1"/>
          </p:cNvSpPr>
          <p:nvPr>
            <p:ph idx="21" hasCustomPrompt="1"/>
          </p:nvPr>
        </p:nvSpPr>
        <p:spPr>
          <a:xfrm>
            <a:off x="5349419"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26" name="Content Placeholder 2">
            <a:extLst>
              <a:ext uri="{FF2B5EF4-FFF2-40B4-BE49-F238E27FC236}">
                <a16:creationId xmlns:a16="http://schemas.microsoft.com/office/drawing/2014/main" id="{6694E59F-5AEA-05C0-9F5C-196FD8CE6167}"/>
              </a:ext>
            </a:extLst>
          </p:cNvPr>
          <p:cNvSpPr>
            <a:spLocks noGrp="1"/>
          </p:cNvSpPr>
          <p:nvPr>
            <p:ph idx="22" hasCustomPrompt="1"/>
          </p:nvPr>
        </p:nvSpPr>
        <p:spPr>
          <a:xfrm>
            <a:off x="9175553"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27" name="Text Placeholder 3">
            <a:extLst>
              <a:ext uri="{FF2B5EF4-FFF2-40B4-BE49-F238E27FC236}">
                <a16:creationId xmlns:a16="http://schemas.microsoft.com/office/drawing/2014/main" id="{1ABD151B-8A86-FB3D-6C6F-1959626A8583}"/>
              </a:ext>
            </a:extLst>
          </p:cNvPr>
          <p:cNvSpPr>
            <a:spLocks noGrp="1"/>
          </p:cNvSpPr>
          <p:nvPr>
            <p:ph type="body" sz="half" idx="23" hasCustomPrompt="1"/>
          </p:nvPr>
        </p:nvSpPr>
        <p:spPr>
          <a:xfrm>
            <a:off x="645460"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sp>
        <p:nvSpPr>
          <p:cNvPr id="28" name="Text Placeholder 3">
            <a:extLst>
              <a:ext uri="{FF2B5EF4-FFF2-40B4-BE49-F238E27FC236}">
                <a16:creationId xmlns:a16="http://schemas.microsoft.com/office/drawing/2014/main" id="{B4053308-6A95-71A0-DE2E-CFC651B4CA5F}"/>
              </a:ext>
            </a:extLst>
          </p:cNvPr>
          <p:cNvSpPr>
            <a:spLocks noGrp="1"/>
          </p:cNvSpPr>
          <p:nvPr>
            <p:ph type="body" sz="half" idx="24" hasCustomPrompt="1"/>
          </p:nvPr>
        </p:nvSpPr>
        <p:spPr>
          <a:xfrm>
            <a:off x="4460222"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sp>
        <p:nvSpPr>
          <p:cNvPr id="29" name="Text Placeholder 3">
            <a:extLst>
              <a:ext uri="{FF2B5EF4-FFF2-40B4-BE49-F238E27FC236}">
                <a16:creationId xmlns:a16="http://schemas.microsoft.com/office/drawing/2014/main" id="{C4194F56-4BC7-1365-99E4-940D4F7B47A1}"/>
              </a:ext>
            </a:extLst>
          </p:cNvPr>
          <p:cNvSpPr>
            <a:spLocks noGrp="1"/>
          </p:cNvSpPr>
          <p:nvPr>
            <p:ph type="body" sz="half" idx="25" hasCustomPrompt="1"/>
          </p:nvPr>
        </p:nvSpPr>
        <p:spPr>
          <a:xfrm>
            <a:off x="8274985"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sp>
        <p:nvSpPr>
          <p:cNvPr id="3" name="Slide Number Placeholder 5">
            <a:extLst>
              <a:ext uri="{FF2B5EF4-FFF2-40B4-BE49-F238E27FC236}">
                <a16:creationId xmlns:a16="http://schemas.microsoft.com/office/drawing/2014/main" id="{934962AE-5558-02E2-C8FA-EAB9AEAE7EC2}"/>
              </a:ext>
            </a:extLst>
          </p:cNvPr>
          <p:cNvSpPr>
            <a:spLocks noGrp="1"/>
          </p:cNvSpPr>
          <p:nvPr>
            <p:ph type="sldNum" sz="quarter" idx="4"/>
          </p:nvPr>
        </p:nvSpPr>
        <p:spPr>
          <a:xfrm>
            <a:off x="11492754" y="6310312"/>
            <a:ext cx="699246" cy="547687"/>
          </a:xfrm>
          <a:prstGeom prst="rect">
            <a:avLst/>
          </a:prstGeom>
        </p:spPr>
        <p:txBody>
          <a:bodyPr anchor="ctr"/>
          <a:lstStyle>
            <a:lvl1pPr algn="ctr">
              <a:defRPr sz="1000">
                <a:solidFill>
                  <a:schemeClr val="bg1">
                    <a:lumMod val="50000"/>
                  </a:schemeClr>
                </a:solidFill>
                <a:latin typeface="Poppins" pitchFamily="2" charset="77"/>
                <a:cs typeface="Poppins" pitchFamily="2" charset="77"/>
              </a:defRPr>
            </a:lvl1pPr>
          </a:lstStyle>
          <a:p>
            <a:fld id="{AFB32154-6A15-4C43-8B0E-1EB1D7A63377}" type="slidenum">
              <a:rPr lang="en-US" smtClean="0"/>
              <a:pPr/>
              <a:t>‹#›</a:t>
            </a:fld>
            <a:endParaRPr lang="en-US"/>
          </a:p>
        </p:txBody>
      </p:sp>
    </p:spTree>
    <p:extLst>
      <p:ext uri="{BB962C8B-B14F-4D97-AF65-F5344CB8AC3E}">
        <p14:creationId xmlns:p14="http://schemas.microsoft.com/office/powerpoint/2010/main" val="29484410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tatistics">
    <p:spTree>
      <p:nvGrpSpPr>
        <p:cNvPr id="1" name=""/>
        <p:cNvGrpSpPr/>
        <p:nvPr/>
      </p:nvGrpSpPr>
      <p:grpSpPr>
        <a:xfrm>
          <a:off x="0" y="0"/>
          <a:ext cx="0" cy="0"/>
          <a:chOff x="0" y="0"/>
          <a:chExt cx="0" cy="0"/>
        </a:xfrm>
      </p:grpSpPr>
      <p:pic>
        <p:nvPicPr>
          <p:cNvPr id="5" name="Picture 4" descr="A picture containing nature&#10;&#10;Description automatically generated">
            <a:extLst>
              <a:ext uri="{FF2B5EF4-FFF2-40B4-BE49-F238E27FC236}">
                <a16:creationId xmlns:a16="http://schemas.microsoft.com/office/drawing/2014/main" id="{97A330EE-121E-9BED-9DA4-011A88150299}"/>
              </a:ext>
            </a:extLst>
          </p:cNvPr>
          <p:cNvPicPr>
            <a:picLocks noChangeAspect="1"/>
          </p:cNvPicPr>
          <p:nvPr userDrawn="1"/>
        </p:nvPicPr>
        <p:blipFill rotWithShape="1">
          <a:blip r:embed="rId2"/>
          <a:srcRect b="15625"/>
          <a:stretch/>
        </p:blipFill>
        <p:spPr>
          <a:xfrm>
            <a:off x="0" y="0"/>
            <a:ext cx="12192000" cy="6858000"/>
          </a:xfrm>
          <a:prstGeom prst="rect">
            <a:avLst/>
          </a:prstGeom>
        </p:spPr>
      </p:pic>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E1E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6"/>
            <a:ext cx="10847294" cy="1105472"/>
          </a:xfrm>
        </p:spPr>
        <p:txBody>
          <a:bodyPr anchor="t"/>
          <a:lstStyle>
            <a:lvl1pPr>
              <a:defRPr b="0" i="0">
                <a:solidFill>
                  <a:schemeClr val="bg1"/>
                </a:solidFill>
                <a:latin typeface="Poppins Medium" pitchFamily="2" charset="77"/>
                <a:cs typeface="Poppins Medium" pitchFamily="2" charset="77"/>
              </a:defRPr>
            </a:lvl1pPr>
          </a:lstStyle>
          <a:p>
            <a:r>
              <a:rPr lang="en-US"/>
              <a:t>Click to edit Master title style</a:t>
            </a:r>
          </a:p>
        </p:txBody>
      </p:sp>
      <p:sp>
        <p:nvSpPr>
          <p:cNvPr id="6" name="Content Placeholder 2">
            <a:extLst>
              <a:ext uri="{FF2B5EF4-FFF2-40B4-BE49-F238E27FC236}">
                <a16:creationId xmlns:a16="http://schemas.microsoft.com/office/drawing/2014/main" id="{8EFBF9C5-2223-3B99-E322-D661F1037C03}"/>
              </a:ext>
            </a:extLst>
          </p:cNvPr>
          <p:cNvSpPr>
            <a:spLocks noGrp="1"/>
          </p:cNvSpPr>
          <p:nvPr>
            <p:ph sz="half" idx="11" hasCustomPrompt="1"/>
          </p:nvPr>
        </p:nvSpPr>
        <p:spPr>
          <a:xfrm>
            <a:off x="645460"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8" name="Text Placeholder 3">
            <a:extLst>
              <a:ext uri="{FF2B5EF4-FFF2-40B4-BE49-F238E27FC236}">
                <a16:creationId xmlns:a16="http://schemas.microsoft.com/office/drawing/2014/main" id="{06B79907-360E-710A-400F-0B58D3E9A8D2}"/>
              </a:ext>
            </a:extLst>
          </p:cNvPr>
          <p:cNvSpPr>
            <a:spLocks noGrp="1"/>
          </p:cNvSpPr>
          <p:nvPr>
            <p:ph type="body" sz="half" idx="14" hasCustomPrompt="1"/>
          </p:nvPr>
        </p:nvSpPr>
        <p:spPr>
          <a:xfrm>
            <a:off x="645461" y="3827521"/>
            <a:ext cx="3207212" cy="1137478"/>
          </a:xfrm>
        </p:spPr>
        <p:txBody>
          <a:bodyPr anchor="b">
            <a:noAutofit/>
          </a:bodyPr>
          <a:lstStyle>
            <a:lvl1pPr marL="0" indent="0" algn="ctr">
              <a:buNone/>
              <a:defRPr sz="6000" b="1" i="0">
                <a:solidFill>
                  <a:srgbClr val="83BEEB"/>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9" name="Content Placeholder 2">
            <a:extLst>
              <a:ext uri="{FF2B5EF4-FFF2-40B4-BE49-F238E27FC236}">
                <a16:creationId xmlns:a16="http://schemas.microsoft.com/office/drawing/2014/main" id="{0EA15470-73C8-7A8B-B8C3-1B74052EB9D0}"/>
              </a:ext>
            </a:extLst>
          </p:cNvPr>
          <p:cNvSpPr>
            <a:spLocks noGrp="1"/>
          </p:cNvSpPr>
          <p:nvPr>
            <p:ph sz="half" idx="15" hasCustomPrompt="1"/>
          </p:nvPr>
        </p:nvSpPr>
        <p:spPr>
          <a:xfrm>
            <a:off x="4465499"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12" name="Content Placeholder 2">
            <a:extLst>
              <a:ext uri="{FF2B5EF4-FFF2-40B4-BE49-F238E27FC236}">
                <a16:creationId xmlns:a16="http://schemas.microsoft.com/office/drawing/2014/main" id="{650AF5CA-19DE-C23E-B433-E4347FA324D1}"/>
              </a:ext>
            </a:extLst>
          </p:cNvPr>
          <p:cNvSpPr>
            <a:spLocks noGrp="1"/>
          </p:cNvSpPr>
          <p:nvPr>
            <p:ph sz="half" idx="18" hasCustomPrompt="1"/>
          </p:nvPr>
        </p:nvSpPr>
        <p:spPr>
          <a:xfrm>
            <a:off x="8285541"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15" name="Text Placeholder 3">
            <a:extLst>
              <a:ext uri="{FF2B5EF4-FFF2-40B4-BE49-F238E27FC236}">
                <a16:creationId xmlns:a16="http://schemas.microsoft.com/office/drawing/2014/main" id="{B69156DC-0A48-885C-73A4-0DBA95147B4D}"/>
              </a:ext>
            </a:extLst>
          </p:cNvPr>
          <p:cNvSpPr>
            <a:spLocks noGrp="1"/>
          </p:cNvSpPr>
          <p:nvPr>
            <p:ph type="body" sz="half" idx="19" hasCustomPrompt="1"/>
          </p:nvPr>
        </p:nvSpPr>
        <p:spPr>
          <a:xfrm>
            <a:off x="4492394" y="3827521"/>
            <a:ext cx="3207212" cy="1137478"/>
          </a:xfrm>
        </p:spPr>
        <p:txBody>
          <a:bodyPr anchor="b">
            <a:noAutofit/>
          </a:bodyPr>
          <a:lstStyle>
            <a:lvl1pPr marL="0" indent="0" algn="ctr">
              <a:buNone/>
              <a:defRPr sz="6000" b="1" i="0">
                <a:solidFill>
                  <a:srgbClr val="83BEEB"/>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16" name="Text Placeholder 3">
            <a:extLst>
              <a:ext uri="{FF2B5EF4-FFF2-40B4-BE49-F238E27FC236}">
                <a16:creationId xmlns:a16="http://schemas.microsoft.com/office/drawing/2014/main" id="{8999BAD1-269B-87D6-20E1-DDE336554FEC}"/>
              </a:ext>
            </a:extLst>
          </p:cNvPr>
          <p:cNvSpPr>
            <a:spLocks noGrp="1"/>
          </p:cNvSpPr>
          <p:nvPr>
            <p:ph type="body" sz="half" idx="20" hasCustomPrompt="1"/>
          </p:nvPr>
        </p:nvSpPr>
        <p:spPr>
          <a:xfrm>
            <a:off x="8285541" y="3827521"/>
            <a:ext cx="3207212" cy="1137478"/>
          </a:xfrm>
        </p:spPr>
        <p:txBody>
          <a:bodyPr anchor="b">
            <a:noAutofit/>
          </a:bodyPr>
          <a:lstStyle>
            <a:lvl1pPr marL="0" indent="0" algn="ctr">
              <a:buNone/>
              <a:defRPr sz="6000" b="1" i="0">
                <a:solidFill>
                  <a:srgbClr val="83BEEB"/>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17" name="Content Placeholder 2">
            <a:extLst>
              <a:ext uri="{FF2B5EF4-FFF2-40B4-BE49-F238E27FC236}">
                <a16:creationId xmlns:a16="http://schemas.microsoft.com/office/drawing/2014/main" id="{DA894BBC-9CAD-C5F8-42E2-75C02BD446C5}"/>
              </a:ext>
            </a:extLst>
          </p:cNvPr>
          <p:cNvSpPr>
            <a:spLocks noGrp="1"/>
          </p:cNvSpPr>
          <p:nvPr>
            <p:ph sz="half" idx="21" hasCustomPrompt="1"/>
          </p:nvPr>
        </p:nvSpPr>
        <p:spPr>
          <a:xfrm>
            <a:off x="645460" y="1859281"/>
            <a:ext cx="3207212" cy="193452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sp>
        <p:nvSpPr>
          <p:cNvPr id="18" name="Content Placeholder 2">
            <a:extLst>
              <a:ext uri="{FF2B5EF4-FFF2-40B4-BE49-F238E27FC236}">
                <a16:creationId xmlns:a16="http://schemas.microsoft.com/office/drawing/2014/main" id="{B878E4B6-0DD2-AC52-22FA-8AC48CBA565A}"/>
              </a:ext>
            </a:extLst>
          </p:cNvPr>
          <p:cNvSpPr>
            <a:spLocks noGrp="1"/>
          </p:cNvSpPr>
          <p:nvPr>
            <p:ph sz="half" idx="22" hasCustomPrompt="1"/>
          </p:nvPr>
        </p:nvSpPr>
        <p:spPr>
          <a:xfrm>
            <a:off x="4465499" y="1859280"/>
            <a:ext cx="3207212" cy="1943857"/>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sp>
        <p:nvSpPr>
          <p:cNvPr id="19" name="Content Placeholder 2">
            <a:extLst>
              <a:ext uri="{FF2B5EF4-FFF2-40B4-BE49-F238E27FC236}">
                <a16:creationId xmlns:a16="http://schemas.microsoft.com/office/drawing/2014/main" id="{75801A93-B365-0E91-2CF3-569273DAE4DD}"/>
              </a:ext>
            </a:extLst>
          </p:cNvPr>
          <p:cNvSpPr>
            <a:spLocks noGrp="1"/>
          </p:cNvSpPr>
          <p:nvPr>
            <p:ph sz="half" idx="23" hasCustomPrompt="1"/>
          </p:nvPr>
        </p:nvSpPr>
        <p:spPr>
          <a:xfrm>
            <a:off x="8285541" y="1859280"/>
            <a:ext cx="3207212" cy="1943857"/>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sp>
        <p:nvSpPr>
          <p:cNvPr id="3" name="Slide Number Placeholder 5">
            <a:extLst>
              <a:ext uri="{FF2B5EF4-FFF2-40B4-BE49-F238E27FC236}">
                <a16:creationId xmlns:a16="http://schemas.microsoft.com/office/drawing/2014/main" id="{BA6F9773-BDCE-07B7-D4F9-C386A126FC59}"/>
              </a:ext>
            </a:extLst>
          </p:cNvPr>
          <p:cNvSpPr>
            <a:spLocks noGrp="1"/>
          </p:cNvSpPr>
          <p:nvPr>
            <p:ph type="sldNum" sz="quarter" idx="4"/>
          </p:nvPr>
        </p:nvSpPr>
        <p:spPr>
          <a:xfrm>
            <a:off x="11492754" y="6310312"/>
            <a:ext cx="699246" cy="547687"/>
          </a:xfrm>
          <a:prstGeom prst="rect">
            <a:avLst/>
          </a:prstGeom>
        </p:spPr>
        <p:txBody>
          <a:bodyPr anchor="ctr"/>
          <a:lstStyle>
            <a:lvl1pPr algn="ctr">
              <a:defRPr sz="1000">
                <a:solidFill>
                  <a:schemeClr val="bg1"/>
                </a:solidFill>
                <a:latin typeface="Poppins" pitchFamily="2" charset="77"/>
                <a:cs typeface="Poppins" pitchFamily="2" charset="77"/>
              </a:defRPr>
            </a:lvl1pPr>
          </a:lstStyle>
          <a:p>
            <a:fld id="{AFB32154-6A15-4C43-8B0E-1EB1D7A63377}" type="slidenum">
              <a:rPr lang="en-US" smtClean="0"/>
              <a:pPr/>
              <a:t>‹#›</a:t>
            </a:fld>
            <a:endParaRPr lang="en-US"/>
          </a:p>
        </p:txBody>
      </p:sp>
    </p:spTree>
    <p:extLst>
      <p:ext uri="{BB962C8B-B14F-4D97-AF65-F5344CB8AC3E}">
        <p14:creationId xmlns:p14="http://schemas.microsoft.com/office/powerpoint/2010/main" val="41251915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artn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97410"/>
            <a:ext cx="10847294" cy="646174"/>
          </a:xfrm>
        </p:spPr>
        <p:txBody>
          <a:bodyPr anchor="t"/>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83BEEB"/>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DC75EE53-D98A-40F0-93FA-7934439C34F4}"/>
              </a:ext>
            </a:extLst>
          </p:cNvPr>
          <p:cNvSpPr>
            <a:spLocks noGrp="1"/>
          </p:cNvSpPr>
          <p:nvPr>
            <p:ph type="body" sz="half" idx="2" hasCustomPrompt="1"/>
          </p:nvPr>
        </p:nvSpPr>
        <p:spPr>
          <a:xfrm>
            <a:off x="645460" y="1938532"/>
            <a:ext cx="2914604" cy="636040"/>
          </a:xfrm>
        </p:spPr>
        <p:txBody>
          <a:bodyPr anchor="b">
            <a:noAutofit/>
          </a:bodyPr>
          <a:lstStyle>
            <a:lvl1pPr marL="0" indent="0">
              <a:buNone/>
              <a:defRPr sz="1800">
                <a:solidFill>
                  <a:srgbClr val="0E1E5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Text Placeholder 3">
            <a:extLst>
              <a:ext uri="{FF2B5EF4-FFF2-40B4-BE49-F238E27FC236}">
                <a16:creationId xmlns:a16="http://schemas.microsoft.com/office/drawing/2014/main" id="{7FE4DEA9-4FF8-BE3B-EB11-E42FFBDB6A25}"/>
              </a:ext>
            </a:extLst>
          </p:cNvPr>
          <p:cNvSpPr>
            <a:spLocks noGrp="1"/>
          </p:cNvSpPr>
          <p:nvPr>
            <p:ph type="body" sz="half" idx="10" hasCustomPrompt="1"/>
          </p:nvPr>
        </p:nvSpPr>
        <p:spPr>
          <a:xfrm>
            <a:off x="4278676" y="1938532"/>
            <a:ext cx="2914604" cy="636040"/>
          </a:xfrm>
        </p:spPr>
        <p:txBody>
          <a:bodyPr anchor="b">
            <a:noAutofit/>
          </a:bodyPr>
          <a:lstStyle>
            <a:lvl1pPr marL="0" indent="0">
              <a:buNone/>
              <a:defRPr sz="1800">
                <a:solidFill>
                  <a:srgbClr val="0E1E5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Slide Number Placeholder 5">
            <a:extLst>
              <a:ext uri="{FF2B5EF4-FFF2-40B4-BE49-F238E27FC236}">
                <a16:creationId xmlns:a16="http://schemas.microsoft.com/office/drawing/2014/main" id="{57A9CBFB-E34C-9CAF-87B8-E2B5747B7D80}"/>
              </a:ext>
            </a:extLst>
          </p:cNvPr>
          <p:cNvSpPr>
            <a:spLocks noGrp="1"/>
          </p:cNvSpPr>
          <p:nvPr>
            <p:ph type="sldNum" sz="quarter" idx="4"/>
          </p:nvPr>
        </p:nvSpPr>
        <p:spPr>
          <a:xfrm>
            <a:off x="11492754" y="6310312"/>
            <a:ext cx="699246" cy="547687"/>
          </a:xfrm>
          <a:prstGeom prst="rect">
            <a:avLst/>
          </a:prstGeom>
        </p:spPr>
        <p:txBody>
          <a:bodyPr anchor="ctr"/>
          <a:lstStyle>
            <a:lvl1pPr algn="ctr">
              <a:defRPr sz="1000">
                <a:solidFill>
                  <a:schemeClr val="bg1">
                    <a:lumMod val="50000"/>
                  </a:schemeClr>
                </a:solidFill>
                <a:latin typeface="Poppins" pitchFamily="2" charset="77"/>
                <a:cs typeface="Poppins" pitchFamily="2" charset="77"/>
              </a:defRPr>
            </a:lvl1pPr>
          </a:lstStyle>
          <a:p>
            <a:fld id="{AFB32154-6A15-4C43-8B0E-1EB1D7A63377}" type="slidenum">
              <a:rPr lang="en-US" smtClean="0"/>
              <a:pPr/>
              <a:t>‹#›</a:t>
            </a:fld>
            <a:endParaRPr lang="en-US"/>
          </a:p>
        </p:txBody>
      </p:sp>
    </p:spTree>
    <p:extLst>
      <p:ext uri="{BB962C8B-B14F-4D97-AF65-F5344CB8AC3E}">
        <p14:creationId xmlns:p14="http://schemas.microsoft.com/office/powerpoint/2010/main" val="23536412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t="-126" r="16358" b="29553"/>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926756" y="2741877"/>
            <a:ext cx="10095471" cy="2387600"/>
          </a:xfrm>
        </p:spPr>
        <p:txBody>
          <a:bodyPr anchor="b"/>
          <a:lstStyle>
            <a:lvl1pPr algn="l">
              <a:defRPr sz="6000" b="1" i="0">
                <a:solidFill>
                  <a:schemeClr val="bg1"/>
                </a:solidFill>
                <a:latin typeface="Poppins" pitchFamily="2" charset="77"/>
                <a:cs typeface="Poppins" pitchFamily="2" charset="77"/>
              </a:defRPr>
            </a:lvl1pPr>
          </a:lstStyle>
          <a:p>
            <a:r>
              <a:rPr lang="en-US"/>
              <a:t>Thank you!</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144899"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095471" cy="0"/>
          </a:xfrm>
          <a:prstGeom prst="line">
            <a:avLst/>
          </a:prstGeom>
          <a:ln w="63500">
            <a:solidFill>
              <a:srgbClr val="83BEE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63016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t="-126" r="16358" b="29553"/>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926756" y="2741877"/>
            <a:ext cx="10095471" cy="2387600"/>
          </a:xfrm>
        </p:spPr>
        <p:txBody>
          <a:bodyPr anchor="b"/>
          <a:lstStyle>
            <a:lvl1pPr algn="l">
              <a:defRPr sz="6000" b="1" i="0">
                <a:solidFill>
                  <a:schemeClr val="bg1"/>
                </a:solidFill>
                <a:latin typeface="Poppins" pitchFamily="2" charset="77"/>
                <a:cs typeface="Poppins" pitchFamily="2" charset="77"/>
              </a:defRPr>
            </a:lvl1pPr>
          </a:lstStyle>
          <a:p>
            <a:r>
              <a:rPr lang="en-US"/>
              <a:t>Thank you!</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144899"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095471" cy="0"/>
          </a:xfrm>
          <a:prstGeom prst="line">
            <a:avLst/>
          </a:prstGeom>
          <a:ln w="63500">
            <a:solidFill>
              <a:srgbClr val="83BEE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63016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le Slide 2">
    <p:bg>
      <p:bgPr>
        <a:solidFill>
          <a:srgbClr val="0076A3"/>
        </a:solidFill>
        <a:effectLst/>
      </p:bgPr>
    </p:bg>
    <p:spTree>
      <p:nvGrpSpPr>
        <p:cNvPr id="1" name=""/>
        <p:cNvGrpSpPr/>
        <p:nvPr/>
      </p:nvGrpSpPr>
      <p:grpSpPr>
        <a:xfrm>
          <a:off x="0" y="0"/>
          <a:ext cx="0" cy="0"/>
          <a:chOff x="0" y="0"/>
          <a:chExt cx="0" cy="0"/>
        </a:xfrm>
      </p:grpSpPr>
      <p:cxnSp>
        <p:nvCxnSpPr>
          <p:cNvPr id="8" name="Straight Connector 7"/>
          <p:cNvCxnSpPr/>
          <p:nvPr userDrawn="1"/>
        </p:nvCxnSpPr>
        <p:spPr>
          <a:xfrm>
            <a:off x="587465" y="6324600"/>
            <a:ext cx="11092667"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Text Placeholder 4"/>
          <p:cNvSpPr>
            <a:spLocks noGrp="1"/>
          </p:cNvSpPr>
          <p:nvPr>
            <p:ph type="body" sz="quarter" idx="10" hasCustomPrompt="1"/>
          </p:nvPr>
        </p:nvSpPr>
        <p:spPr>
          <a:xfrm>
            <a:off x="588433" y="6407149"/>
            <a:ext cx="10737851" cy="323851"/>
          </a:xfrm>
        </p:spPr>
        <p:txBody>
          <a:bodyPr lIns="0">
            <a:normAutofit/>
          </a:bodyPr>
          <a:lstStyle>
            <a:lvl1pPr marL="0" indent="0" algn="l">
              <a:buNone/>
              <a:defRPr sz="1200" b="0" cap="all" baseline="0">
                <a:solidFill>
                  <a:srgbClr val="FFFFFF"/>
                </a:solidFill>
              </a:defRPr>
            </a:lvl1pPr>
            <a:lvl2pPr marL="609555" indent="0">
              <a:buNone/>
              <a:defRPr/>
            </a:lvl2pPr>
            <a:lvl3pPr marL="1219110" indent="0">
              <a:buNone/>
              <a:defRPr/>
            </a:lvl3pPr>
            <a:lvl4pPr marL="1828664" indent="0">
              <a:buNone/>
              <a:defRPr/>
            </a:lvl4pPr>
            <a:lvl5pPr marL="2438218" indent="0">
              <a:buNone/>
              <a:defRPr/>
            </a:lvl5pPr>
          </a:lstStyle>
          <a:p>
            <a:pPr lvl="0"/>
            <a:r>
              <a:rPr lang="en-US"/>
              <a:t>Author names go here, author name, author name</a:t>
            </a:r>
          </a:p>
        </p:txBody>
      </p:sp>
      <p:sp>
        <p:nvSpPr>
          <p:cNvPr id="2" name="Title 1"/>
          <p:cNvSpPr>
            <a:spLocks noGrp="1"/>
          </p:cNvSpPr>
          <p:nvPr>
            <p:ph type="title"/>
          </p:nvPr>
        </p:nvSpPr>
        <p:spPr>
          <a:xfrm>
            <a:off x="587464" y="2184401"/>
            <a:ext cx="10738821" cy="3234267"/>
          </a:xfrm>
        </p:spPr>
        <p:txBody>
          <a:bodyPr anchor="b" anchorCtr="0">
            <a:noAutofit/>
          </a:bodyPr>
          <a:lstStyle>
            <a:lvl1pPr algn="l">
              <a:defRPr sz="7200" b="0" i="0" cap="all">
                <a:solidFill>
                  <a:schemeClr val="bg1"/>
                </a:solidFill>
                <a:latin typeface="Arial"/>
                <a:cs typeface="Arial"/>
              </a:defRPr>
            </a:lvl1pPr>
          </a:lstStyle>
          <a:p>
            <a:r>
              <a:rPr lang="en-US"/>
              <a:t>Click to edit Master title style</a:t>
            </a:r>
          </a:p>
        </p:txBody>
      </p:sp>
      <p:sp>
        <p:nvSpPr>
          <p:cNvPr id="3" name="Text Placeholder 2"/>
          <p:cNvSpPr>
            <a:spLocks noGrp="1"/>
          </p:cNvSpPr>
          <p:nvPr>
            <p:ph type="body" idx="1"/>
          </p:nvPr>
        </p:nvSpPr>
        <p:spPr>
          <a:xfrm>
            <a:off x="587464" y="5503337"/>
            <a:ext cx="10738821" cy="718991"/>
          </a:xfrm>
        </p:spPr>
        <p:txBody>
          <a:bodyPr lIns="0" rIns="0" anchor="b">
            <a:noAutofit/>
          </a:bodyPr>
          <a:lstStyle>
            <a:lvl1pPr marL="0" indent="0">
              <a:lnSpc>
                <a:spcPct val="100000"/>
              </a:lnSpc>
              <a:spcBef>
                <a:spcPts val="0"/>
              </a:spcBef>
              <a:spcAft>
                <a:spcPts val="0"/>
              </a:spcAft>
              <a:buNone/>
              <a:defRPr sz="2667" i="1" kern="1000" cap="none" spc="-67">
                <a:solidFill>
                  <a:srgbClr val="FFFFFF"/>
                </a:solidFill>
                <a:latin typeface="Georgia"/>
                <a:cs typeface="Georgia"/>
              </a:defRPr>
            </a:lvl1pPr>
            <a:lvl2pPr marL="609555" indent="0">
              <a:buNone/>
              <a:defRPr sz="2400">
                <a:solidFill>
                  <a:schemeClr val="tx1">
                    <a:tint val="75000"/>
                  </a:schemeClr>
                </a:solidFill>
              </a:defRPr>
            </a:lvl2pPr>
            <a:lvl3pPr marL="1219110" indent="0">
              <a:buNone/>
              <a:defRPr sz="2133">
                <a:solidFill>
                  <a:schemeClr val="tx1">
                    <a:tint val="75000"/>
                  </a:schemeClr>
                </a:solidFill>
              </a:defRPr>
            </a:lvl3pPr>
            <a:lvl4pPr marL="1828664" indent="0">
              <a:buNone/>
              <a:defRPr sz="1867">
                <a:solidFill>
                  <a:schemeClr val="tx1">
                    <a:tint val="75000"/>
                  </a:schemeClr>
                </a:solidFill>
              </a:defRPr>
            </a:lvl4pPr>
            <a:lvl5pPr marL="2438218" indent="0">
              <a:buNone/>
              <a:defRPr sz="1867">
                <a:solidFill>
                  <a:schemeClr val="tx1">
                    <a:tint val="75000"/>
                  </a:schemeClr>
                </a:solidFill>
              </a:defRPr>
            </a:lvl5pPr>
            <a:lvl6pPr marL="3047772" indent="0">
              <a:buNone/>
              <a:defRPr sz="1867">
                <a:solidFill>
                  <a:schemeClr val="tx1">
                    <a:tint val="75000"/>
                  </a:schemeClr>
                </a:solidFill>
              </a:defRPr>
            </a:lvl6pPr>
            <a:lvl7pPr marL="3657327" indent="0">
              <a:buNone/>
              <a:defRPr sz="1867">
                <a:solidFill>
                  <a:schemeClr val="tx1">
                    <a:tint val="75000"/>
                  </a:schemeClr>
                </a:solidFill>
              </a:defRPr>
            </a:lvl7pPr>
            <a:lvl8pPr marL="4266880" indent="0">
              <a:buNone/>
              <a:defRPr sz="1867">
                <a:solidFill>
                  <a:schemeClr val="tx1">
                    <a:tint val="75000"/>
                  </a:schemeClr>
                </a:solidFill>
              </a:defRPr>
            </a:lvl8pPr>
            <a:lvl9pPr marL="4876435" indent="0">
              <a:buNone/>
              <a:defRPr sz="1867">
                <a:solidFill>
                  <a:schemeClr val="tx1">
                    <a:tint val="75000"/>
                  </a:schemeClr>
                </a:solidFill>
              </a:defRPr>
            </a:lvl9pPr>
          </a:lstStyle>
          <a:p>
            <a:pPr lvl="0"/>
            <a:r>
              <a:rPr lang="en-US"/>
              <a:t>Click to edit Master text styles</a:t>
            </a:r>
          </a:p>
        </p:txBody>
      </p:sp>
      <p:pic>
        <p:nvPicPr>
          <p:cNvPr id="9" name="Picture 8" descr="Reversed-GoldBackground.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87465" y="-1"/>
            <a:ext cx="2840939" cy="1339209"/>
          </a:xfrm>
          <a:prstGeom prst="rect">
            <a:avLst/>
          </a:prstGeom>
        </p:spPr>
      </p:pic>
    </p:spTree>
    <p:extLst>
      <p:ext uri="{BB962C8B-B14F-4D97-AF65-F5344CB8AC3E}">
        <p14:creationId xmlns:p14="http://schemas.microsoft.com/office/powerpoint/2010/main" val="5478078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E3E12D-5729-4B37-BB57-D2334E2127B9}"/>
              </a:ext>
            </a:extLst>
          </p:cNvPr>
          <p:cNvSpPr>
            <a:spLocks noGrp="1"/>
          </p:cNvSpPr>
          <p:nvPr>
            <p:ph type="dt" sz="half" idx="10"/>
          </p:nvPr>
        </p:nvSpPr>
        <p:spPr/>
        <p:txBody>
          <a:bodyPr/>
          <a:lstStyle/>
          <a:p>
            <a:fld id="{6708474D-88C2-4480-811B-C58AF0BC27BF}" type="datetimeFigureOut">
              <a:rPr lang="en-US" smtClean="0"/>
              <a:t>4/24/2023</a:t>
            </a:fld>
            <a:endParaRPr lang="en-US"/>
          </a:p>
        </p:txBody>
      </p:sp>
      <p:sp>
        <p:nvSpPr>
          <p:cNvPr id="3" name="Footer Placeholder 2">
            <a:extLst>
              <a:ext uri="{FF2B5EF4-FFF2-40B4-BE49-F238E27FC236}">
                <a16:creationId xmlns:a16="http://schemas.microsoft.com/office/drawing/2014/main" id="{396EBED6-F4DA-4705-805E-6424FB53EE0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818812F-0EA1-4F42-8C7C-EA5421A552A9}"/>
              </a:ext>
            </a:extLst>
          </p:cNvPr>
          <p:cNvSpPr>
            <a:spLocks noGrp="1"/>
          </p:cNvSpPr>
          <p:nvPr>
            <p:ph type="sldNum" sz="quarter" idx="12"/>
          </p:nvPr>
        </p:nvSpPr>
        <p:spPr/>
        <p:txBody>
          <a:bodyPr/>
          <a:lstStyle/>
          <a:p>
            <a:fld id="{6ABC6B66-E5D0-497F-B984-0CE0FD7EBCF2}" type="slidenum">
              <a:rPr lang="en-US" smtClean="0"/>
              <a:t>‹#›</a:t>
            </a:fld>
            <a:endParaRPr lang="en-US"/>
          </a:p>
        </p:txBody>
      </p:sp>
    </p:spTree>
    <p:extLst>
      <p:ext uri="{BB962C8B-B14F-4D97-AF65-F5344CB8AC3E}">
        <p14:creationId xmlns:p14="http://schemas.microsoft.com/office/powerpoint/2010/main" val="34775788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7"/>
            <a:ext cx="10972800" cy="793915"/>
          </a:xfrm>
        </p:spPr>
        <p:txBody>
          <a:bodyPr anchor="t">
            <a:normAutofit/>
          </a:bodyPr>
          <a:lstStyle>
            <a:lvl1pPr algn="l">
              <a:defRPr sz="3733" b="1">
                <a:solidFill>
                  <a:srgbClr val="F0AB00"/>
                </a:solidFill>
                <a:latin typeface="Arial"/>
                <a:cs typeface="Aria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tx1"/>
                </a:solidFill>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Gold-Blac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940697" y="6458029"/>
            <a:ext cx="2739432" cy="225552"/>
          </a:xfrm>
          <a:prstGeom prst="rect">
            <a:avLst/>
          </a:prstGeom>
        </p:spPr>
      </p:pic>
      <p:cxnSp>
        <p:nvCxnSpPr>
          <p:cNvPr id="8" name="Straight Connector 7"/>
          <p:cNvCxnSpPr/>
          <p:nvPr userDrawn="1"/>
        </p:nvCxnSpPr>
        <p:spPr>
          <a:xfrm>
            <a:off x="587465" y="6349719"/>
            <a:ext cx="11092667"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3" name="Text Placeholder 4"/>
          <p:cNvSpPr>
            <a:spLocks noGrp="1"/>
          </p:cNvSpPr>
          <p:nvPr>
            <p:ph type="body" sz="quarter" idx="10" hasCustomPrompt="1"/>
          </p:nvPr>
        </p:nvSpPr>
        <p:spPr>
          <a:xfrm>
            <a:off x="588435" y="6407151"/>
            <a:ext cx="6105877" cy="383119"/>
          </a:xfrm>
        </p:spPr>
        <p:txBody>
          <a:bodyPr lIns="0" anchor="ctr" anchorCtr="0">
            <a:noAutofit/>
          </a:bodyPr>
          <a:lstStyle>
            <a:lvl1pPr marL="0" indent="0" algn="l">
              <a:buNone/>
              <a:defRPr sz="1200" b="0" cap="none" baseline="0"/>
            </a:lvl1pPr>
            <a:lvl2pPr marL="609555" indent="0">
              <a:buNone/>
              <a:defRPr/>
            </a:lvl2pPr>
            <a:lvl3pPr marL="1219110" indent="0">
              <a:buNone/>
              <a:defRPr/>
            </a:lvl3pPr>
            <a:lvl4pPr marL="1828664" indent="0">
              <a:buNone/>
              <a:defRPr/>
            </a:lvl4pPr>
            <a:lvl5pPr marL="2438218" indent="0">
              <a:buNone/>
              <a:defRPr/>
            </a:lvl5pPr>
          </a:lstStyle>
          <a:p>
            <a:pPr lvl="0"/>
            <a:r>
              <a:rPr lang="en-US"/>
              <a:t>NOTES AND SOURCE go here</a:t>
            </a:r>
          </a:p>
        </p:txBody>
      </p:sp>
    </p:spTree>
    <p:extLst>
      <p:ext uri="{BB962C8B-B14F-4D97-AF65-F5344CB8AC3E}">
        <p14:creationId xmlns:p14="http://schemas.microsoft.com/office/powerpoint/2010/main" val="15822832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cxnSp>
        <p:nvCxnSpPr>
          <p:cNvPr id="7" name="Straight Connector 6"/>
          <p:cNvCxnSpPr/>
          <p:nvPr userDrawn="1"/>
        </p:nvCxnSpPr>
        <p:spPr>
          <a:xfrm>
            <a:off x="587463" y="6349719"/>
            <a:ext cx="11092667"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2" name="Text Placeholder 4"/>
          <p:cNvSpPr>
            <a:spLocks noGrp="1"/>
          </p:cNvSpPr>
          <p:nvPr>
            <p:ph type="body" sz="quarter" idx="10" hasCustomPrompt="1"/>
          </p:nvPr>
        </p:nvSpPr>
        <p:spPr>
          <a:xfrm>
            <a:off x="588434" y="6407149"/>
            <a:ext cx="6105877" cy="383119"/>
          </a:xfrm>
        </p:spPr>
        <p:txBody>
          <a:bodyPr lIns="0" anchor="ctr" anchorCtr="0">
            <a:noAutofit/>
          </a:bodyPr>
          <a:lstStyle>
            <a:lvl1pPr marL="0" indent="0" algn="l">
              <a:buNone/>
              <a:defRPr sz="1200" b="0" cap="none" baseline="0"/>
            </a:lvl1pPr>
            <a:lvl2pPr marL="609585" indent="0">
              <a:buNone/>
              <a:defRPr/>
            </a:lvl2pPr>
            <a:lvl3pPr marL="1219170" indent="0">
              <a:buNone/>
              <a:defRPr/>
            </a:lvl3pPr>
            <a:lvl4pPr marL="1828754" indent="0">
              <a:buNone/>
              <a:defRPr/>
            </a:lvl4pPr>
            <a:lvl5pPr marL="2438339" indent="0">
              <a:buNone/>
              <a:defRPr/>
            </a:lvl5pPr>
          </a:lstStyle>
          <a:p>
            <a:pPr lvl="0"/>
            <a:r>
              <a:rPr lang="en-US"/>
              <a:t>NOTES AND SOURCE go here</a:t>
            </a:r>
          </a:p>
        </p:txBody>
      </p:sp>
      <p:pic>
        <p:nvPicPr>
          <p:cNvPr id="6" name="Picture 5" descr="Gold-Blac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40697" y="6458029"/>
            <a:ext cx="2739432" cy="225552"/>
          </a:xfrm>
          <a:prstGeom prst="rect">
            <a:avLst/>
          </a:prstGeom>
        </p:spPr>
      </p:pic>
    </p:spTree>
    <p:extLst>
      <p:ext uri="{BB962C8B-B14F-4D97-AF65-F5344CB8AC3E}">
        <p14:creationId xmlns:p14="http://schemas.microsoft.com/office/powerpoint/2010/main" val="4654030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_Option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416898B-912C-232B-2033-9BDCB562D12E}"/>
              </a:ext>
            </a:extLst>
          </p:cNvPr>
          <p:cNvSpPr/>
          <p:nvPr userDrawn="1"/>
        </p:nvSpPr>
        <p:spPr>
          <a:xfrm>
            <a:off x="0" y="0"/>
            <a:ext cx="12192000" cy="6858000"/>
          </a:xfrm>
          <a:prstGeom prst="rect">
            <a:avLst/>
          </a:prstGeom>
          <a:solidFill>
            <a:srgbClr val="0E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4323522" y="2217275"/>
            <a:ext cx="7119802" cy="2245396"/>
          </a:xfrm>
        </p:spPr>
        <p:txBody>
          <a:bodyPr anchor="b">
            <a:normAutofit/>
          </a:bodyPr>
          <a:lstStyle>
            <a:lvl1pPr algn="l">
              <a:defRPr sz="5000" b="1" i="0">
                <a:solidFill>
                  <a:schemeClr val="bg1"/>
                </a:solidFill>
                <a:latin typeface="Poppins" pitchFamily="2" charset="77"/>
                <a:cs typeface="Poppins" pitchFamily="2" charset="77"/>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4323522" y="4715039"/>
            <a:ext cx="7119802" cy="630197"/>
          </a:xfrm>
        </p:spPr>
        <p:txBody>
          <a:bodyPr anchor="b">
            <a:normAutofit/>
          </a:bodyPr>
          <a:lstStyle>
            <a:lvl1pPr marL="0" indent="0" algn="l">
              <a:buNone/>
              <a:defRPr sz="1800" b="0" i="0" spc="0">
                <a:solidFill>
                  <a:srgbClr val="83BEEB"/>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Content Placeholder 2">
            <a:extLst>
              <a:ext uri="{FF2B5EF4-FFF2-40B4-BE49-F238E27FC236}">
                <a16:creationId xmlns:a16="http://schemas.microsoft.com/office/drawing/2014/main" id="{1F2E244E-C8D7-98AC-D362-C07FC8D1A347}"/>
              </a:ext>
            </a:extLst>
          </p:cNvPr>
          <p:cNvSpPr>
            <a:spLocks noGrp="1"/>
          </p:cNvSpPr>
          <p:nvPr>
            <p:ph idx="10"/>
          </p:nvPr>
        </p:nvSpPr>
        <p:spPr>
          <a:xfrm>
            <a:off x="-1" y="0"/>
            <a:ext cx="3578087"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10" name="Subtitle 2">
            <a:extLst>
              <a:ext uri="{FF2B5EF4-FFF2-40B4-BE49-F238E27FC236}">
                <a16:creationId xmlns:a16="http://schemas.microsoft.com/office/drawing/2014/main" id="{9582B229-0C43-7238-BAED-F87536FA89D3}"/>
              </a:ext>
            </a:extLst>
          </p:cNvPr>
          <p:cNvSpPr txBox="1">
            <a:spLocks/>
          </p:cNvSpPr>
          <p:nvPr userDrawn="1"/>
        </p:nvSpPr>
        <p:spPr>
          <a:xfrm>
            <a:off x="4323522" y="5758647"/>
            <a:ext cx="7119802" cy="630197"/>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spc="0">
                <a:solidFill>
                  <a:srgbClr val="83BEEB"/>
                </a:solidFill>
                <a:latin typeface="Poppins" pitchFamily="2" charset="77"/>
                <a:ea typeface="+mn-ea"/>
                <a:cs typeface="Poppins" pitchFamily="2" charset="77"/>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lumMod val="65000"/>
                    <a:lumOff val="35000"/>
                  </a:schemeClr>
                </a:solidFill>
                <a:latin typeface="Poppins" pitchFamily="2" charset="77"/>
                <a:ea typeface="+mn-ea"/>
                <a:cs typeface="Poppins" pitchFamily="2" charset="77"/>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lumMod val="65000"/>
                    <a:lumOff val="35000"/>
                  </a:schemeClr>
                </a:solidFill>
                <a:latin typeface="Poppins" pitchFamily="2" charset="77"/>
                <a:ea typeface="+mn-ea"/>
                <a:cs typeface="Poppins" pitchFamily="2" charset="77"/>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65000"/>
                    <a:lumOff val="35000"/>
                  </a:schemeClr>
                </a:solidFill>
                <a:latin typeface="Poppins" pitchFamily="2" charset="77"/>
                <a:ea typeface="+mn-ea"/>
                <a:cs typeface="Poppins" pitchFamily="2" charset="77"/>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65000"/>
                    <a:lumOff val="35000"/>
                  </a:schemeClr>
                </a:solidFill>
                <a:latin typeface="Poppins" pitchFamily="2" charset="77"/>
                <a:ea typeface="+mn-ea"/>
                <a:cs typeface="Poppins" pitchFamily="2" charset="77"/>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a:solidFill>
                  <a:schemeClr val="bg1"/>
                </a:solidFill>
              </a:rPr>
              <a:t>CLICK TO EDIT MASTER TERTIARY TITLE STYLE</a:t>
            </a:r>
          </a:p>
        </p:txBody>
      </p:sp>
    </p:spTree>
    <p:extLst>
      <p:ext uri="{BB962C8B-B14F-4D97-AF65-F5344CB8AC3E}">
        <p14:creationId xmlns:p14="http://schemas.microsoft.com/office/powerpoint/2010/main" val="27372290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BFD82-AB3B-4195-B608-2E2902C945E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0454C5A-A345-403E-A776-89EAE78D03E4}"/>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F5F7311-6A5B-4B1D-BED8-5EFF73CE699A}"/>
              </a:ext>
            </a:extLst>
          </p:cNvPr>
          <p:cNvSpPr>
            <a:spLocks noGrp="1"/>
          </p:cNvSpPr>
          <p:nvPr>
            <p:ph type="dt" sz="half" idx="10"/>
          </p:nvPr>
        </p:nvSpPr>
        <p:spPr/>
        <p:txBody>
          <a:bodyPr/>
          <a:lstStyle/>
          <a:p>
            <a:fld id="{6708474D-88C2-4480-811B-C58AF0BC27BF}" type="datetimeFigureOut">
              <a:rPr lang="en-US" smtClean="0"/>
              <a:t>4/24/2023</a:t>
            </a:fld>
            <a:endParaRPr lang="en-US"/>
          </a:p>
        </p:txBody>
      </p:sp>
      <p:sp>
        <p:nvSpPr>
          <p:cNvPr id="5" name="Footer Placeholder 4">
            <a:extLst>
              <a:ext uri="{FF2B5EF4-FFF2-40B4-BE49-F238E27FC236}">
                <a16:creationId xmlns:a16="http://schemas.microsoft.com/office/drawing/2014/main" id="{4F8DACFB-6422-449B-BC8B-8FE98BA634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1C7F42-0EA7-4463-980E-344A030EB68F}"/>
              </a:ext>
            </a:extLst>
          </p:cNvPr>
          <p:cNvSpPr>
            <a:spLocks noGrp="1"/>
          </p:cNvSpPr>
          <p:nvPr>
            <p:ph type="sldNum" sz="quarter" idx="12"/>
          </p:nvPr>
        </p:nvSpPr>
        <p:spPr/>
        <p:txBody>
          <a:bodyPr/>
          <a:lstStyle/>
          <a:p>
            <a:fld id="{6ABC6B66-E5D0-497F-B984-0CE0FD7EBCF2}" type="slidenum">
              <a:rPr lang="en-US" smtClean="0"/>
              <a:t>‹#›</a:t>
            </a:fld>
            <a:endParaRPr lang="en-US"/>
          </a:p>
        </p:txBody>
      </p:sp>
    </p:spTree>
    <p:extLst>
      <p:ext uri="{BB962C8B-B14F-4D97-AF65-F5344CB8AC3E}">
        <p14:creationId xmlns:p14="http://schemas.microsoft.com/office/powerpoint/2010/main" val="20353423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56F5E-2FD7-48C9-AC0D-B9035E4FB2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A0E184-D3C6-4348-AEAE-3605B59C1BF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166E7D-383F-4BF6-B5DB-FBC5C8AF3450}"/>
              </a:ext>
            </a:extLst>
          </p:cNvPr>
          <p:cNvSpPr>
            <a:spLocks noGrp="1"/>
          </p:cNvSpPr>
          <p:nvPr>
            <p:ph type="dt" sz="half" idx="10"/>
          </p:nvPr>
        </p:nvSpPr>
        <p:spPr/>
        <p:txBody>
          <a:bodyPr/>
          <a:lstStyle/>
          <a:p>
            <a:fld id="{6708474D-88C2-4480-811B-C58AF0BC27BF}" type="datetimeFigureOut">
              <a:rPr lang="en-US" smtClean="0"/>
              <a:t>4/24/2023</a:t>
            </a:fld>
            <a:endParaRPr lang="en-US"/>
          </a:p>
        </p:txBody>
      </p:sp>
      <p:sp>
        <p:nvSpPr>
          <p:cNvPr id="5" name="Footer Placeholder 4">
            <a:extLst>
              <a:ext uri="{FF2B5EF4-FFF2-40B4-BE49-F238E27FC236}">
                <a16:creationId xmlns:a16="http://schemas.microsoft.com/office/drawing/2014/main" id="{40E00E70-9182-4111-BE7C-EC439D9715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07CBEA-64BD-4799-8B6C-2D68FFBC3905}"/>
              </a:ext>
            </a:extLst>
          </p:cNvPr>
          <p:cNvSpPr>
            <a:spLocks noGrp="1"/>
          </p:cNvSpPr>
          <p:nvPr>
            <p:ph type="sldNum" sz="quarter" idx="12"/>
          </p:nvPr>
        </p:nvSpPr>
        <p:spPr/>
        <p:txBody>
          <a:bodyPr/>
          <a:lstStyle/>
          <a:p>
            <a:fld id="{6ABC6B66-E5D0-497F-B984-0CE0FD7EBCF2}" type="slidenum">
              <a:rPr lang="en-US" smtClean="0"/>
              <a:t>‹#›</a:t>
            </a:fld>
            <a:endParaRPr lang="en-US"/>
          </a:p>
        </p:txBody>
      </p:sp>
    </p:spTree>
    <p:extLst>
      <p:ext uri="{BB962C8B-B14F-4D97-AF65-F5344CB8AC3E}">
        <p14:creationId xmlns:p14="http://schemas.microsoft.com/office/powerpoint/2010/main" val="16568426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504AB-27F4-4F89-A1DF-8CAE1462F5B6}"/>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D5E2EE-F4CB-4E39-9238-571A56131382}"/>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AD52E64-19B1-4C79-AE80-2012B951843F}"/>
              </a:ext>
            </a:extLst>
          </p:cNvPr>
          <p:cNvSpPr>
            <a:spLocks noGrp="1"/>
          </p:cNvSpPr>
          <p:nvPr>
            <p:ph type="dt" sz="half" idx="10"/>
          </p:nvPr>
        </p:nvSpPr>
        <p:spPr/>
        <p:txBody>
          <a:bodyPr/>
          <a:lstStyle/>
          <a:p>
            <a:fld id="{6708474D-88C2-4480-811B-C58AF0BC27BF}" type="datetimeFigureOut">
              <a:rPr lang="en-US" smtClean="0"/>
              <a:t>4/24/2023</a:t>
            </a:fld>
            <a:endParaRPr lang="en-US"/>
          </a:p>
        </p:txBody>
      </p:sp>
      <p:sp>
        <p:nvSpPr>
          <p:cNvPr id="5" name="Footer Placeholder 4">
            <a:extLst>
              <a:ext uri="{FF2B5EF4-FFF2-40B4-BE49-F238E27FC236}">
                <a16:creationId xmlns:a16="http://schemas.microsoft.com/office/drawing/2014/main" id="{454C9769-3240-4C74-8A8B-DDDA1CF4DB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BB7722-83ED-4AAD-BA8E-4BC552A2831D}"/>
              </a:ext>
            </a:extLst>
          </p:cNvPr>
          <p:cNvSpPr>
            <a:spLocks noGrp="1"/>
          </p:cNvSpPr>
          <p:nvPr>
            <p:ph type="sldNum" sz="quarter" idx="12"/>
          </p:nvPr>
        </p:nvSpPr>
        <p:spPr/>
        <p:txBody>
          <a:bodyPr/>
          <a:lstStyle/>
          <a:p>
            <a:fld id="{6ABC6B66-E5D0-497F-B984-0CE0FD7EBCF2}" type="slidenum">
              <a:rPr lang="en-US" smtClean="0"/>
              <a:t>‹#›</a:t>
            </a:fld>
            <a:endParaRPr lang="en-US"/>
          </a:p>
        </p:txBody>
      </p:sp>
    </p:spTree>
    <p:extLst>
      <p:ext uri="{BB962C8B-B14F-4D97-AF65-F5344CB8AC3E}">
        <p14:creationId xmlns:p14="http://schemas.microsoft.com/office/powerpoint/2010/main" val="23081882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6488D-C896-488B-8DCD-AB90662393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BBFA1BF-60FA-4391-9177-25C6457FA84F}"/>
              </a:ext>
            </a:extLst>
          </p:cNvPr>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CE6000-3CFC-40CE-ADB1-892689E6789C}"/>
              </a:ext>
            </a:extLst>
          </p:cNvPr>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5FCE63-8DC2-42C5-A51B-585D814DF768}"/>
              </a:ext>
            </a:extLst>
          </p:cNvPr>
          <p:cNvSpPr>
            <a:spLocks noGrp="1"/>
          </p:cNvSpPr>
          <p:nvPr>
            <p:ph type="dt" sz="half" idx="10"/>
          </p:nvPr>
        </p:nvSpPr>
        <p:spPr/>
        <p:txBody>
          <a:bodyPr/>
          <a:lstStyle/>
          <a:p>
            <a:fld id="{6708474D-88C2-4480-811B-C58AF0BC27BF}" type="datetimeFigureOut">
              <a:rPr lang="en-US" smtClean="0"/>
              <a:t>4/24/2023</a:t>
            </a:fld>
            <a:endParaRPr lang="en-US"/>
          </a:p>
        </p:txBody>
      </p:sp>
      <p:sp>
        <p:nvSpPr>
          <p:cNvPr id="6" name="Footer Placeholder 5">
            <a:extLst>
              <a:ext uri="{FF2B5EF4-FFF2-40B4-BE49-F238E27FC236}">
                <a16:creationId xmlns:a16="http://schemas.microsoft.com/office/drawing/2014/main" id="{515A77F7-7608-44FD-8FE9-A8A1DEC324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F68042-CB96-4B05-A63A-D4938A1DF42E}"/>
              </a:ext>
            </a:extLst>
          </p:cNvPr>
          <p:cNvSpPr>
            <a:spLocks noGrp="1"/>
          </p:cNvSpPr>
          <p:nvPr>
            <p:ph type="sldNum" sz="quarter" idx="12"/>
          </p:nvPr>
        </p:nvSpPr>
        <p:spPr/>
        <p:txBody>
          <a:bodyPr/>
          <a:lstStyle/>
          <a:p>
            <a:fld id="{6ABC6B66-E5D0-497F-B984-0CE0FD7EBCF2}" type="slidenum">
              <a:rPr lang="en-US" smtClean="0"/>
              <a:t>‹#›</a:t>
            </a:fld>
            <a:endParaRPr lang="en-US"/>
          </a:p>
        </p:txBody>
      </p:sp>
    </p:spTree>
    <p:extLst>
      <p:ext uri="{BB962C8B-B14F-4D97-AF65-F5344CB8AC3E}">
        <p14:creationId xmlns:p14="http://schemas.microsoft.com/office/powerpoint/2010/main" val="2266697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DD479-F8A9-4010-BE6F-76E6C09042C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C034275-74C9-40FE-9C4D-62BE42AF9D59}"/>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C0A5F56-5860-4E51-A250-D9A537BB20C5}"/>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698BF0-D3FE-46A3-B88D-3A9C9DD72BA7}"/>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1E6FE38-2E0A-4074-A346-D6C295861DC4}"/>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498BC12-27BA-44C9-9FDE-1B28C200BC1F}"/>
              </a:ext>
            </a:extLst>
          </p:cNvPr>
          <p:cNvSpPr>
            <a:spLocks noGrp="1"/>
          </p:cNvSpPr>
          <p:nvPr>
            <p:ph type="dt" sz="half" idx="10"/>
          </p:nvPr>
        </p:nvSpPr>
        <p:spPr/>
        <p:txBody>
          <a:bodyPr/>
          <a:lstStyle/>
          <a:p>
            <a:fld id="{6708474D-88C2-4480-811B-C58AF0BC27BF}" type="datetimeFigureOut">
              <a:rPr lang="en-US" smtClean="0"/>
              <a:t>4/24/2023</a:t>
            </a:fld>
            <a:endParaRPr lang="en-US"/>
          </a:p>
        </p:txBody>
      </p:sp>
      <p:sp>
        <p:nvSpPr>
          <p:cNvPr id="8" name="Footer Placeholder 7">
            <a:extLst>
              <a:ext uri="{FF2B5EF4-FFF2-40B4-BE49-F238E27FC236}">
                <a16:creationId xmlns:a16="http://schemas.microsoft.com/office/drawing/2014/main" id="{C488E738-5A55-4E59-9EC7-1CDD09C20F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EF0A2E-F87C-45B7-AB40-98659F027598}"/>
              </a:ext>
            </a:extLst>
          </p:cNvPr>
          <p:cNvSpPr>
            <a:spLocks noGrp="1"/>
          </p:cNvSpPr>
          <p:nvPr>
            <p:ph type="sldNum" sz="quarter" idx="12"/>
          </p:nvPr>
        </p:nvSpPr>
        <p:spPr/>
        <p:txBody>
          <a:bodyPr/>
          <a:lstStyle/>
          <a:p>
            <a:fld id="{6ABC6B66-E5D0-497F-B984-0CE0FD7EBCF2}" type="slidenum">
              <a:rPr lang="en-US" smtClean="0"/>
              <a:t>‹#›</a:t>
            </a:fld>
            <a:endParaRPr lang="en-US"/>
          </a:p>
        </p:txBody>
      </p:sp>
    </p:spTree>
    <p:extLst>
      <p:ext uri="{BB962C8B-B14F-4D97-AF65-F5344CB8AC3E}">
        <p14:creationId xmlns:p14="http://schemas.microsoft.com/office/powerpoint/2010/main" val="3833967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1E1D0-6D67-40DC-A676-D6A8E64851B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0CD9716-FAE7-4AB5-B4F7-3AAF2BFB119B}"/>
              </a:ext>
            </a:extLst>
          </p:cNvPr>
          <p:cNvSpPr>
            <a:spLocks noGrp="1"/>
          </p:cNvSpPr>
          <p:nvPr>
            <p:ph type="dt" sz="half" idx="10"/>
          </p:nvPr>
        </p:nvSpPr>
        <p:spPr/>
        <p:txBody>
          <a:bodyPr/>
          <a:lstStyle/>
          <a:p>
            <a:fld id="{6708474D-88C2-4480-811B-C58AF0BC27BF}" type="datetimeFigureOut">
              <a:rPr lang="en-US" smtClean="0"/>
              <a:t>4/24/2023</a:t>
            </a:fld>
            <a:endParaRPr lang="en-US"/>
          </a:p>
        </p:txBody>
      </p:sp>
      <p:sp>
        <p:nvSpPr>
          <p:cNvPr id="4" name="Footer Placeholder 3">
            <a:extLst>
              <a:ext uri="{FF2B5EF4-FFF2-40B4-BE49-F238E27FC236}">
                <a16:creationId xmlns:a16="http://schemas.microsoft.com/office/drawing/2014/main" id="{14F4C8FF-8878-40E7-9734-1A8A6EAFAAB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9FB0958-046F-42E9-90AD-B6F8B48499D4}"/>
              </a:ext>
            </a:extLst>
          </p:cNvPr>
          <p:cNvSpPr>
            <a:spLocks noGrp="1"/>
          </p:cNvSpPr>
          <p:nvPr>
            <p:ph type="sldNum" sz="quarter" idx="12"/>
          </p:nvPr>
        </p:nvSpPr>
        <p:spPr/>
        <p:txBody>
          <a:bodyPr/>
          <a:lstStyle/>
          <a:p>
            <a:fld id="{6ABC6B66-E5D0-497F-B984-0CE0FD7EBCF2}" type="slidenum">
              <a:rPr lang="en-US" smtClean="0"/>
              <a:t>‹#›</a:t>
            </a:fld>
            <a:endParaRPr lang="en-US"/>
          </a:p>
        </p:txBody>
      </p:sp>
    </p:spTree>
    <p:extLst>
      <p:ext uri="{BB962C8B-B14F-4D97-AF65-F5344CB8AC3E}">
        <p14:creationId xmlns:p14="http://schemas.microsoft.com/office/powerpoint/2010/main" val="13953881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E3E12D-5729-4B37-BB57-D2334E2127B9}"/>
              </a:ext>
            </a:extLst>
          </p:cNvPr>
          <p:cNvSpPr>
            <a:spLocks noGrp="1"/>
          </p:cNvSpPr>
          <p:nvPr>
            <p:ph type="dt" sz="half" idx="10"/>
          </p:nvPr>
        </p:nvSpPr>
        <p:spPr/>
        <p:txBody>
          <a:bodyPr/>
          <a:lstStyle/>
          <a:p>
            <a:fld id="{6708474D-88C2-4480-811B-C58AF0BC27BF}" type="datetimeFigureOut">
              <a:rPr lang="en-US" smtClean="0"/>
              <a:t>4/24/2023</a:t>
            </a:fld>
            <a:endParaRPr lang="en-US"/>
          </a:p>
        </p:txBody>
      </p:sp>
      <p:sp>
        <p:nvSpPr>
          <p:cNvPr id="3" name="Footer Placeholder 2">
            <a:extLst>
              <a:ext uri="{FF2B5EF4-FFF2-40B4-BE49-F238E27FC236}">
                <a16:creationId xmlns:a16="http://schemas.microsoft.com/office/drawing/2014/main" id="{396EBED6-F4DA-4705-805E-6424FB53EE0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818812F-0EA1-4F42-8C7C-EA5421A552A9}"/>
              </a:ext>
            </a:extLst>
          </p:cNvPr>
          <p:cNvSpPr>
            <a:spLocks noGrp="1"/>
          </p:cNvSpPr>
          <p:nvPr>
            <p:ph type="sldNum" sz="quarter" idx="12"/>
          </p:nvPr>
        </p:nvSpPr>
        <p:spPr/>
        <p:txBody>
          <a:bodyPr/>
          <a:lstStyle/>
          <a:p>
            <a:fld id="{6ABC6B66-E5D0-497F-B984-0CE0FD7EBCF2}" type="slidenum">
              <a:rPr lang="en-US" smtClean="0"/>
              <a:t>‹#›</a:t>
            </a:fld>
            <a:endParaRPr lang="en-US"/>
          </a:p>
        </p:txBody>
      </p:sp>
    </p:spTree>
    <p:extLst>
      <p:ext uri="{BB962C8B-B14F-4D97-AF65-F5344CB8AC3E}">
        <p14:creationId xmlns:p14="http://schemas.microsoft.com/office/powerpoint/2010/main" val="35944991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8F45F-F3BB-4243-9D73-A6D5F4D7E8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ACF2091-0C99-4D0D-B01E-81B6EC18FCE1}"/>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8C14E8-7350-4B7E-BD83-4F01440E67B0}"/>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652D727-9742-49B3-B66A-D1231796F8B1}"/>
              </a:ext>
            </a:extLst>
          </p:cNvPr>
          <p:cNvSpPr>
            <a:spLocks noGrp="1"/>
          </p:cNvSpPr>
          <p:nvPr>
            <p:ph type="dt" sz="half" idx="10"/>
          </p:nvPr>
        </p:nvSpPr>
        <p:spPr/>
        <p:txBody>
          <a:bodyPr/>
          <a:lstStyle/>
          <a:p>
            <a:fld id="{6708474D-88C2-4480-811B-C58AF0BC27BF}" type="datetimeFigureOut">
              <a:rPr lang="en-US" smtClean="0"/>
              <a:t>4/24/2023</a:t>
            </a:fld>
            <a:endParaRPr lang="en-US"/>
          </a:p>
        </p:txBody>
      </p:sp>
      <p:sp>
        <p:nvSpPr>
          <p:cNvPr id="6" name="Footer Placeholder 5">
            <a:extLst>
              <a:ext uri="{FF2B5EF4-FFF2-40B4-BE49-F238E27FC236}">
                <a16:creationId xmlns:a16="http://schemas.microsoft.com/office/drawing/2014/main" id="{3FF6D33D-9845-41DC-A0E6-460757EC4D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D8A1D1-6A56-4CB1-8529-04590C37C0FF}"/>
              </a:ext>
            </a:extLst>
          </p:cNvPr>
          <p:cNvSpPr>
            <a:spLocks noGrp="1"/>
          </p:cNvSpPr>
          <p:nvPr>
            <p:ph type="sldNum" sz="quarter" idx="12"/>
          </p:nvPr>
        </p:nvSpPr>
        <p:spPr/>
        <p:txBody>
          <a:bodyPr/>
          <a:lstStyle/>
          <a:p>
            <a:fld id="{6ABC6B66-E5D0-497F-B984-0CE0FD7EBCF2}" type="slidenum">
              <a:rPr lang="en-US" smtClean="0"/>
              <a:t>‹#›</a:t>
            </a:fld>
            <a:endParaRPr lang="en-US"/>
          </a:p>
        </p:txBody>
      </p:sp>
    </p:spTree>
    <p:extLst>
      <p:ext uri="{BB962C8B-B14F-4D97-AF65-F5344CB8AC3E}">
        <p14:creationId xmlns:p14="http://schemas.microsoft.com/office/powerpoint/2010/main" val="32345404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71EB0-B61D-45EC-8057-D0E762FE8D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FE45FEF-E3AF-4DD6-85AE-7D86552B8D2B}"/>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0578F9E1-24CA-4B79-8F28-459B50723742}"/>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5DF2FFE-AED9-4620-B1F1-61E820E59E44}"/>
              </a:ext>
            </a:extLst>
          </p:cNvPr>
          <p:cNvSpPr>
            <a:spLocks noGrp="1"/>
          </p:cNvSpPr>
          <p:nvPr>
            <p:ph type="dt" sz="half" idx="10"/>
          </p:nvPr>
        </p:nvSpPr>
        <p:spPr/>
        <p:txBody>
          <a:bodyPr/>
          <a:lstStyle/>
          <a:p>
            <a:fld id="{6708474D-88C2-4480-811B-C58AF0BC27BF}" type="datetimeFigureOut">
              <a:rPr lang="en-US" smtClean="0"/>
              <a:t>4/24/2023</a:t>
            </a:fld>
            <a:endParaRPr lang="en-US"/>
          </a:p>
        </p:txBody>
      </p:sp>
      <p:sp>
        <p:nvSpPr>
          <p:cNvPr id="6" name="Footer Placeholder 5">
            <a:extLst>
              <a:ext uri="{FF2B5EF4-FFF2-40B4-BE49-F238E27FC236}">
                <a16:creationId xmlns:a16="http://schemas.microsoft.com/office/drawing/2014/main" id="{2623F268-83D5-44F5-8C65-FD9960E980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E9B545-28E3-40EA-855B-73832D4AB7EA}"/>
              </a:ext>
            </a:extLst>
          </p:cNvPr>
          <p:cNvSpPr>
            <a:spLocks noGrp="1"/>
          </p:cNvSpPr>
          <p:nvPr>
            <p:ph type="sldNum" sz="quarter" idx="12"/>
          </p:nvPr>
        </p:nvSpPr>
        <p:spPr/>
        <p:txBody>
          <a:bodyPr/>
          <a:lstStyle/>
          <a:p>
            <a:fld id="{6ABC6B66-E5D0-497F-B984-0CE0FD7EBCF2}" type="slidenum">
              <a:rPr lang="en-US" smtClean="0"/>
              <a:t>‹#›</a:t>
            </a:fld>
            <a:endParaRPr lang="en-US"/>
          </a:p>
        </p:txBody>
      </p:sp>
    </p:spTree>
    <p:extLst>
      <p:ext uri="{BB962C8B-B14F-4D97-AF65-F5344CB8AC3E}">
        <p14:creationId xmlns:p14="http://schemas.microsoft.com/office/powerpoint/2010/main" val="8100631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56806-2F48-41A3-933C-C731AE12365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8CCD288-732B-4410-BFBA-5F8387D4FA8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C7C129-4333-4B98-8EA7-0FC13B9715FF}"/>
              </a:ext>
            </a:extLst>
          </p:cNvPr>
          <p:cNvSpPr>
            <a:spLocks noGrp="1"/>
          </p:cNvSpPr>
          <p:nvPr>
            <p:ph type="dt" sz="half" idx="10"/>
          </p:nvPr>
        </p:nvSpPr>
        <p:spPr/>
        <p:txBody>
          <a:bodyPr/>
          <a:lstStyle/>
          <a:p>
            <a:fld id="{6708474D-88C2-4480-811B-C58AF0BC27BF}" type="datetimeFigureOut">
              <a:rPr lang="en-US" smtClean="0"/>
              <a:t>4/24/2023</a:t>
            </a:fld>
            <a:endParaRPr lang="en-US"/>
          </a:p>
        </p:txBody>
      </p:sp>
      <p:sp>
        <p:nvSpPr>
          <p:cNvPr id="5" name="Footer Placeholder 4">
            <a:extLst>
              <a:ext uri="{FF2B5EF4-FFF2-40B4-BE49-F238E27FC236}">
                <a16:creationId xmlns:a16="http://schemas.microsoft.com/office/drawing/2014/main" id="{07896747-3F8B-4106-BD50-2B28B7918C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42AFDA-5CDD-47DF-A602-D840D46F76D7}"/>
              </a:ext>
            </a:extLst>
          </p:cNvPr>
          <p:cNvSpPr>
            <a:spLocks noGrp="1"/>
          </p:cNvSpPr>
          <p:nvPr>
            <p:ph type="sldNum" sz="quarter" idx="12"/>
          </p:nvPr>
        </p:nvSpPr>
        <p:spPr/>
        <p:txBody>
          <a:bodyPr/>
          <a:lstStyle/>
          <a:p>
            <a:fld id="{6ABC6B66-E5D0-497F-B984-0CE0FD7EBCF2}" type="slidenum">
              <a:rPr lang="en-US" smtClean="0"/>
              <a:t>‹#›</a:t>
            </a:fld>
            <a:endParaRPr lang="en-US"/>
          </a:p>
        </p:txBody>
      </p:sp>
    </p:spTree>
    <p:extLst>
      <p:ext uri="{BB962C8B-B14F-4D97-AF65-F5344CB8AC3E}">
        <p14:creationId xmlns:p14="http://schemas.microsoft.com/office/powerpoint/2010/main" val="1824153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_Option 1">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83BEE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83238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27CC73-30D8-47D6-8AB8-57D273BC465D}"/>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DE62F8-1E60-46F6-860B-7DDD26862F86}"/>
              </a:ext>
            </a:extLst>
          </p:cNvPr>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15F34C-0C58-4632-806A-0AFD896BA0AD}"/>
              </a:ext>
            </a:extLst>
          </p:cNvPr>
          <p:cNvSpPr>
            <a:spLocks noGrp="1"/>
          </p:cNvSpPr>
          <p:nvPr>
            <p:ph type="dt" sz="half" idx="10"/>
          </p:nvPr>
        </p:nvSpPr>
        <p:spPr/>
        <p:txBody>
          <a:bodyPr/>
          <a:lstStyle/>
          <a:p>
            <a:fld id="{6708474D-88C2-4480-811B-C58AF0BC27BF}" type="datetimeFigureOut">
              <a:rPr lang="en-US" smtClean="0"/>
              <a:t>4/24/2023</a:t>
            </a:fld>
            <a:endParaRPr lang="en-US"/>
          </a:p>
        </p:txBody>
      </p:sp>
      <p:sp>
        <p:nvSpPr>
          <p:cNvPr id="5" name="Footer Placeholder 4">
            <a:extLst>
              <a:ext uri="{FF2B5EF4-FFF2-40B4-BE49-F238E27FC236}">
                <a16:creationId xmlns:a16="http://schemas.microsoft.com/office/drawing/2014/main" id="{32BF4427-F791-4E0F-B09D-822B72B6ED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C4B662-1D2C-4BDE-94B1-28158BE0120C}"/>
              </a:ext>
            </a:extLst>
          </p:cNvPr>
          <p:cNvSpPr>
            <a:spLocks noGrp="1"/>
          </p:cNvSpPr>
          <p:nvPr>
            <p:ph type="sldNum" sz="quarter" idx="12"/>
          </p:nvPr>
        </p:nvSpPr>
        <p:spPr/>
        <p:txBody>
          <a:bodyPr/>
          <a:lstStyle/>
          <a:p>
            <a:fld id="{6ABC6B66-E5D0-497F-B984-0CE0FD7EBCF2}" type="slidenum">
              <a:rPr lang="en-US" smtClean="0"/>
              <a:t>‹#›</a:t>
            </a:fld>
            <a:endParaRPr lang="en-US"/>
          </a:p>
        </p:txBody>
      </p:sp>
    </p:spTree>
    <p:extLst>
      <p:ext uri="{BB962C8B-B14F-4D97-AF65-F5344CB8AC3E}">
        <p14:creationId xmlns:p14="http://schemas.microsoft.com/office/powerpoint/2010/main" val="30443516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itle Slide 2">
    <p:bg>
      <p:bgPr>
        <a:solidFill>
          <a:srgbClr val="0076A3"/>
        </a:solidFill>
        <a:effectLst/>
      </p:bgPr>
    </p:bg>
    <p:spTree>
      <p:nvGrpSpPr>
        <p:cNvPr id="1" name=""/>
        <p:cNvGrpSpPr/>
        <p:nvPr/>
      </p:nvGrpSpPr>
      <p:grpSpPr>
        <a:xfrm>
          <a:off x="0" y="0"/>
          <a:ext cx="0" cy="0"/>
          <a:chOff x="0" y="0"/>
          <a:chExt cx="0" cy="0"/>
        </a:xfrm>
      </p:grpSpPr>
      <p:cxnSp>
        <p:nvCxnSpPr>
          <p:cNvPr id="8" name="Straight Connector 7"/>
          <p:cNvCxnSpPr/>
          <p:nvPr userDrawn="1"/>
        </p:nvCxnSpPr>
        <p:spPr>
          <a:xfrm>
            <a:off x="587465" y="6324600"/>
            <a:ext cx="11092667"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Text Placeholder 4"/>
          <p:cNvSpPr>
            <a:spLocks noGrp="1"/>
          </p:cNvSpPr>
          <p:nvPr>
            <p:ph type="body" sz="quarter" idx="10" hasCustomPrompt="1"/>
          </p:nvPr>
        </p:nvSpPr>
        <p:spPr>
          <a:xfrm>
            <a:off x="588433" y="6407149"/>
            <a:ext cx="10737851" cy="323851"/>
          </a:xfrm>
        </p:spPr>
        <p:txBody>
          <a:bodyPr lIns="0">
            <a:normAutofit/>
          </a:bodyPr>
          <a:lstStyle>
            <a:lvl1pPr marL="0" indent="0" algn="l">
              <a:buNone/>
              <a:defRPr sz="1200" b="0" cap="all" baseline="0">
                <a:solidFill>
                  <a:srgbClr val="FFFFFF"/>
                </a:solidFill>
              </a:defRPr>
            </a:lvl1pPr>
            <a:lvl2pPr marL="609555" indent="0">
              <a:buNone/>
              <a:defRPr/>
            </a:lvl2pPr>
            <a:lvl3pPr marL="1219110" indent="0">
              <a:buNone/>
              <a:defRPr/>
            </a:lvl3pPr>
            <a:lvl4pPr marL="1828664" indent="0">
              <a:buNone/>
              <a:defRPr/>
            </a:lvl4pPr>
            <a:lvl5pPr marL="2438218" indent="0">
              <a:buNone/>
              <a:defRPr/>
            </a:lvl5pPr>
          </a:lstStyle>
          <a:p>
            <a:pPr lvl="0"/>
            <a:r>
              <a:rPr lang="en-US"/>
              <a:t>Author names go here, author name, author name</a:t>
            </a:r>
          </a:p>
        </p:txBody>
      </p:sp>
      <p:sp>
        <p:nvSpPr>
          <p:cNvPr id="2" name="Title 1"/>
          <p:cNvSpPr>
            <a:spLocks noGrp="1"/>
          </p:cNvSpPr>
          <p:nvPr>
            <p:ph type="title"/>
          </p:nvPr>
        </p:nvSpPr>
        <p:spPr>
          <a:xfrm>
            <a:off x="587464" y="2184401"/>
            <a:ext cx="10738821" cy="3234267"/>
          </a:xfrm>
        </p:spPr>
        <p:txBody>
          <a:bodyPr anchor="b" anchorCtr="0">
            <a:noAutofit/>
          </a:bodyPr>
          <a:lstStyle>
            <a:lvl1pPr algn="l">
              <a:defRPr sz="7200" b="0" i="0" cap="all">
                <a:solidFill>
                  <a:schemeClr val="bg1"/>
                </a:solidFill>
                <a:latin typeface="Arial"/>
                <a:cs typeface="Arial"/>
              </a:defRPr>
            </a:lvl1pPr>
          </a:lstStyle>
          <a:p>
            <a:r>
              <a:rPr lang="en-US"/>
              <a:t>Click to edit Master title style</a:t>
            </a:r>
          </a:p>
        </p:txBody>
      </p:sp>
      <p:sp>
        <p:nvSpPr>
          <p:cNvPr id="3" name="Text Placeholder 2"/>
          <p:cNvSpPr>
            <a:spLocks noGrp="1"/>
          </p:cNvSpPr>
          <p:nvPr>
            <p:ph type="body" idx="1"/>
          </p:nvPr>
        </p:nvSpPr>
        <p:spPr>
          <a:xfrm>
            <a:off x="587464" y="5503337"/>
            <a:ext cx="10738821" cy="718991"/>
          </a:xfrm>
        </p:spPr>
        <p:txBody>
          <a:bodyPr lIns="0" rIns="0" anchor="b">
            <a:noAutofit/>
          </a:bodyPr>
          <a:lstStyle>
            <a:lvl1pPr marL="0" indent="0">
              <a:lnSpc>
                <a:spcPct val="100000"/>
              </a:lnSpc>
              <a:spcBef>
                <a:spcPts val="0"/>
              </a:spcBef>
              <a:spcAft>
                <a:spcPts val="0"/>
              </a:spcAft>
              <a:buNone/>
              <a:defRPr sz="2667" i="1" kern="1000" cap="none" spc="-67">
                <a:solidFill>
                  <a:srgbClr val="FFFFFF"/>
                </a:solidFill>
                <a:latin typeface="Georgia"/>
                <a:cs typeface="Georgia"/>
              </a:defRPr>
            </a:lvl1pPr>
            <a:lvl2pPr marL="609555" indent="0">
              <a:buNone/>
              <a:defRPr sz="2400">
                <a:solidFill>
                  <a:schemeClr val="tx1">
                    <a:tint val="75000"/>
                  </a:schemeClr>
                </a:solidFill>
              </a:defRPr>
            </a:lvl2pPr>
            <a:lvl3pPr marL="1219110" indent="0">
              <a:buNone/>
              <a:defRPr sz="2133">
                <a:solidFill>
                  <a:schemeClr val="tx1">
                    <a:tint val="75000"/>
                  </a:schemeClr>
                </a:solidFill>
              </a:defRPr>
            </a:lvl3pPr>
            <a:lvl4pPr marL="1828664" indent="0">
              <a:buNone/>
              <a:defRPr sz="1867">
                <a:solidFill>
                  <a:schemeClr val="tx1">
                    <a:tint val="75000"/>
                  </a:schemeClr>
                </a:solidFill>
              </a:defRPr>
            </a:lvl4pPr>
            <a:lvl5pPr marL="2438218" indent="0">
              <a:buNone/>
              <a:defRPr sz="1867">
                <a:solidFill>
                  <a:schemeClr val="tx1">
                    <a:tint val="75000"/>
                  </a:schemeClr>
                </a:solidFill>
              </a:defRPr>
            </a:lvl5pPr>
            <a:lvl6pPr marL="3047772" indent="0">
              <a:buNone/>
              <a:defRPr sz="1867">
                <a:solidFill>
                  <a:schemeClr val="tx1">
                    <a:tint val="75000"/>
                  </a:schemeClr>
                </a:solidFill>
              </a:defRPr>
            </a:lvl6pPr>
            <a:lvl7pPr marL="3657327" indent="0">
              <a:buNone/>
              <a:defRPr sz="1867">
                <a:solidFill>
                  <a:schemeClr val="tx1">
                    <a:tint val="75000"/>
                  </a:schemeClr>
                </a:solidFill>
              </a:defRPr>
            </a:lvl7pPr>
            <a:lvl8pPr marL="4266880" indent="0">
              <a:buNone/>
              <a:defRPr sz="1867">
                <a:solidFill>
                  <a:schemeClr val="tx1">
                    <a:tint val="75000"/>
                  </a:schemeClr>
                </a:solidFill>
              </a:defRPr>
            </a:lvl8pPr>
            <a:lvl9pPr marL="4876435" indent="0">
              <a:buNone/>
              <a:defRPr sz="1867">
                <a:solidFill>
                  <a:schemeClr val="tx1">
                    <a:tint val="75000"/>
                  </a:schemeClr>
                </a:solidFill>
              </a:defRPr>
            </a:lvl9pPr>
          </a:lstStyle>
          <a:p>
            <a:pPr lvl="0"/>
            <a:r>
              <a:rPr lang="en-US"/>
              <a:t>Click to edit Master text styles</a:t>
            </a:r>
          </a:p>
        </p:txBody>
      </p:sp>
      <p:pic>
        <p:nvPicPr>
          <p:cNvPr id="9" name="Picture 8" descr="Reversed-GoldBackground.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87465" y="-1"/>
            <a:ext cx="2840939" cy="1339209"/>
          </a:xfrm>
          <a:prstGeom prst="rect">
            <a:avLst/>
          </a:prstGeom>
        </p:spPr>
      </p:pic>
    </p:spTree>
    <p:extLst>
      <p:ext uri="{BB962C8B-B14F-4D97-AF65-F5344CB8AC3E}">
        <p14:creationId xmlns:p14="http://schemas.microsoft.com/office/powerpoint/2010/main" val="34213039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chorCtr="0">
            <a:normAutofit/>
          </a:bodyPr>
          <a:lstStyle>
            <a:lvl1pPr algn="l">
              <a:defRPr sz="3733" b="1" cap="all">
                <a:solidFill>
                  <a:srgbClr val="F0AB00"/>
                </a:solidFill>
              </a:defRPr>
            </a:lvl1pPr>
          </a:lstStyle>
          <a:p>
            <a:r>
              <a:rPr lang="en-US"/>
              <a:t>Click to edit Master title style</a:t>
            </a:r>
          </a:p>
        </p:txBody>
      </p:sp>
      <p:cxnSp>
        <p:nvCxnSpPr>
          <p:cNvPr id="8" name="Straight Connector 7"/>
          <p:cNvCxnSpPr/>
          <p:nvPr userDrawn="1"/>
        </p:nvCxnSpPr>
        <p:spPr>
          <a:xfrm>
            <a:off x="587464" y="6349719"/>
            <a:ext cx="11092667"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2" name="Text Placeholder 4"/>
          <p:cNvSpPr>
            <a:spLocks noGrp="1"/>
          </p:cNvSpPr>
          <p:nvPr>
            <p:ph type="body" sz="quarter" idx="10" hasCustomPrompt="1"/>
          </p:nvPr>
        </p:nvSpPr>
        <p:spPr>
          <a:xfrm>
            <a:off x="588435" y="6407150"/>
            <a:ext cx="6105877" cy="383119"/>
          </a:xfrm>
        </p:spPr>
        <p:txBody>
          <a:bodyPr lIns="0" anchor="ctr" anchorCtr="0">
            <a:noAutofit/>
          </a:bodyPr>
          <a:lstStyle>
            <a:lvl1pPr marL="0" indent="0" algn="l">
              <a:buNone/>
              <a:defRPr sz="1200" b="0" cap="none" baseline="0"/>
            </a:lvl1pPr>
            <a:lvl2pPr marL="609570" indent="0">
              <a:buNone/>
              <a:defRPr/>
            </a:lvl2pPr>
            <a:lvl3pPr marL="1219140" indent="0">
              <a:buNone/>
              <a:defRPr/>
            </a:lvl3pPr>
            <a:lvl4pPr marL="1828709" indent="0">
              <a:buNone/>
              <a:defRPr/>
            </a:lvl4pPr>
            <a:lvl5pPr marL="2438278" indent="0">
              <a:buNone/>
              <a:defRPr/>
            </a:lvl5pPr>
          </a:lstStyle>
          <a:p>
            <a:pPr lvl="0"/>
            <a:r>
              <a:rPr lang="en-US"/>
              <a:t>NOTES AND SOURCE go here</a:t>
            </a:r>
          </a:p>
        </p:txBody>
      </p:sp>
      <p:pic>
        <p:nvPicPr>
          <p:cNvPr id="7" name="Picture 6" descr="Gold-Blac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940697" y="6458029"/>
            <a:ext cx="2739432" cy="225552"/>
          </a:xfrm>
          <a:prstGeom prst="rect">
            <a:avLst/>
          </a:prstGeom>
        </p:spPr>
      </p:pic>
    </p:spTree>
    <p:extLst>
      <p:ext uri="{BB962C8B-B14F-4D97-AF65-F5344CB8AC3E}">
        <p14:creationId xmlns:p14="http://schemas.microsoft.com/office/powerpoint/2010/main" val="34773066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chorCtr="0">
            <a:normAutofit/>
          </a:bodyPr>
          <a:lstStyle>
            <a:lvl1pPr algn="l">
              <a:defRPr sz="3700" b="1" cap="all">
                <a:solidFill>
                  <a:srgbClr val="F0AB00"/>
                </a:solidFill>
              </a:defRPr>
            </a:lvl1pPr>
          </a:lstStyle>
          <a:p>
            <a:r>
              <a:rPr lang="en-US"/>
              <a:t>Click to edit Master title style</a:t>
            </a:r>
          </a:p>
        </p:txBody>
      </p:sp>
      <p:cxnSp>
        <p:nvCxnSpPr>
          <p:cNvPr id="8" name="Straight Connector 7"/>
          <p:cNvCxnSpPr/>
          <p:nvPr userDrawn="1"/>
        </p:nvCxnSpPr>
        <p:spPr>
          <a:xfrm>
            <a:off x="587465" y="6349719"/>
            <a:ext cx="11092667"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2" name="Text Placeholder 4"/>
          <p:cNvSpPr>
            <a:spLocks noGrp="1"/>
          </p:cNvSpPr>
          <p:nvPr>
            <p:ph type="body" sz="quarter" idx="10" hasCustomPrompt="1"/>
          </p:nvPr>
        </p:nvSpPr>
        <p:spPr>
          <a:xfrm>
            <a:off x="588435" y="6407157"/>
            <a:ext cx="6105877" cy="383119"/>
          </a:xfrm>
        </p:spPr>
        <p:txBody>
          <a:bodyPr lIns="0" anchor="ctr" anchorCtr="0">
            <a:noAutofit/>
          </a:bodyPr>
          <a:lstStyle>
            <a:lvl1pPr marL="0" indent="0" algn="l">
              <a:buNone/>
              <a:defRPr sz="1200" b="0" cap="none" baseline="0"/>
            </a:lvl1pPr>
            <a:lvl2pPr marL="609539" indent="0">
              <a:buNone/>
              <a:defRPr/>
            </a:lvl2pPr>
            <a:lvl3pPr marL="1219080" indent="0">
              <a:buNone/>
              <a:defRPr/>
            </a:lvl3pPr>
            <a:lvl4pPr marL="1828618" indent="0">
              <a:buNone/>
              <a:defRPr/>
            </a:lvl4pPr>
            <a:lvl5pPr marL="2438158" indent="0">
              <a:buNone/>
              <a:defRPr/>
            </a:lvl5pPr>
          </a:lstStyle>
          <a:p>
            <a:pPr lvl="0"/>
            <a:r>
              <a:rPr lang="en-US"/>
              <a:t>NOTES AND SOURCE go here</a:t>
            </a:r>
          </a:p>
        </p:txBody>
      </p:sp>
      <p:pic>
        <p:nvPicPr>
          <p:cNvPr id="7" name="Picture 6" descr="Gold-Blac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940697" y="6458029"/>
            <a:ext cx="2739432" cy="225552"/>
          </a:xfrm>
          <a:prstGeom prst="rect">
            <a:avLst/>
          </a:prstGeom>
        </p:spPr>
      </p:pic>
    </p:spTree>
    <p:extLst>
      <p:ext uri="{BB962C8B-B14F-4D97-AF65-F5344CB8AC3E}">
        <p14:creationId xmlns:p14="http://schemas.microsoft.com/office/powerpoint/2010/main" val="30657046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274639"/>
            <a:ext cx="11582400" cy="661028"/>
          </a:xfrm>
          <a:solidFill>
            <a:schemeClr val="tx1">
              <a:alpha val="70000"/>
            </a:schemeClr>
          </a:solidFill>
        </p:spPr>
        <p:txBody>
          <a:bodyPr lIns="457200" anchor="t">
            <a:normAutofit/>
          </a:bodyPr>
          <a:lstStyle>
            <a:lvl1pPr algn="l">
              <a:defRPr sz="3733" b="1">
                <a:solidFill>
                  <a:srgbClr val="F0AB00"/>
                </a:solidFill>
                <a:latin typeface="Arial"/>
                <a:cs typeface="Aria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bg1"/>
                </a:solidFill>
                <a:latin typeface="Arial"/>
                <a:cs typeface="Arial"/>
              </a:defRPr>
            </a:lvl1pPr>
            <a:lvl2pPr>
              <a:defRPr>
                <a:solidFill>
                  <a:schemeClr val="bg1"/>
                </a:solidFill>
                <a:latin typeface="Arial"/>
                <a:cs typeface="Arial"/>
              </a:defRPr>
            </a:lvl2pPr>
            <a:lvl3pPr>
              <a:defRPr>
                <a:solidFill>
                  <a:schemeClr val="bg1"/>
                </a:solidFill>
                <a:latin typeface="Arial"/>
                <a:cs typeface="Arial"/>
              </a:defRPr>
            </a:lvl3pPr>
            <a:lvl4pPr>
              <a:defRPr>
                <a:solidFill>
                  <a:schemeClr val="bg1"/>
                </a:solidFill>
                <a:latin typeface="Arial"/>
                <a:cs typeface="Arial"/>
              </a:defRPr>
            </a:lvl4pPr>
            <a:lvl5pPr>
              <a:defRPr>
                <a:solidFill>
                  <a:schemeClr val="bg1"/>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4"/>
          <p:cNvSpPr>
            <a:spLocks noGrp="1"/>
          </p:cNvSpPr>
          <p:nvPr>
            <p:ph type="body" sz="quarter" idx="10" hasCustomPrompt="1"/>
          </p:nvPr>
        </p:nvSpPr>
        <p:spPr>
          <a:xfrm>
            <a:off x="588435" y="6407151"/>
            <a:ext cx="6105877" cy="383119"/>
          </a:xfrm>
        </p:spPr>
        <p:txBody>
          <a:bodyPr lIns="0" anchor="ctr" anchorCtr="0">
            <a:noAutofit/>
          </a:bodyPr>
          <a:lstStyle>
            <a:lvl1pPr marL="0" indent="0" algn="l">
              <a:buNone/>
              <a:defRPr sz="1200" b="0" cap="none" baseline="0">
                <a:solidFill>
                  <a:schemeClr val="bg1"/>
                </a:solidFill>
              </a:defRPr>
            </a:lvl1pPr>
            <a:lvl2pPr marL="609555" indent="0">
              <a:buNone/>
              <a:defRPr/>
            </a:lvl2pPr>
            <a:lvl3pPr marL="1219110" indent="0">
              <a:buNone/>
              <a:defRPr/>
            </a:lvl3pPr>
            <a:lvl4pPr marL="1828664" indent="0">
              <a:buNone/>
              <a:defRPr/>
            </a:lvl4pPr>
            <a:lvl5pPr marL="2438218" indent="0">
              <a:buNone/>
              <a:defRPr/>
            </a:lvl5pPr>
          </a:lstStyle>
          <a:p>
            <a:pPr lvl="0"/>
            <a:r>
              <a:rPr lang="en-US"/>
              <a:t>NOTES AND SOURCE go here</a:t>
            </a:r>
          </a:p>
        </p:txBody>
      </p:sp>
      <p:cxnSp>
        <p:nvCxnSpPr>
          <p:cNvPr id="10" name="Straight Connector 9"/>
          <p:cNvCxnSpPr/>
          <p:nvPr userDrawn="1"/>
        </p:nvCxnSpPr>
        <p:spPr>
          <a:xfrm>
            <a:off x="587465" y="6324600"/>
            <a:ext cx="11092667"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1" name="Picture 10" descr="Gold-Blac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938284" y="6458924"/>
            <a:ext cx="2741845" cy="222165"/>
          </a:xfrm>
          <a:prstGeom prst="rect">
            <a:avLst/>
          </a:prstGeom>
        </p:spPr>
      </p:pic>
    </p:spTree>
    <p:extLst>
      <p:ext uri="{BB962C8B-B14F-4D97-AF65-F5344CB8AC3E}">
        <p14:creationId xmlns:p14="http://schemas.microsoft.com/office/powerpoint/2010/main" val="10978597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wo Colum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893763"/>
          </a:xfrm>
        </p:spPr>
        <p:txBody>
          <a:bodyPr anchor="t" anchorCtr="0">
            <a:noAutofit/>
          </a:bodyPr>
          <a:lstStyle>
            <a:lvl1pPr algn="l">
              <a:defRPr sz="3733" b="1" cap="all">
                <a:solidFill>
                  <a:srgbClr val="F0AB00"/>
                </a:solidFill>
              </a:defRPr>
            </a:lvl1p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p:cNvCxnSpPr/>
          <p:nvPr userDrawn="1"/>
        </p:nvCxnSpPr>
        <p:spPr>
          <a:xfrm>
            <a:off x="587465" y="6349719"/>
            <a:ext cx="11092667"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4" name="Text Placeholder 4"/>
          <p:cNvSpPr>
            <a:spLocks noGrp="1"/>
          </p:cNvSpPr>
          <p:nvPr>
            <p:ph type="body" sz="quarter" idx="10" hasCustomPrompt="1"/>
          </p:nvPr>
        </p:nvSpPr>
        <p:spPr>
          <a:xfrm>
            <a:off x="588435" y="6407151"/>
            <a:ext cx="6105877" cy="383119"/>
          </a:xfrm>
        </p:spPr>
        <p:txBody>
          <a:bodyPr lIns="0" anchor="ctr" anchorCtr="0">
            <a:noAutofit/>
          </a:bodyPr>
          <a:lstStyle>
            <a:lvl1pPr marL="0" indent="0" algn="l">
              <a:buNone/>
              <a:defRPr sz="1200" b="0" cap="none" baseline="0"/>
            </a:lvl1pPr>
            <a:lvl2pPr marL="609555" indent="0">
              <a:buNone/>
              <a:defRPr/>
            </a:lvl2pPr>
            <a:lvl3pPr marL="1219110" indent="0">
              <a:buNone/>
              <a:defRPr/>
            </a:lvl3pPr>
            <a:lvl4pPr marL="1828664" indent="0">
              <a:buNone/>
              <a:defRPr/>
            </a:lvl4pPr>
            <a:lvl5pPr marL="2438218" indent="0">
              <a:buNone/>
              <a:defRPr/>
            </a:lvl5pPr>
          </a:lstStyle>
          <a:p>
            <a:pPr lvl="0"/>
            <a:r>
              <a:rPr lang="en-US"/>
              <a:t>NOTES AND SOURCE go here</a:t>
            </a:r>
          </a:p>
        </p:txBody>
      </p:sp>
      <p:pic>
        <p:nvPicPr>
          <p:cNvPr id="9" name="Picture 8" descr="Gold-Blac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940697" y="6458029"/>
            <a:ext cx="2739432" cy="225552"/>
          </a:xfrm>
          <a:prstGeom prst="rect">
            <a:avLst/>
          </a:prstGeom>
        </p:spPr>
      </p:pic>
    </p:spTree>
    <p:extLst>
      <p:ext uri="{BB962C8B-B14F-4D97-AF65-F5344CB8AC3E}">
        <p14:creationId xmlns:p14="http://schemas.microsoft.com/office/powerpoint/2010/main" val="39819999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7"/>
        <p:cNvGrpSpPr/>
        <p:nvPr/>
      </p:nvGrpSpPr>
      <p:grpSpPr>
        <a:xfrm>
          <a:off x="0" y="0"/>
          <a:ext cx="0" cy="0"/>
          <a:chOff x="0" y="0"/>
          <a:chExt cx="0" cy="0"/>
        </a:xfrm>
      </p:grpSpPr>
      <p:sp>
        <p:nvSpPr>
          <p:cNvPr id="8" name="Google Shape;8;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atin typeface="Montserrat"/>
                <a:ea typeface="Montserrat"/>
                <a:cs typeface="Montserrat"/>
                <a:sym typeface="Montserrat"/>
              </a:defRPr>
            </a:lvl1pPr>
            <a:lvl2pPr lvl="1">
              <a:buNone/>
              <a:defRPr>
                <a:latin typeface="Montserrat"/>
                <a:ea typeface="Montserrat"/>
                <a:cs typeface="Montserrat"/>
                <a:sym typeface="Montserrat"/>
              </a:defRPr>
            </a:lvl2pPr>
            <a:lvl3pPr lvl="2">
              <a:buNone/>
              <a:defRPr>
                <a:latin typeface="Montserrat"/>
                <a:ea typeface="Montserrat"/>
                <a:cs typeface="Montserrat"/>
                <a:sym typeface="Montserrat"/>
              </a:defRPr>
            </a:lvl3pPr>
            <a:lvl4pPr lvl="3">
              <a:buNone/>
              <a:defRPr>
                <a:latin typeface="Montserrat"/>
                <a:ea typeface="Montserrat"/>
                <a:cs typeface="Montserrat"/>
                <a:sym typeface="Montserrat"/>
              </a:defRPr>
            </a:lvl4pPr>
            <a:lvl5pPr lvl="4">
              <a:buNone/>
              <a:defRPr>
                <a:latin typeface="Montserrat"/>
                <a:ea typeface="Montserrat"/>
                <a:cs typeface="Montserrat"/>
                <a:sym typeface="Montserrat"/>
              </a:defRPr>
            </a:lvl5pPr>
            <a:lvl6pPr lvl="5">
              <a:buNone/>
              <a:defRPr>
                <a:latin typeface="Montserrat"/>
                <a:ea typeface="Montserrat"/>
                <a:cs typeface="Montserrat"/>
                <a:sym typeface="Montserrat"/>
              </a:defRPr>
            </a:lvl6pPr>
            <a:lvl7pPr lvl="6">
              <a:buNone/>
              <a:defRPr>
                <a:latin typeface="Montserrat"/>
                <a:ea typeface="Montserrat"/>
                <a:cs typeface="Montserrat"/>
                <a:sym typeface="Montserrat"/>
              </a:defRPr>
            </a:lvl7pPr>
            <a:lvl8pPr lvl="7">
              <a:buNone/>
              <a:defRPr>
                <a:latin typeface="Montserrat"/>
                <a:ea typeface="Montserrat"/>
                <a:cs typeface="Montserrat"/>
                <a:sym typeface="Montserrat"/>
              </a:defRPr>
            </a:lvl8pPr>
            <a:lvl9pPr lvl="8">
              <a:buNone/>
              <a:defRPr>
                <a:latin typeface="Montserrat"/>
                <a:ea typeface="Montserrat"/>
                <a:cs typeface="Montserrat"/>
                <a:sym typeface="Montserrat"/>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0229260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_Option 2">
    <p:spTree>
      <p:nvGrpSpPr>
        <p:cNvPr id="1" name=""/>
        <p:cNvGrpSpPr/>
        <p:nvPr/>
      </p:nvGrpSpPr>
      <p:grpSpPr>
        <a:xfrm>
          <a:off x="0" y="0"/>
          <a:ext cx="0" cy="0"/>
          <a:chOff x="0" y="0"/>
          <a:chExt cx="0" cy="0"/>
        </a:xfrm>
      </p:grpSpPr>
      <p:pic>
        <p:nvPicPr>
          <p:cNvPr id="5" name="Picture 4" descr="Chart, sunburst chart&#10;&#10;Description automatically generated">
            <a:extLst>
              <a:ext uri="{FF2B5EF4-FFF2-40B4-BE49-F238E27FC236}">
                <a16:creationId xmlns:a16="http://schemas.microsoft.com/office/drawing/2014/main" id="{77C0340D-92BF-A8F4-8D4E-3D914DD8A57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877327" y="390052"/>
            <a:ext cx="10565998" cy="3038948"/>
          </a:xfrm>
        </p:spPr>
        <p:txBody>
          <a:bodyPr anchor="ctr"/>
          <a:lstStyle>
            <a:lvl1pPr algn="l">
              <a:defRPr sz="6000" b="1" i="0">
                <a:solidFill>
                  <a:schemeClr val="bg1"/>
                </a:solidFill>
                <a:latin typeface="Poppins" pitchFamily="2" charset="77"/>
                <a:cs typeface="Poppins" pitchFamily="2" charset="77"/>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4628951" cy="630197"/>
          </a:xfrm>
        </p:spPr>
        <p:txBody>
          <a:bodyPr anchor="b">
            <a:normAutofit/>
          </a:bodyPr>
          <a:lstStyle>
            <a:lvl1pPr marL="0" indent="0" algn="l">
              <a:buNone/>
              <a:defRPr sz="1800" b="0" i="0" spc="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169684" y="5395823"/>
            <a:ext cx="2323070" cy="887678"/>
          </a:xfrm>
          <a:prstGeom prst="rect">
            <a:avLst/>
          </a:prstGeom>
        </p:spPr>
      </p:pic>
      <p:pic>
        <p:nvPicPr>
          <p:cNvPr id="6" name="Picture 5">
            <a:extLst>
              <a:ext uri="{FF2B5EF4-FFF2-40B4-BE49-F238E27FC236}">
                <a16:creationId xmlns:a16="http://schemas.microsoft.com/office/drawing/2014/main" id="{0E096F69-5003-9A66-FFF8-C3BE3A8F4812}"/>
              </a:ext>
            </a:extLst>
          </p:cNvPr>
          <p:cNvPicPr>
            <a:picLocks noChangeAspect="1"/>
          </p:cNvPicPr>
          <p:nvPr userDrawn="1"/>
        </p:nvPicPr>
        <p:blipFill>
          <a:blip r:embed="rId4"/>
          <a:stretch>
            <a:fillRect/>
          </a:stretch>
        </p:blipFill>
        <p:spPr>
          <a:xfrm>
            <a:off x="0" y="372826"/>
            <a:ext cx="367748" cy="3073400"/>
          </a:xfrm>
          <a:prstGeom prst="rect">
            <a:avLst/>
          </a:prstGeom>
        </p:spPr>
      </p:pic>
    </p:spTree>
    <p:extLst>
      <p:ext uri="{BB962C8B-B14F-4D97-AF65-F5344CB8AC3E}">
        <p14:creationId xmlns:p14="http://schemas.microsoft.com/office/powerpoint/2010/main" val="13357681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_Option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416898B-912C-232B-2033-9BDCB562D12E}"/>
              </a:ext>
            </a:extLst>
          </p:cNvPr>
          <p:cNvSpPr/>
          <p:nvPr userDrawn="1"/>
        </p:nvSpPr>
        <p:spPr>
          <a:xfrm>
            <a:off x="0" y="0"/>
            <a:ext cx="12192000" cy="6858000"/>
          </a:xfrm>
          <a:prstGeom prst="rect">
            <a:avLst/>
          </a:prstGeom>
          <a:solidFill>
            <a:srgbClr val="0E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4323522" y="2217275"/>
            <a:ext cx="7119802" cy="2245396"/>
          </a:xfrm>
        </p:spPr>
        <p:txBody>
          <a:bodyPr anchor="b">
            <a:normAutofit/>
          </a:bodyPr>
          <a:lstStyle>
            <a:lvl1pPr algn="l">
              <a:defRPr sz="5000" b="1" i="0">
                <a:solidFill>
                  <a:schemeClr val="bg1"/>
                </a:solidFill>
                <a:latin typeface="Poppins" pitchFamily="2" charset="77"/>
                <a:cs typeface="Poppins" pitchFamily="2" charset="77"/>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4323522" y="4715039"/>
            <a:ext cx="7119802" cy="630197"/>
          </a:xfrm>
        </p:spPr>
        <p:txBody>
          <a:bodyPr anchor="b">
            <a:normAutofit/>
          </a:bodyPr>
          <a:lstStyle>
            <a:lvl1pPr marL="0" indent="0" algn="l">
              <a:buNone/>
              <a:defRPr sz="1800" b="0" i="0" spc="0">
                <a:solidFill>
                  <a:srgbClr val="83BEEB"/>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2"/>
          <a:stretch>
            <a:fillRect/>
          </a:stretch>
        </p:blipFill>
        <p:spPr>
          <a:xfrm>
            <a:off x="9169684" y="664798"/>
            <a:ext cx="2323070" cy="887678"/>
          </a:xfrm>
          <a:prstGeom prst="rect">
            <a:avLst/>
          </a:prstGeom>
        </p:spPr>
      </p:pic>
      <p:sp>
        <p:nvSpPr>
          <p:cNvPr id="8" name="Content Placeholder 2">
            <a:extLst>
              <a:ext uri="{FF2B5EF4-FFF2-40B4-BE49-F238E27FC236}">
                <a16:creationId xmlns:a16="http://schemas.microsoft.com/office/drawing/2014/main" id="{1F2E244E-C8D7-98AC-D362-C07FC8D1A347}"/>
              </a:ext>
            </a:extLst>
          </p:cNvPr>
          <p:cNvSpPr>
            <a:spLocks noGrp="1"/>
          </p:cNvSpPr>
          <p:nvPr>
            <p:ph idx="10"/>
          </p:nvPr>
        </p:nvSpPr>
        <p:spPr>
          <a:xfrm>
            <a:off x="-1" y="0"/>
            <a:ext cx="3578087"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10" name="Subtitle 2">
            <a:extLst>
              <a:ext uri="{FF2B5EF4-FFF2-40B4-BE49-F238E27FC236}">
                <a16:creationId xmlns:a16="http://schemas.microsoft.com/office/drawing/2014/main" id="{9582B229-0C43-7238-BAED-F87536FA89D3}"/>
              </a:ext>
            </a:extLst>
          </p:cNvPr>
          <p:cNvSpPr txBox="1">
            <a:spLocks/>
          </p:cNvSpPr>
          <p:nvPr userDrawn="1"/>
        </p:nvSpPr>
        <p:spPr>
          <a:xfrm>
            <a:off x="4323522" y="5758647"/>
            <a:ext cx="7119802" cy="630197"/>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spc="0">
                <a:solidFill>
                  <a:srgbClr val="83BEEB"/>
                </a:solidFill>
                <a:latin typeface="Poppins" pitchFamily="2" charset="77"/>
                <a:ea typeface="+mn-ea"/>
                <a:cs typeface="Poppins" pitchFamily="2" charset="77"/>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lumMod val="65000"/>
                    <a:lumOff val="35000"/>
                  </a:schemeClr>
                </a:solidFill>
                <a:latin typeface="Poppins" pitchFamily="2" charset="77"/>
                <a:ea typeface="+mn-ea"/>
                <a:cs typeface="Poppins" pitchFamily="2" charset="77"/>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lumMod val="65000"/>
                    <a:lumOff val="35000"/>
                  </a:schemeClr>
                </a:solidFill>
                <a:latin typeface="Poppins" pitchFamily="2" charset="77"/>
                <a:ea typeface="+mn-ea"/>
                <a:cs typeface="Poppins" pitchFamily="2" charset="77"/>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65000"/>
                    <a:lumOff val="35000"/>
                  </a:schemeClr>
                </a:solidFill>
                <a:latin typeface="Poppins" pitchFamily="2" charset="77"/>
                <a:ea typeface="+mn-ea"/>
                <a:cs typeface="Poppins" pitchFamily="2" charset="77"/>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65000"/>
                    <a:lumOff val="35000"/>
                  </a:schemeClr>
                </a:solidFill>
                <a:latin typeface="Poppins" pitchFamily="2" charset="77"/>
                <a:ea typeface="+mn-ea"/>
                <a:cs typeface="Poppins" pitchFamily="2" charset="77"/>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a:solidFill>
                  <a:schemeClr val="bg1"/>
                </a:solidFill>
              </a:rPr>
              <a:t>CLICK TO EDIT MASTER TERTIARY TITLE STYLE</a:t>
            </a:r>
          </a:p>
        </p:txBody>
      </p:sp>
    </p:spTree>
    <p:extLst>
      <p:ext uri="{BB962C8B-B14F-4D97-AF65-F5344CB8AC3E}">
        <p14:creationId xmlns:p14="http://schemas.microsoft.com/office/powerpoint/2010/main" val="27372290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83BEE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83238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4" name="Picture 3" descr="A person riding a bicycle on a road in a hilly landscape&#10;&#10;Description automatically generated with medium confidence">
            <a:extLst>
              <a:ext uri="{FF2B5EF4-FFF2-40B4-BE49-F238E27FC236}">
                <a16:creationId xmlns:a16="http://schemas.microsoft.com/office/drawing/2014/main" id="{0025B5D2-24A7-9F6B-AAD3-05658A7DFFBF}"/>
              </a:ext>
            </a:extLst>
          </p:cNvPr>
          <p:cNvPicPr>
            <a:picLocks noChangeAspect="1"/>
          </p:cNvPicPr>
          <p:nvPr userDrawn="1"/>
        </p:nvPicPr>
        <p:blipFill rotWithShape="1">
          <a:blip r:embed="rId2"/>
          <a:srcRect t="14902"/>
          <a:stretch/>
        </p:blipFill>
        <p:spPr>
          <a:xfrm>
            <a:off x="0" y="-1"/>
            <a:ext cx="12192000" cy="6891311"/>
          </a:xfrm>
          <a:prstGeom prst="rect">
            <a:avLst/>
          </a:prstGeom>
        </p:spPr>
      </p:pic>
      <p:sp>
        <p:nvSpPr>
          <p:cNvPr id="17" name="Rectangle 16">
            <a:extLst>
              <a:ext uri="{FF2B5EF4-FFF2-40B4-BE49-F238E27FC236}">
                <a16:creationId xmlns:a16="http://schemas.microsoft.com/office/drawing/2014/main" id="{B0B3A704-A613-C16E-E15E-4E2063F8A767}"/>
              </a:ext>
            </a:extLst>
          </p:cNvPr>
          <p:cNvSpPr/>
          <p:nvPr userDrawn="1"/>
        </p:nvSpPr>
        <p:spPr>
          <a:xfrm>
            <a:off x="0" y="0"/>
            <a:ext cx="12192000" cy="6858000"/>
          </a:xfrm>
          <a:prstGeom prst="rect">
            <a:avLst/>
          </a:prstGeom>
          <a:solidFill>
            <a:srgbClr val="0E1E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64729891-D941-A303-F34D-C1243B295D02}"/>
              </a:ext>
            </a:extLst>
          </p:cNvPr>
          <p:cNvSpPr>
            <a:spLocks noGrp="1"/>
          </p:cNvSpPr>
          <p:nvPr>
            <p:ph type="title"/>
          </p:nvPr>
        </p:nvSpPr>
        <p:spPr>
          <a:xfrm>
            <a:off x="645460" y="646179"/>
            <a:ext cx="10847294" cy="1179445"/>
          </a:xfrm>
        </p:spPr>
        <p:txBody>
          <a:bodyPr anchor="t">
            <a:normAutofit/>
          </a:bodyPr>
          <a:lstStyle>
            <a:lvl1pPr>
              <a:defRPr sz="4400">
                <a:solidFill>
                  <a:schemeClr val="bg1"/>
                </a:solidFill>
              </a:defRPr>
            </a:lvl1pPr>
          </a:lstStyle>
          <a:p>
            <a:r>
              <a:rPr lang="en-US"/>
              <a:t>Click to edit Master title style</a:t>
            </a:r>
          </a:p>
        </p:txBody>
      </p:sp>
      <p:sp>
        <p:nvSpPr>
          <p:cNvPr id="13" name="Content Placeholder 2">
            <a:extLst>
              <a:ext uri="{FF2B5EF4-FFF2-40B4-BE49-F238E27FC236}">
                <a16:creationId xmlns:a16="http://schemas.microsoft.com/office/drawing/2014/main" id="{A81C6211-F8F1-00F6-1399-BDB27C59F6A4}"/>
              </a:ext>
            </a:extLst>
          </p:cNvPr>
          <p:cNvSpPr>
            <a:spLocks noGrp="1"/>
          </p:cNvSpPr>
          <p:nvPr>
            <p:ph sz="half" idx="10" hasCustomPrompt="1"/>
          </p:nvPr>
        </p:nvSpPr>
        <p:spPr>
          <a:xfrm>
            <a:off x="645460" y="2343452"/>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16" name="Content Placeholder 2">
            <a:extLst>
              <a:ext uri="{FF2B5EF4-FFF2-40B4-BE49-F238E27FC236}">
                <a16:creationId xmlns:a16="http://schemas.microsoft.com/office/drawing/2014/main" id="{651A0FDC-306F-0241-04DF-20B4FDB9FB05}"/>
              </a:ext>
            </a:extLst>
          </p:cNvPr>
          <p:cNvSpPr>
            <a:spLocks noGrp="1"/>
          </p:cNvSpPr>
          <p:nvPr>
            <p:ph sz="half" idx="12" hasCustomPrompt="1"/>
          </p:nvPr>
        </p:nvSpPr>
        <p:spPr>
          <a:xfrm>
            <a:off x="6360638" y="2343452"/>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19" name="Text Placeholder 3">
            <a:extLst>
              <a:ext uri="{FF2B5EF4-FFF2-40B4-BE49-F238E27FC236}">
                <a16:creationId xmlns:a16="http://schemas.microsoft.com/office/drawing/2014/main" id="{E454122C-A8B1-F15F-2056-68EA12EEF260}"/>
              </a:ext>
            </a:extLst>
          </p:cNvPr>
          <p:cNvSpPr>
            <a:spLocks noGrp="1"/>
          </p:cNvSpPr>
          <p:nvPr>
            <p:ph type="body" sz="half" idx="2" hasCustomPrompt="1"/>
          </p:nvPr>
        </p:nvSpPr>
        <p:spPr>
          <a:xfrm>
            <a:off x="1847623" y="2330801"/>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1</a:t>
            </a:r>
          </a:p>
        </p:txBody>
      </p:sp>
      <p:sp>
        <p:nvSpPr>
          <p:cNvPr id="20" name="Text Placeholder 3">
            <a:extLst>
              <a:ext uri="{FF2B5EF4-FFF2-40B4-BE49-F238E27FC236}">
                <a16:creationId xmlns:a16="http://schemas.microsoft.com/office/drawing/2014/main" id="{9F71263C-0FB8-FD41-D2D8-9451B7AC92E6}"/>
              </a:ext>
            </a:extLst>
          </p:cNvPr>
          <p:cNvSpPr>
            <a:spLocks noGrp="1"/>
          </p:cNvSpPr>
          <p:nvPr>
            <p:ph type="body" sz="half" idx="13" hasCustomPrompt="1"/>
          </p:nvPr>
        </p:nvSpPr>
        <p:spPr>
          <a:xfrm>
            <a:off x="7590238" y="2330801"/>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4</a:t>
            </a:r>
          </a:p>
        </p:txBody>
      </p:sp>
      <p:sp>
        <p:nvSpPr>
          <p:cNvPr id="5" name="Content Placeholder 2">
            <a:extLst>
              <a:ext uri="{FF2B5EF4-FFF2-40B4-BE49-F238E27FC236}">
                <a16:creationId xmlns:a16="http://schemas.microsoft.com/office/drawing/2014/main" id="{4606937D-2B65-682B-ECD3-5EC5115C20C0}"/>
              </a:ext>
            </a:extLst>
          </p:cNvPr>
          <p:cNvSpPr>
            <a:spLocks noGrp="1"/>
          </p:cNvSpPr>
          <p:nvPr>
            <p:ph sz="half" idx="14" hasCustomPrompt="1"/>
          </p:nvPr>
        </p:nvSpPr>
        <p:spPr>
          <a:xfrm>
            <a:off x="645460" y="3788204"/>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6" name="Content Placeholder 2">
            <a:extLst>
              <a:ext uri="{FF2B5EF4-FFF2-40B4-BE49-F238E27FC236}">
                <a16:creationId xmlns:a16="http://schemas.microsoft.com/office/drawing/2014/main" id="{01D48FD8-8B8D-0BDC-EFF2-47473C255F9D}"/>
              </a:ext>
            </a:extLst>
          </p:cNvPr>
          <p:cNvSpPr>
            <a:spLocks noGrp="1"/>
          </p:cNvSpPr>
          <p:nvPr>
            <p:ph sz="half" idx="15" hasCustomPrompt="1"/>
          </p:nvPr>
        </p:nvSpPr>
        <p:spPr>
          <a:xfrm>
            <a:off x="6360638" y="3788204"/>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7" name="Text Placeholder 3">
            <a:extLst>
              <a:ext uri="{FF2B5EF4-FFF2-40B4-BE49-F238E27FC236}">
                <a16:creationId xmlns:a16="http://schemas.microsoft.com/office/drawing/2014/main" id="{AD636439-C54E-4816-05AD-C824747CE38A}"/>
              </a:ext>
            </a:extLst>
          </p:cNvPr>
          <p:cNvSpPr>
            <a:spLocks noGrp="1"/>
          </p:cNvSpPr>
          <p:nvPr>
            <p:ph type="body" sz="half" idx="16" hasCustomPrompt="1"/>
          </p:nvPr>
        </p:nvSpPr>
        <p:spPr>
          <a:xfrm>
            <a:off x="1847623" y="3775553"/>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2</a:t>
            </a:r>
          </a:p>
        </p:txBody>
      </p:sp>
      <p:sp>
        <p:nvSpPr>
          <p:cNvPr id="9" name="Text Placeholder 3">
            <a:extLst>
              <a:ext uri="{FF2B5EF4-FFF2-40B4-BE49-F238E27FC236}">
                <a16:creationId xmlns:a16="http://schemas.microsoft.com/office/drawing/2014/main" id="{8CA44C92-3867-D5B2-109D-475EF8198E95}"/>
              </a:ext>
            </a:extLst>
          </p:cNvPr>
          <p:cNvSpPr>
            <a:spLocks noGrp="1"/>
          </p:cNvSpPr>
          <p:nvPr>
            <p:ph type="body" sz="half" idx="17" hasCustomPrompt="1"/>
          </p:nvPr>
        </p:nvSpPr>
        <p:spPr>
          <a:xfrm>
            <a:off x="7590238" y="3775553"/>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5</a:t>
            </a:r>
          </a:p>
        </p:txBody>
      </p:sp>
      <p:sp>
        <p:nvSpPr>
          <p:cNvPr id="10" name="Content Placeholder 2">
            <a:extLst>
              <a:ext uri="{FF2B5EF4-FFF2-40B4-BE49-F238E27FC236}">
                <a16:creationId xmlns:a16="http://schemas.microsoft.com/office/drawing/2014/main" id="{93EEE428-8712-8D1E-9277-E4B22E5B991B}"/>
              </a:ext>
            </a:extLst>
          </p:cNvPr>
          <p:cNvSpPr>
            <a:spLocks noGrp="1"/>
          </p:cNvSpPr>
          <p:nvPr>
            <p:ph sz="half" idx="18" hasCustomPrompt="1"/>
          </p:nvPr>
        </p:nvSpPr>
        <p:spPr>
          <a:xfrm>
            <a:off x="645460" y="5232956"/>
            <a:ext cx="963168" cy="972313"/>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Number Icon</a:t>
            </a:r>
          </a:p>
        </p:txBody>
      </p:sp>
      <p:sp>
        <p:nvSpPr>
          <p:cNvPr id="11" name="Content Placeholder 2">
            <a:extLst>
              <a:ext uri="{FF2B5EF4-FFF2-40B4-BE49-F238E27FC236}">
                <a16:creationId xmlns:a16="http://schemas.microsoft.com/office/drawing/2014/main" id="{D12A7661-2797-F1D9-012A-FE7DCEEC66DC}"/>
              </a:ext>
            </a:extLst>
          </p:cNvPr>
          <p:cNvSpPr>
            <a:spLocks noGrp="1"/>
          </p:cNvSpPr>
          <p:nvPr>
            <p:ph sz="half" idx="19" hasCustomPrompt="1"/>
          </p:nvPr>
        </p:nvSpPr>
        <p:spPr>
          <a:xfrm>
            <a:off x="6360638" y="5232956"/>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12" name="Text Placeholder 3">
            <a:extLst>
              <a:ext uri="{FF2B5EF4-FFF2-40B4-BE49-F238E27FC236}">
                <a16:creationId xmlns:a16="http://schemas.microsoft.com/office/drawing/2014/main" id="{F996B726-04B4-49AA-7AC4-0FE4480E319D}"/>
              </a:ext>
            </a:extLst>
          </p:cNvPr>
          <p:cNvSpPr>
            <a:spLocks noGrp="1"/>
          </p:cNvSpPr>
          <p:nvPr>
            <p:ph type="body" sz="half" idx="20" hasCustomPrompt="1"/>
          </p:nvPr>
        </p:nvSpPr>
        <p:spPr>
          <a:xfrm>
            <a:off x="1847623" y="5220305"/>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3</a:t>
            </a:r>
          </a:p>
        </p:txBody>
      </p:sp>
      <p:sp>
        <p:nvSpPr>
          <p:cNvPr id="15" name="Text Placeholder 3">
            <a:extLst>
              <a:ext uri="{FF2B5EF4-FFF2-40B4-BE49-F238E27FC236}">
                <a16:creationId xmlns:a16="http://schemas.microsoft.com/office/drawing/2014/main" id="{E4F8C752-24B3-EB43-A0F0-7546C14E4E57}"/>
              </a:ext>
            </a:extLst>
          </p:cNvPr>
          <p:cNvSpPr>
            <a:spLocks noGrp="1"/>
          </p:cNvSpPr>
          <p:nvPr>
            <p:ph type="body" sz="half" idx="21" hasCustomPrompt="1"/>
          </p:nvPr>
        </p:nvSpPr>
        <p:spPr>
          <a:xfrm>
            <a:off x="7590238" y="5220305"/>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6</a:t>
            </a:r>
          </a:p>
        </p:txBody>
      </p:sp>
      <p:sp>
        <p:nvSpPr>
          <p:cNvPr id="2" name="Slide Number Placeholder 5">
            <a:extLst>
              <a:ext uri="{FF2B5EF4-FFF2-40B4-BE49-F238E27FC236}">
                <a16:creationId xmlns:a16="http://schemas.microsoft.com/office/drawing/2014/main" id="{7EF75496-A003-692A-E715-71E2914F6DE9}"/>
              </a:ext>
            </a:extLst>
          </p:cNvPr>
          <p:cNvSpPr>
            <a:spLocks noGrp="1"/>
          </p:cNvSpPr>
          <p:nvPr>
            <p:ph type="sldNum" sz="quarter" idx="4"/>
          </p:nvPr>
        </p:nvSpPr>
        <p:spPr>
          <a:xfrm>
            <a:off x="11492754" y="6310312"/>
            <a:ext cx="699246" cy="547687"/>
          </a:xfrm>
          <a:prstGeom prst="rect">
            <a:avLst/>
          </a:prstGeom>
        </p:spPr>
        <p:txBody>
          <a:bodyPr anchor="ctr"/>
          <a:lstStyle>
            <a:lvl1pPr algn="ctr">
              <a:defRPr sz="1000">
                <a:solidFill>
                  <a:schemeClr val="bg1"/>
                </a:solidFill>
                <a:latin typeface="Poppins" pitchFamily="2" charset="77"/>
                <a:cs typeface="Poppins" pitchFamily="2" charset="77"/>
              </a:defRPr>
            </a:lvl1pPr>
          </a:lstStyle>
          <a:p>
            <a:fld id="{AFB32154-6A15-4C43-8B0E-1EB1D7A63377}" type="slidenum">
              <a:rPr lang="en-US" smtClean="0"/>
              <a:pPr/>
              <a:t>‹#›</a:t>
            </a:fld>
            <a:endParaRPr lang="en-US"/>
          </a:p>
        </p:txBody>
      </p:sp>
    </p:spTree>
    <p:extLst>
      <p:ext uri="{BB962C8B-B14F-4D97-AF65-F5344CB8AC3E}">
        <p14:creationId xmlns:p14="http://schemas.microsoft.com/office/powerpoint/2010/main" val="1935214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Object -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CB9D1-6F77-7316-11ED-C3FD4944D706}"/>
              </a:ext>
            </a:extLst>
          </p:cNvPr>
          <p:cNvSpPr>
            <a:spLocks noGrp="1"/>
          </p:cNvSpPr>
          <p:nvPr>
            <p:ph type="title"/>
          </p:nvPr>
        </p:nvSpPr>
        <p:spPr>
          <a:xfrm>
            <a:off x="6506258" y="769938"/>
            <a:ext cx="469014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AE1EA4-F710-7FDC-D757-1B2896A72E90}"/>
              </a:ext>
            </a:extLst>
          </p:cNvPr>
          <p:cNvSpPr>
            <a:spLocks noGrp="1"/>
          </p:cNvSpPr>
          <p:nvPr>
            <p:ph idx="1"/>
          </p:nvPr>
        </p:nvSpPr>
        <p:spPr>
          <a:xfrm>
            <a:off x="11597" y="0"/>
            <a:ext cx="5510662"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4" name="Text Placeholder 3">
            <a:extLst>
              <a:ext uri="{FF2B5EF4-FFF2-40B4-BE49-F238E27FC236}">
                <a16:creationId xmlns:a16="http://schemas.microsoft.com/office/drawing/2014/main" id="{5FCEF828-4584-03E4-B768-11796EAA4CA4}"/>
              </a:ext>
            </a:extLst>
          </p:cNvPr>
          <p:cNvSpPr>
            <a:spLocks noGrp="1"/>
          </p:cNvSpPr>
          <p:nvPr>
            <p:ph type="body" sz="half" idx="2"/>
          </p:nvPr>
        </p:nvSpPr>
        <p:spPr>
          <a:xfrm>
            <a:off x="6485281" y="3046412"/>
            <a:ext cx="4711122" cy="304164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0" name="Straight Connector 9">
            <a:extLst>
              <a:ext uri="{FF2B5EF4-FFF2-40B4-BE49-F238E27FC236}">
                <a16:creationId xmlns:a16="http://schemas.microsoft.com/office/drawing/2014/main" id="{C751D035-3737-D993-68B5-9CDFF768C835}"/>
              </a:ext>
            </a:extLst>
          </p:cNvPr>
          <p:cNvCxnSpPr>
            <a:cxnSpLocks/>
          </p:cNvCxnSpPr>
          <p:nvPr userDrawn="1"/>
        </p:nvCxnSpPr>
        <p:spPr>
          <a:xfrm>
            <a:off x="6506258" y="2551300"/>
            <a:ext cx="4711122" cy="0"/>
          </a:xfrm>
          <a:prstGeom prst="line">
            <a:avLst/>
          </a:prstGeom>
          <a:ln w="63500">
            <a:solidFill>
              <a:srgbClr val="83BEEB"/>
            </a:solidFill>
          </a:ln>
        </p:spPr>
        <p:style>
          <a:lnRef idx="1">
            <a:schemeClr val="accent1"/>
          </a:lnRef>
          <a:fillRef idx="0">
            <a:schemeClr val="accent1"/>
          </a:fillRef>
          <a:effectRef idx="0">
            <a:schemeClr val="accent1"/>
          </a:effectRef>
          <a:fontRef idx="minor">
            <a:schemeClr val="tx1"/>
          </a:fontRef>
        </p:style>
      </p:cxnSp>
      <p:sp>
        <p:nvSpPr>
          <p:cNvPr id="5" name="Slide Number Placeholder 5">
            <a:extLst>
              <a:ext uri="{FF2B5EF4-FFF2-40B4-BE49-F238E27FC236}">
                <a16:creationId xmlns:a16="http://schemas.microsoft.com/office/drawing/2014/main" id="{440FC81F-3BC1-100B-F6F6-9DDDE032AAA9}"/>
              </a:ext>
            </a:extLst>
          </p:cNvPr>
          <p:cNvSpPr>
            <a:spLocks noGrp="1"/>
          </p:cNvSpPr>
          <p:nvPr>
            <p:ph type="sldNum" sz="quarter" idx="4"/>
          </p:nvPr>
        </p:nvSpPr>
        <p:spPr>
          <a:xfrm>
            <a:off x="11492754" y="6310312"/>
            <a:ext cx="699246" cy="547687"/>
          </a:xfrm>
          <a:prstGeom prst="rect">
            <a:avLst/>
          </a:prstGeom>
        </p:spPr>
        <p:txBody>
          <a:bodyPr anchor="ctr"/>
          <a:lstStyle>
            <a:lvl1pPr algn="ctr">
              <a:defRPr sz="1000">
                <a:solidFill>
                  <a:schemeClr val="bg1">
                    <a:lumMod val="50000"/>
                  </a:schemeClr>
                </a:solidFill>
                <a:latin typeface="Poppins" pitchFamily="2" charset="77"/>
                <a:cs typeface="Poppins" pitchFamily="2" charset="77"/>
              </a:defRPr>
            </a:lvl1pPr>
          </a:lstStyle>
          <a:p>
            <a:fld id="{AFB32154-6A15-4C43-8B0E-1EB1D7A63377}" type="slidenum">
              <a:rPr lang="en-US" smtClean="0"/>
              <a:pPr/>
              <a:t>‹#›</a:t>
            </a:fld>
            <a:endParaRPr lang="en-US"/>
          </a:p>
        </p:txBody>
      </p:sp>
      <p:sp>
        <p:nvSpPr>
          <p:cNvPr id="6" name="Slide Number Placeholder 5">
            <a:extLst>
              <a:ext uri="{FF2B5EF4-FFF2-40B4-BE49-F238E27FC236}">
                <a16:creationId xmlns:a16="http://schemas.microsoft.com/office/drawing/2014/main" id="{26CB6D0A-D064-F4B3-8732-FB85C1BA5A97}"/>
              </a:ext>
            </a:extLst>
          </p:cNvPr>
          <p:cNvSpPr txBox="1">
            <a:spLocks/>
          </p:cNvSpPr>
          <p:nvPr userDrawn="1"/>
        </p:nvSpPr>
        <p:spPr>
          <a:xfrm>
            <a:off x="11645154" y="6462712"/>
            <a:ext cx="699246" cy="547687"/>
          </a:xfrm>
          <a:prstGeom prst="rect">
            <a:avLst/>
          </a:prstGeom>
        </p:spPr>
        <p:txBody>
          <a:bodyPr anchor="ctr"/>
          <a:lstStyle>
            <a:defPPr>
              <a:defRPr lang="en-US"/>
            </a:defPPr>
            <a:lvl1pPr marL="0" algn="ctr" defTabSz="914400" rtl="0" eaLnBrk="1" latinLnBrk="0" hangingPunct="1">
              <a:defRPr sz="1000" kern="1200">
                <a:solidFill>
                  <a:schemeClr val="bg1"/>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B32154-6A15-4C43-8B0E-1EB1D7A63377}" type="slidenum">
              <a:rPr lang="en-US" smtClean="0"/>
              <a:pPr/>
              <a:t>‹#›</a:t>
            </a:fld>
            <a:endParaRPr lang="en-US"/>
          </a:p>
        </p:txBody>
      </p:sp>
    </p:spTree>
    <p:extLst>
      <p:ext uri="{BB962C8B-B14F-4D97-AF65-F5344CB8AC3E}">
        <p14:creationId xmlns:p14="http://schemas.microsoft.com/office/powerpoint/2010/main" val="41103915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theme" Target="../theme/theme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886C8B-0D15-1882-5870-C31EE136FC1D}"/>
              </a:ext>
            </a:extLst>
          </p:cNvPr>
          <p:cNvSpPr>
            <a:spLocks noGrp="1"/>
          </p:cNvSpPr>
          <p:nvPr>
            <p:ph type="title"/>
          </p:nvPr>
        </p:nvSpPr>
        <p:spPr>
          <a:xfrm>
            <a:off x="645460" y="365125"/>
            <a:ext cx="10847294" cy="1325563"/>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D80C5C68-2100-9F9E-D0CE-B555EFA6D88B}"/>
              </a:ext>
            </a:extLst>
          </p:cNvPr>
          <p:cNvSpPr>
            <a:spLocks noGrp="1"/>
          </p:cNvSpPr>
          <p:nvPr>
            <p:ph type="body" idx="1"/>
          </p:nvPr>
        </p:nvSpPr>
        <p:spPr>
          <a:xfrm>
            <a:off x="645460" y="2137719"/>
            <a:ext cx="10847294" cy="403924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 </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09742019-2254-4D71-21BC-1DEF9628629A}"/>
              </a:ext>
            </a:extLst>
          </p:cNvPr>
          <p:cNvSpPr>
            <a:spLocks noGrp="1"/>
          </p:cNvSpPr>
          <p:nvPr>
            <p:ph type="sldNum" sz="quarter" idx="4"/>
          </p:nvPr>
        </p:nvSpPr>
        <p:spPr>
          <a:xfrm>
            <a:off x="8749554" y="6310312"/>
            <a:ext cx="2743200" cy="365125"/>
          </a:xfrm>
          <a:prstGeom prst="rect">
            <a:avLst/>
          </a:prstGeom>
        </p:spPr>
        <p:txBody>
          <a:bodyPr/>
          <a:lstStyle>
            <a:lvl1pPr algn="r">
              <a:defRPr sz="1000">
                <a:latin typeface="Poppins" pitchFamily="2" charset="77"/>
                <a:cs typeface="Poppins" pitchFamily="2" charset="77"/>
              </a:defRPr>
            </a:lvl1pPr>
          </a:lstStyle>
          <a:p>
            <a:fld id="{AFB32154-6A15-4C43-8B0E-1EB1D7A63377}" type="slidenum">
              <a:rPr lang="en-US" smtClean="0"/>
              <a:pPr/>
              <a:t>‹#›</a:t>
            </a:fld>
            <a:endParaRPr lang="en-US"/>
          </a:p>
        </p:txBody>
      </p:sp>
    </p:spTree>
    <p:extLst>
      <p:ext uri="{BB962C8B-B14F-4D97-AF65-F5344CB8AC3E}">
        <p14:creationId xmlns:p14="http://schemas.microsoft.com/office/powerpoint/2010/main" val="1723504814"/>
      </p:ext>
    </p:extLst>
  </p:cSld>
  <p:clrMap bg1="lt1" tx1="dk1" bg2="lt2" tx2="dk2" accent1="accent1" accent2="accent2" accent3="accent3" accent4="accent4" accent5="accent5" accent6="accent6" hlink="hlink" folHlink="folHlink"/>
  <p:sldLayoutIdLst>
    <p:sldLayoutId id="2147483649" r:id="rId1"/>
    <p:sldLayoutId id="2147483672" r:id="rId2"/>
    <p:sldLayoutId id="2147483673" r:id="rId3"/>
    <p:sldLayoutId id="2147483696" r:id="rId4"/>
    <p:sldLayoutId id="2147483708" r:id="rId5"/>
    <p:sldLayoutId id="2147483709" r:id="rId6"/>
    <p:sldLayoutId id="2147483710" r:id="rId7"/>
    <p:sldLayoutId id="2147483665" r:id="rId8"/>
    <p:sldLayoutId id="2147483656" r:id="rId9"/>
    <p:sldLayoutId id="2147483660" r:id="rId10"/>
    <p:sldLayoutId id="2147483663" r:id="rId11"/>
    <p:sldLayoutId id="2147483674" r:id="rId12"/>
    <p:sldLayoutId id="2147483675" r:id="rId13"/>
    <p:sldLayoutId id="2147483650" r:id="rId14"/>
    <p:sldLayoutId id="2147483662" r:id="rId15"/>
    <p:sldLayoutId id="2147483670" r:id="rId16"/>
    <p:sldLayoutId id="2147483671" r:id="rId17"/>
    <p:sldLayoutId id="2147483661" r:id="rId18"/>
    <p:sldLayoutId id="2147483652" r:id="rId19"/>
    <p:sldLayoutId id="2147483666" r:id="rId20"/>
    <p:sldLayoutId id="2147483667" r:id="rId21"/>
    <p:sldLayoutId id="2147483668" r:id="rId22"/>
    <p:sldLayoutId id="2147483664" r:id="rId23"/>
    <p:sldLayoutId id="2147483669" r:id="rId24"/>
    <p:sldLayoutId id="2147483711" r:id="rId25"/>
    <p:sldLayoutId id="2147483697" r:id="rId26"/>
    <p:sldLayoutId id="2147483698" r:id="rId27"/>
    <p:sldLayoutId id="2147483676" r:id="rId28"/>
    <p:sldLayoutId id="2147483695" r:id="rId29"/>
  </p:sldLayoutIdLst>
  <p:hf hdr="0" ftr="0" dt="0"/>
  <p:txStyles>
    <p:titleStyle>
      <a:lvl1pPr algn="l" defTabSz="914400" rtl="0" eaLnBrk="1" latinLnBrk="0" hangingPunct="1">
        <a:lnSpc>
          <a:spcPct val="90000"/>
        </a:lnSpc>
        <a:spcBef>
          <a:spcPct val="0"/>
        </a:spcBef>
        <a:buNone/>
        <a:defRPr sz="4400" b="0" i="0" kern="1200">
          <a:solidFill>
            <a:srgbClr val="0E1E50"/>
          </a:solidFill>
          <a:latin typeface="Poppins Medium" pitchFamily="2" charset="77"/>
          <a:ea typeface="+mj-ea"/>
          <a:cs typeface="Poppins Medium"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65000"/>
              <a:lumOff val="35000"/>
            </a:schemeClr>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65000"/>
              <a:lumOff val="35000"/>
            </a:schemeClr>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65000"/>
              <a:lumOff val="35000"/>
            </a:schemeClr>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F4FC93-B886-4550-9EF8-42B4B87672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AA1F3E5-3C4E-4266-BD17-2AA649C23003}"/>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D9BFD1-F1F8-42D5-86FE-D19A0F27274D}"/>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08474D-88C2-4480-811B-C58AF0BC27BF}" type="datetimeFigureOut">
              <a:rPr lang="en-US" smtClean="0"/>
              <a:t>4/24/2023</a:t>
            </a:fld>
            <a:endParaRPr lang="en-US"/>
          </a:p>
        </p:txBody>
      </p:sp>
      <p:sp>
        <p:nvSpPr>
          <p:cNvPr id="5" name="Footer Placeholder 4">
            <a:extLst>
              <a:ext uri="{FF2B5EF4-FFF2-40B4-BE49-F238E27FC236}">
                <a16:creationId xmlns:a16="http://schemas.microsoft.com/office/drawing/2014/main" id="{2C63914A-D0CF-451A-AEBC-3ED3D4D9CFE2}"/>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C1C25BF-09ED-48FC-965B-E849DCF33620}"/>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BC6B66-E5D0-497F-B984-0CE0FD7EBCF2}" type="slidenum">
              <a:rPr lang="en-US" smtClean="0"/>
              <a:t>‹#›</a:t>
            </a:fld>
            <a:endParaRPr lang="en-US"/>
          </a:p>
        </p:txBody>
      </p:sp>
    </p:spTree>
    <p:extLst>
      <p:ext uri="{BB962C8B-B14F-4D97-AF65-F5344CB8AC3E}">
        <p14:creationId xmlns:p14="http://schemas.microsoft.com/office/powerpoint/2010/main" val="409095619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4" r:id="rId13"/>
    <p:sldLayoutId id="2147483735" r:id="rId14"/>
    <p:sldLayoutId id="2147483736" r:id="rId15"/>
    <p:sldLayoutId id="2147483737" r:id="rId16"/>
    <p:sldLayoutId id="2147483739" r:id="rId17"/>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1.xml"/></Relationships>
</file>

<file path=ppt/slides/_rels/slide2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4.xml"/><Relationship Id="rId1" Type="http://schemas.openxmlformats.org/officeDocument/2006/relationships/slideLayout" Target="../slideLayouts/slideLayout19.xml"/><Relationship Id="rId5" Type="http://schemas.openxmlformats.org/officeDocument/2006/relationships/image" Target="../media/image78.png"/><Relationship Id="rId4" Type="http://schemas.openxmlformats.org/officeDocument/2006/relationships/image" Target="../media/image77.png"/></Relationships>
</file>

<file path=ppt/slides/_rels/slide2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5.xml"/><Relationship Id="rId1" Type="http://schemas.openxmlformats.org/officeDocument/2006/relationships/slideLayout" Target="../slideLayouts/slideLayout19.xml"/><Relationship Id="rId5" Type="http://schemas.openxmlformats.org/officeDocument/2006/relationships/image" Target="../media/image81.png"/><Relationship Id="rId4" Type="http://schemas.openxmlformats.org/officeDocument/2006/relationships/image" Target="../media/image80.png"/></Relationships>
</file>

<file path=ppt/slides/_rels/slide2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18" Type="http://schemas.openxmlformats.org/officeDocument/2006/relationships/image" Target="../media/image34.png"/><Relationship Id="rId26" Type="http://schemas.openxmlformats.org/officeDocument/2006/relationships/image" Target="../media/image42.png"/><Relationship Id="rId3" Type="http://schemas.openxmlformats.org/officeDocument/2006/relationships/image" Target="../media/image19.svg"/><Relationship Id="rId21" Type="http://schemas.openxmlformats.org/officeDocument/2006/relationships/image" Target="../media/image37.svg"/><Relationship Id="rId7" Type="http://schemas.openxmlformats.org/officeDocument/2006/relationships/image" Target="../media/image23.svg"/><Relationship Id="rId12" Type="http://schemas.openxmlformats.org/officeDocument/2006/relationships/image" Target="../media/image28.png"/><Relationship Id="rId17" Type="http://schemas.openxmlformats.org/officeDocument/2006/relationships/image" Target="../media/image33.svg"/><Relationship Id="rId25" Type="http://schemas.openxmlformats.org/officeDocument/2006/relationships/image" Target="../media/image41.svg"/><Relationship Id="rId2" Type="http://schemas.openxmlformats.org/officeDocument/2006/relationships/image" Target="../media/image18.png"/><Relationship Id="rId16" Type="http://schemas.openxmlformats.org/officeDocument/2006/relationships/image" Target="../media/image32.png"/><Relationship Id="rId20" Type="http://schemas.openxmlformats.org/officeDocument/2006/relationships/image" Target="../media/image36.png"/><Relationship Id="rId29" Type="http://schemas.openxmlformats.org/officeDocument/2006/relationships/image" Target="../media/image45.svg"/><Relationship Id="rId1" Type="http://schemas.openxmlformats.org/officeDocument/2006/relationships/slideLayout" Target="../slideLayouts/slideLayout23.xml"/><Relationship Id="rId6" Type="http://schemas.openxmlformats.org/officeDocument/2006/relationships/image" Target="../media/image22.png"/><Relationship Id="rId11" Type="http://schemas.openxmlformats.org/officeDocument/2006/relationships/image" Target="../media/image27.svg"/><Relationship Id="rId24" Type="http://schemas.openxmlformats.org/officeDocument/2006/relationships/image" Target="../media/image40.png"/><Relationship Id="rId5" Type="http://schemas.openxmlformats.org/officeDocument/2006/relationships/image" Target="../media/image21.svg"/><Relationship Id="rId15" Type="http://schemas.openxmlformats.org/officeDocument/2006/relationships/image" Target="../media/image31.svg"/><Relationship Id="rId23" Type="http://schemas.openxmlformats.org/officeDocument/2006/relationships/image" Target="../media/image39.svg"/><Relationship Id="rId28" Type="http://schemas.openxmlformats.org/officeDocument/2006/relationships/image" Target="../media/image44.png"/><Relationship Id="rId10" Type="http://schemas.openxmlformats.org/officeDocument/2006/relationships/image" Target="../media/image26.png"/><Relationship Id="rId19" Type="http://schemas.openxmlformats.org/officeDocument/2006/relationships/image" Target="../media/image35.svg"/><Relationship Id="rId4" Type="http://schemas.openxmlformats.org/officeDocument/2006/relationships/image" Target="../media/image20.png"/><Relationship Id="rId9" Type="http://schemas.openxmlformats.org/officeDocument/2006/relationships/image" Target="../media/image25.svg"/><Relationship Id="rId14" Type="http://schemas.openxmlformats.org/officeDocument/2006/relationships/image" Target="../media/image30.png"/><Relationship Id="rId22" Type="http://schemas.openxmlformats.org/officeDocument/2006/relationships/image" Target="../media/image38.png"/><Relationship Id="rId27" Type="http://schemas.openxmlformats.org/officeDocument/2006/relationships/image" Target="../media/image43.svg"/></Relationships>
</file>

<file path=ppt/slides/_rels/slide3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19.xml"/><Relationship Id="rId4" Type="http://schemas.openxmlformats.org/officeDocument/2006/relationships/image" Target="../media/image49.png"/></Relationships>
</file>

<file path=ppt/slides/_rels/slide7.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9.xml"/><Relationship Id="rId4" Type="http://schemas.openxmlformats.org/officeDocument/2006/relationships/image" Target="../media/image57.png"/></Relationships>
</file>

<file path=ppt/slides/_rels/slide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A picture containing sky, outdoor, sunset, sun&#10;&#10;Description automatically generated">
            <a:extLst>
              <a:ext uri="{FF2B5EF4-FFF2-40B4-BE49-F238E27FC236}">
                <a16:creationId xmlns:a16="http://schemas.microsoft.com/office/drawing/2014/main" id="{63A4140F-32F5-CEE7-78D1-2D7D66394BF1}"/>
              </a:ext>
            </a:extLst>
          </p:cNvPr>
          <p:cNvPicPr>
            <a:picLocks noChangeAspect="1"/>
          </p:cNvPicPr>
          <p:nvPr/>
        </p:nvPicPr>
        <p:blipFill rotWithShape="1">
          <a:blip r:embed="rId3"/>
          <a:srcRect t="60333" r="353" b="2490"/>
          <a:stretch/>
        </p:blipFill>
        <p:spPr>
          <a:xfrm>
            <a:off x="-13654" y="-14483"/>
            <a:ext cx="12205654" cy="6872482"/>
          </a:xfrm>
          <a:prstGeom prst="rect">
            <a:avLst/>
          </a:prstGeom>
        </p:spPr>
      </p:pic>
      <p:sp>
        <p:nvSpPr>
          <p:cNvPr id="7" name="Rectangle 6">
            <a:extLst>
              <a:ext uri="{FF2B5EF4-FFF2-40B4-BE49-F238E27FC236}">
                <a16:creationId xmlns:a16="http://schemas.microsoft.com/office/drawing/2014/main" id="{6B020808-044F-6EC0-3B5E-C241B02EE4D5}"/>
              </a:ext>
            </a:extLst>
          </p:cNvPr>
          <p:cNvSpPr/>
          <p:nvPr/>
        </p:nvSpPr>
        <p:spPr>
          <a:xfrm flipV="1">
            <a:off x="-7904" y="1"/>
            <a:ext cx="12199904" cy="6867924"/>
          </a:xfrm>
          <a:prstGeom prst="rect">
            <a:avLst/>
          </a:prstGeom>
          <a:solidFill>
            <a:schemeClr val="accent1">
              <a:alpha val="50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4" name="Title 3">
            <a:extLst>
              <a:ext uri="{FF2B5EF4-FFF2-40B4-BE49-F238E27FC236}">
                <a16:creationId xmlns:a16="http://schemas.microsoft.com/office/drawing/2014/main" id="{8627D59F-02B6-5231-4D72-B575A5973567}"/>
              </a:ext>
            </a:extLst>
          </p:cNvPr>
          <p:cNvSpPr>
            <a:spLocks noGrp="1"/>
          </p:cNvSpPr>
          <p:nvPr>
            <p:ph type="ctrTitle"/>
          </p:nvPr>
        </p:nvSpPr>
        <p:spPr/>
        <p:txBody>
          <a:bodyPr/>
          <a:lstStyle/>
          <a:p>
            <a:r>
              <a:rPr lang="en-US">
                <a:latin typeface="Poppins"/>
                <a:cs typeface="Poppins"/>
              </a:rPr>
              <a:t>Power</a:t>
            </a:r>
            <a:endParaRPr lang="en-US"/>
          </a:p>
        </p:txBody>
      </p:sp>
      <p:sp>
        <p:nvSpPr>
          <p:cNvPr id="5" name="Subtitle 4">
            <a:extLst>
              <a:ext uri="{FF2B5EF4-FFF2-40B4-BE49-F238E27FC236}">
                <a16:creationId xmlns:a16="http://schemas.microsoft.com/office/drawing/2014/main" id="{DE73AB74-C0B5-796A-A3FA-DD47630587C2}"/>
              </a:ext>
            </a:extLst>
          </p:cNvPr>
          <p:cNvSpPr>
            <a:spLocks noGrp="1"/>
          </p:cNvSpPr>
          <p:nvPr>
            <p:ph type="subTitle" idx="1"/>
          </p:nvPr>
        </p:nvSpPr>
        <p:spPr/>
        <p:txBody>
          <a:bodyPr vert="horz" lIns="91440" tIns="45720" rIns="91440" bIns="45720" rtlCol="0" anchor="t">
            <a:normAutofit/>
          </a:bodyPr>
          <a:lstStyle/>
          <a:p>
            <a:r>
              <a:rPr lang="en-US" sz="1400">
                <a:latin typeface="Poppins"/>
                <a:cs typeface="Poppins"/>
              </a:rPr>
              <a:t>Last updated March 2023</a:t>
            </a:r>
            <a:endParaRPr lang="en-US" sz="1600"/>
          </a:p>
        </p:txBody>
      </p:sp>
      <p:pic>
        <p:nvPicPr>
          <p:cNvPr id="2" name="Picture 2">
            <a:extLst>
              <a:ext uri="{FF2B5EF4-FFF2-40B4-BE49-F238E27FC236}">
                <a16:creationId xmlns:a16="http://schemas.microsoft.com/office/drawing/2014/main" id="{DBE84968-C34D-9179-C92C-625D94E0DFC2}"/>
              </a:ext>
            </a:extLst>
          </p:cNvPr>
          <p:cNvPicPr>
            <a:picLocks noChangeAspect="1"/>
          </p:cNvPicPr>
          <p:nvPr/>
        </p:nvPicPr>
        <p:blipFill>
          <a:blip r:embed="rId4"/>
          <a:stretch>
            <a:fillRect/>
          </a:stretch>
        </p:blipFill>
        <p:spPr>
          <a:xfrm>
            <a:off x="871268" y="831122"/>
            <a:ext cx="2283125" cy="882549"/>
          </a:xfrm>
          <a:prstGeom prst="rect">
            <a:avLst/>
          </a:prstGeom>
        </p:spPr>
      </p:pic>
      <p:cxnSp>
        <p:nvCxnSpPr>
          <p:cNvPr id="6" name="Straight Arrow Connector 5">
            <a:extLst>
              <a:ext uri="{FF2B5EF4-FFF2-40B4-BE49-F238E27FC236}">
                <a16:creationId xmlns:a16="http://schemas.microsoft.com/office/drawing/2014/main" id="{AA923C0B-1E05-8CAD-16FF-A841915DE355}"/>
              </a:ext>
            </a:extLst>
          </p:cNvPr>
          <p:cNvCxnSpPr/>
          <p:nvPr/>
        </p:nvCxnSpPr>
        <p:spPr>
          <a:xfrm>
            <a:off x="879895" y="5257801"/>
            <a:ext cx="10590358" cy="8626"/>
          </a:xfrm>
          <a:prstGeom prst="straightConnector1">
            <a:avLst/>
          </a:prstGeom>
          <a:ln w="57150"/>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41280840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descr="Graphical user interface&#10;&#10;Description automatically generated">
            <a:extLst>
              <a:ext uri="{FF2B5EF4-FFF2-40B4-BE49-F238E27FC236}">
                <a16:creationId xmlns:a16="http://schemas.microsoft.com/office/drawing/2014/main" id="{3357CD76-A612-9BA0-CCA4-0BB3EC860A1A}"/>
              </a:ext>
            </a:extLst>
          </p:cNvPr>
          <p:cNvPicPr>
            <a:picLocks noGrp="1" noChangeAspect="1"/>
          </p:cNvPicPr>
          <p:nvPr>
            <p:ph sz="half" idx="1"/>
          </p:nvPr>
        </p:nvPicPr>
        <p:blipFill>
          <a:blip r:embed="rId3"/>
          <a:stretch>
            <a:fillRect/>
          </a:stretch>
        </p:blipFill>
        <p:spPr>
          <a:xfrm>
            <a:off x="5241020" y="337868"/>
            <a:ext cx="6255021" cy="6169774"/>
          </a:xfrm>
        </p:spPr>
      </p:pic>
      <p:sp>
        <p:nvSpPr>
          <p:cNvPr id="11" name="TextBox 10">
            <a:extLst>
              <a:ext uri="{FF2B5EF4-FFF2-40B4-BE49-F238E27FC236}">
                <a16:creationId xmlns:a16="http://schemas.microsoft.com/office/drawing/2014/main" id="{DE34C045-E209-1D7A-ECBA-D97F55C814F6}"/>
              </a:ext>
            </a:extLst>
          </p:cNvPr>
          <p:cNvSpPr txBox="1"/>
          <p:nvPr/>
        </p:nvSpPr>
        <p:spPr>
          <a:xfrm>
            <a:off x="544825" y="2030234"/>
            <a:ext cx="4458871"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sz="2400" dirty="0">
                <a:solidFill>
                  <a:srgbClr val="DFE1EF"/>
                </a:solidFill>
                <a:latin typeface="Poppins"/>
                <a:ea typeface="+mn-lt"/>
                <a:cs typeface="+mn-lt"/>
              </a:rPr>
              <a:t>Although the share of coal in power generation is decreasing and the share of zero-carbon sources is increasing, </a:t>
            </a:r>
            <a:r>
              <a:rPr lang="en-US" sz="2400" dirty="0">
                <a:solidFill>
                  <a:schemeClr val="accent6"/>
                </a:solidFill>
                <a:latin typeface="Poppins"/>
                <a:ea typeface="+mn-lt"/>
                <a:cs typeface="+mn-lt"/>
              </a:rPr>
              <a:t>overall coal use has risen by</a:t>
            </a:r>
            <a:r>
              <a:rPr lang="en-US" sz="2400" dirty="0">
                <a:solidFill>
                  <a:srgbClr val="83BEEB"/>
                </a:solidFill>
                <a:latin typeface="Poppins"/>
                <a:ea typeface="+mn-lt"/>
                <a:cs typeface="+mn-lt"/>
              </a:rPr>
              <a:t> 20% since 2010</a:t>
            </a:r>
            <a:r>
              <a:rPr lang="en-US" sz="2400" dirty="0">
                <a:solidFill>
                  <a:srgbClr val="DFE1EF"/>
                </a:solidFill>
                <a:latin typeface="Poppins"/>
                <a:ea typeface="+mn-lt"/>
                <a:cs typeface="+mn-lt"/>
              </a:rPr>
              <a:t>.</a:t>
            </a:r>
          </a:p>
          <a:p>
            <a:endParaRPr lang="en-US" sz="2400">
              <a:solidFill>
                <a:srgbClr val="DFE1EF"/>
              </a:solidFill>
              <a:latin typeface="Poppins"/>
              <a:cs typeface="Calibri"/>
            </a:endParaRPr>
          </a:p>
          <a:p>
            <a:pPr marL="285750" indent="-285750">
              <a:buFont typeface="Arial" panose="020B0604020202020204" pitchFamily="34" charset="0"/>
              <a:buChar char="•"/>
            </a:pPr>
            <a:endParaRPr lang="en-US" sz="2400" dirty="0">
              <a:solidFill>
                <a:schemeClr val="bg1"/>
              </a:solidFill>
              <a:latin typeface="Poppins"/>
              <a:ea typeface="+mn-lt"/>
              <a:cs typeface="+mn-lt"/>
            </a:endParaRPr>
          </a:p>
        </p:txBody>
      </p:sp>
    </p:spTree>
    <p:extLst>
      <p:ext uri="{BB962C8B-B14F-4D97-AF65-F5344CB8AC3E}">
        <p14:creationId xmlns:p14="http://schemas.microsoft.com/office/powerpoint/2010/main" val="21322468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F1697FF-D40C-355E-CBD2-C45BF17839A0}"/>
              </a:ext>
            </a:extLst>
          </p:cNvPr>
          <p:cNvSpPr>
            <a:spLocks noGrp="1"/>
          </p:cNvSpPr>
          <p:nvPr>
            <p:ph sz="half" idx="11"/>
          </p:nvPr>
        </p:nvSpPr>
        <p:spPr>
          <a:xfrm>
            <a:off x="760993" y="1574319"/>
            <a:ext cx="3888532" cy="3711246"/>
          </a:xfrm>
        </p:spPr>
        <p:txBody>
          <a:bodyPr vert="horz" lIns="91440" tIns="45720" rIns="91440" bIns="45720" rtlCol="0" anchor="t">
            <a:noAutofit/>
          </a:bodyPr>
          <a:lstStyle/>
          <a:p>
            <a:r>
              <a:rPr lang="en-US" sz="2400" dirty="0">
                <a:solidFill>
                  <a:srgbClr val="DFE1EF"/>
                </a:solidFill>
                <a:latin typeface="Poppins"/>
                <a:cs typeface="Poppins"/>
              </a:rPr>
              <a:t>Only 35 countries have pledged to phase out coal power or to remain coal-free as of 2021. Currently, </a:t>
            </a:r>
            <a:r>
              <a:rPr lang="en-US" sz="2400" dirty="0">
                <a:solidFill>
                  <a:schemeClr val="accent6"/>
                </a:solidFill>
                <a:latin typeface="Poppins"/>
                <a:cs typeface="Poppins"/>
              </a:rPr>
              <a:t>the three largest consumers of coal </a:t>
            </a:r>
            <a:r>
              <a:rPr lang="en-US" sz="2400" dirty="0">
                <a:solidFill>
                  <a:srgbClr val="83BEEB"/>
                </a:solidFill>
                <a:latin typeface="Poppins"/>
                <a:cs typeface="Poppins"/>
              </a:rPr>
              <a:t>— China, India and the United States — </a:t>
            </a:r>
            <a:r>
              <a:rPr lang="en-US" sz="2400" dirty="0">
                <a:solidFill>
                  <a:schemeClr val="accent6"/>
                </a:solidFill>
                <a:latin typeface="Poppins"/>
                <a:cs typeface="Poppins"/>
              </a:rPr>
              <a:t>do not have phase-out pledges.</a:t>
            </a:r>
            <a:endParaRPr lang="en-US" sz="2400" dirty="0">
              <a:solidFill>
                <a:schemeClr val="accent6"/>
              </a:solidFill>
            </a:endParaRPr>
          </a:p>
        </p:txBody>
      </p:sp>
      <p:pic>
        <p:nvPicPr>
          <p:cNvPr id="2" name="Picture 2" descr="A picture containing text, outdoor, transport, mountain&#10;&#10;Description automatically generated">
            <a:extLst>
              <a:ext uri="{FF2B5EF4-FFF2-40B4-BE49-F238E27FC236}">
                <a16:creationId xmlns:a16="http://schemas.microsoft.com/office/drawing/2014/main" id="{9F953295-E99A-3C69-B6B3-785DAB781C73}"/>
              </a:ext>
            </a:extLst>
          </p:cNvPr>
          <p:cNvPicPr>
            <a:picLocks noChangeAspect="1"/>
          </p:cNvPicPr>
          <p:nvPr/>
        </p:nvPicPr>
        <p:blipFill>
          <a:blip r:embed="rId3"/>
          <a:stretch>
            <a:fillRect/>
          </a:stretch>
        </p:blipFill>
        <p:spPr>
          <a:xfrm>
            <a:off x="5069456" y="1206260"/>
            <a:ext cx="6668218" cy="4459856"/>
          </a:xfrm>
          <a:prstGeom prst="rect">
            <a:avLst/>
          </a:prstGeom>
        </p:spPr>
      </p:pic>
    </p:spTree>
    <p:extLst>
      <p:ext uri="{BB962C8B-B14F-4D97-AF65-F5344CB8AC3E}">
        <p14:creationId xmlns:p14="http://schemas.microsoft.com/office/powerpoint/2010/main" val="613183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F1697FF-D40C-355E-CBD2-C45BF17839A0}"/>
              </a:ext>
            </a:extLst>
          </p:cNvPr>
          <p:cNvSpPr>
            <a:spLocks noGrp="1"/>
          </p:cNvSpPr>
          <p:nvPr>
            <p:ph sz="half" idx="11"/>
          </p:nvPr>
        </p:nvSpPr>
        <p:spPr>
          <a:xfrm>
            <a:off x="746616" y="2120659"/>
            <a:ext cx="4046682" cy="3452454"/>
          </a:xfrm>
        </p:spPr>
        <p:txBody>
          <a:bodyPr vert="horz" lIns="91440" tIns="45720" rIns="91440" bIns="45720" rtlCol="0" anchor="t">
            <a:noAutofit/>
          </a:bodyPr>
          <a:lstStyle/>
          <a:p>
            <a:pPr>
              <a:lnSpc>
                <a:spcPct val="100000"/>
              </a:lnSpc>
              <a:spcAft>
                <a:spcPts val="1000"/>
              </a:spcAft>
            </a:pPr>
            <a:r>
              <a:rPr lang="en-US" sz="2400" dirty="0">
                <a:solidFill>
                  <a:srgbClr val="DFE1EF"/>
                </a:solidFill>
                <a:latin typeface="Poppins"/>
                <a:cs typeface="Poppins"/>
              </a:rPr>
              <a:t>Fossil gas consumption in the power sector </a:t>
            </a:r>
            <a:r>
              <a:rPr lang="en-US" sz="2400" dirty="0">
                <a:solidFill>
                  <a:schemeClr val="accent6"/>
                </a:solidFill>
                <a:latin typeface="Poppins"/>
                <a:cs typeface="Poppins"/>
              </a:rPr>
              <a:t>needs to fall to around</a:t>
            </a:r>
            <a:r>
              <a:rPr lang="en-US" sz="2400" dirty="0">
                <a:solidFill>
                  <a:srgbClr val="83BEEB"/>
                </a:solidFill>
                <a:latin typeface="Poppins"/>
                <a:cs typeface="Poppins"/>
              </a:rPr>
              <a:t> 17% of total power generation</a:t>
            </a:r>
            <a:r>
              <a:rPr lang="en-US" sz="2400" dirty="0">
                <a:solidFill>
                  <a:srgbClr val="DFE1EF"/>
                </a:solidFill>
                <a:latin typeface="Poppins"/>
                <a:cs typeface="Poppins"/>
              </a:rPr>
              <a:t> by 2030 and reach near zero by 2040.</a:t>
            </a:r>
            <a:endParaRPr lang="en-US" sz="2400" dirty="0">
              <a:latin typeface="Poppins"/>
              <a:cs typeface="Poppins"/>
            </a:endParaRPr>
          </a:p>
        </p:txBody>
      </p:sp>
      <p:pic>
        <p:nvPicPr>
          <p:cNvPr id="6" name="Picture 6" descr="Chart&#10;&#10;Description automatically generated">
            <a:extLst>
              <a:ext uri="{FF2B5EF4-FFF2-40B4-BE49-F238E27FC236}">
                <a16:creationId xmlns:a16="http://schemas.microsoft.com/office/drawing/2014/main" id="{E3B4D301-5F69-5CFF-F714-D8EC3E3CB537}"/>
              </a:ext>
            </a:extLst>
          </p:cNvPr>
          <p:cNvPicPr>
            <a:picLocks noGrp="1" noChangeAspect="1"/>
          </p:cNvPicPr>
          <p:nvPr>
            <p:ph sz="half" idx="1"/>
          </p:nvPr>
        </p:nvPicPr>
        <p:blipFill>
          <a:blip r:embed="rId3"/>
          <a:stretch>
            <a:fillRect/>
          </a:stretch>
        </p:blipFill>
        <p:spPr>
          <a:xfrm>
            <a:off x="5246842" y="347367"/>
            <a:ext cx="6466995" cy="6148463"/>
          </a:xfrm>
        </p:spPr>
      </p:pic>
    </p:spTree>
    <p:extLst>
      <p:ext uri="{BB962C8B-B14F-4D97-AF65-F5344CB8AC3E}">
        <p14:creationId xmlns:p14="http://schemas.microsoft.com/office/powerpoint/2010/main" val="12229252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olar panels on a roof&#10;&#10;Description automatically generated with medium confidence">
            <a:extLst>
              <a:ext uri="{FF2B5EF4-FFF2-40B4-BE49-F238E27FC236}">
                <a16:creationId xmlns:a16="http://schemas.microsoft.com/office/drawing/2014/main" id="{5317A624-326E-F07F-8844-51FA449A7504}"/>
              </a:ext>
            </a:extLst>
          </p:cNvPr>
          <p:cNvPicPr>
            <a:picLocks noChangeAspect="1"/>
          </p:cNvPicPr>
          <p:nvPr/>
        </p:nvPicPr>
        <p:blipFill rotWithShape="1">
          <a:blip r:embed="rId3"/>
          <a:srcRect t="24674"/>
          <a:stretch/>
        </p:blipFill>
        <p:spPr>
          <a:xfrm>
            <a:off x="-7904" y="0"/>
            <a:ext cx="12199904" cy="6892219"/>
          </a:xfrm>
          <a:prstGeom prst="rect">
            <a:avLst/>
          </a:prstGeom>
        </p:spPr>
      </p:pic>
      <p:sp>
        <p:nvSpPr>
          <p:cNvPr id="7" name="Rectangle 6">
            <a:extLst>
              <a:ext uri="{FF2B5EF4-FFF2-40B4-BE49-F238E27FC236}">
                <a16:creationId xmlns:a16="http://schemas.microsoft.com/office/drawing/2014/main" id="{8B3BD305-5D2E-F1FE-5BAF-5C07363A4444}"/>
              </a:ext>
            </a:extLst>
          </p:cNvPr>
          <p:cNvSpPr/>
          <p:nvPr/>
        </p:nvSpPr>
        <p:spPr>
          <a:xfrm flipV="1">
            <a:off x="-7904" y="-9926"/>
            <a:ext cx="12199904" cy="6902144"/>
          </a:xfrm>
          <a:prstGeom prst="rect">
            <a:avLst/>
          </a:prstGeom>
          <a:solidFill>
            <a:schemeClr val="accent1">
              <a:alpha val="50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000" baseline="-25000"/>
          </a:p>
        </p:txBody>
      </p:sp>
      <p:sp>
        <p:nvSpPr>
          <p:cNvPr id="2" name="Title 1">
            <a:extLst>
              <a:ext uri="{FF2B5EF4-FFF2-40B4-BE49-F238E27FC236}">
                <a16:creationId xmlns:a16="http://schemas.microsoft.com/office/drawing/2014/main" id="{C0D24446-4275-4F50-3F64-2AA22BAEA697}"/>
              </a:ext>
            </a:extLst>
          </p:cNvPr>
          <p:cNvSpPr>
            <a:spLocks noGrp="1"/>
          </p:cNvSpPr>
          <p:nvPr>
            <p:ph type="ctrTitle"/>
          </p:nvPr>
        </p:nvSpPr>
        <p:spPr/>
        <p:txBody>
          <a:bodyPr>
            <a:normAutofit fontScale="90000"/>
          </a:bodyPr>
          <a:lstStyle/>
          <a:p>
            <a:r>
              <a:rPr lang="en-US" b="1">
                <a:latin typeface="Poppins"/>
                <a:cs typeface="Poppins"/>
              </a:rPr>
              <a:t>Rapidly scale</a:t>
            </a:r>
            <a:r>
              <a:rPr lang="en-US">
                <a:latin typeface="Poppins"/>
                <a:cs typeface="Poppins"/>
              </a:rPr>
              <a:t> </a:t>
            </a:r>
            <a:r>
              <a:rPr lang="en-US" b="0">
                <a:latin typeface="Poppins"/>
                <a:cs typeface="Poppins"/>
              </a:rPr>
              <a:t>up </a:t>
            </a:r>
            <a:br>
              <a:rPr lang="en-US" b="0">
                <a:latin typeface="Poppins"/>
                <a:cs typeface="Poppins"/>
              </a:rPr>
            </a:br>
            <a:r>
              <a:rPr lang="en-US" b="0">
                <a:latin typeface="Poppins"/>
                <a:cs typeface="Poppins"/>
              </a:rPr>
              <a:t>zero-carbon </a:t>
            </a:r>
            <a:br>
              <a:rPr lang="en-US" b="0">
                <a:latin typeface="Poppins"/>
                <a:cs typeface="Poppins"/>
              </a:rPr>
            </a:br>
            <a:r>
              <a:rPr lang="en-US" b="0">
                <a:latin typeface="Poppins"/>
                <a:cs typeface="Poppins"/>
              </a:rPr>
              <a:t>electricity generation</a:t>
            </a:r>
          </a:p>
        </p:txBody>
      </p:sp>
      <p:sp>
        <p:nvSpPr>
          <p:cNvPr id="3" name="Subtitle 2">
            <a:extLst>
              <a:ext uri="{FF2B5EF4-FFF2-40B4-BE49-F238E27FC236}">
                <a16:creationId xmlns:a16="http://schemas.microsoft.com/office/drawing/2014/main" id="{24D8F2A6-2C6D-CD6F-5CDC-E668F04D228B}"/>
              </a:ext>
            </a:extLst>
          </p:cNvPr>
          <p:cNvSpPr>
            <a:spLocks noGrp="1"/>
          </p:cNvSpPr>
          <p:nvPr>
            <p:ph type="subTitle" idx="1"/>
          </p:nvPr>
        </p:nvSpPr>
        <p:spPr>
          <a:xfrm>
            <a:off x="926756" y="1055841"/>
            <a:ext cx="10615427" cy="630197"/>
          </a:xfrm>
        </p:spPr>
        <p:txBody>
          <a:bodyPr>
            <a:normAutofit/>
          </a:bodyPr>
          <a:lstStyle/>
          <a:p>
            <a:r>
              <a:rPr lang="en-US" sz="2800"/>
              <a:t>SHIFT</a:t>
            </a:r>
          </a:p>
        </p:txBody>
      </p:sp>
      <p:cxnSp>
        <p:nvCxnSpPr>
          <p:cNvPr id="6" name="Straight Arrow Connector 5">
            <a:extLst>
              <a:ext uri="{FF2B5EF4-FFF2-40B4-BE49-F238E27FC236}">
                <a16:creationId xmlns:a16="http://schemas.microsoft.com/office/drawing/2014/main" id="{67B81CE3-0C6F-43C2-7D7C-17DA86B8796A}"/>
              </a:ext>
            </a:extLst>
          </p:cNvPr>
          <p:cNvCxnSpPr>
            <a:cxnSpLocks/>
          </p:cNvCxnSpPr>
          <p:nvPr/>
        </p:nvCxnSpPr>
        <p:spPr>
          <a:xfrm>
            <a:off x="879895" y="5257801"/>
            <a:ext cx="10662288" cy="0"/>
          </a:xfrm>
          <a:prstGeom prst="straightConnector1">
            <a:avLst/>
          </a:prstGeom>
          <a:ln w="57150"/>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12188366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37F0C8C-6967-C081-F7CF-1116FD7E1302}"/>
              </a:ext>
            </a:extLst>
          </p:cNvPr>
          <p:cNvSpPr>
            <a:spLocks noGrp="1"/>
          </p:cNvSpPr>
          <p:nvPr>
            <p:ph sz="half" idx="1"/>
          </p:nvPr>
        </p:nvSpPr>
        <p:spPr>
          <a:xfrm>
            <a:off x="845849" y="2264432"/>
            <a:ext cx="3888532" cy="2331020"/>
          </a:xfrm>
        </p:spPr>
        <p:txBody>
          <a:bodyPr vert="horz" lIns="91440" tIns="45720" rIns="91440" bIns="45720" rtlCol="0" anchor="t">
            <a:normAutofit lnSpcReduction="10000"/>
          </a:bodyPr>
          <a:lstStyle/>
          <a:p>
            <a:r>
              <a:rPr lang="en-US" sz="2400" dirty="0">
                <a:solidFill>
                  <a:srgbClr val="DFE1EF"/>
                </a:solidFill>
                <a:latin typeface="Poppins"/>
                <a:cs typeface="Poppins"/>
              </a:rPr>
              <a:t>From 2019 to 2021, </a:t>
            </a:r>
            <a:r>
              <a:rPr lang="en-US" sz="2400" dirty="0">
                <a:solidFill>
                  <a:schemeClr val="accent6"/>
                </a:solidFill>
                <a:latin typeface="Poppins"/>
                <a:cs typeface="Poppins"/>
              </a:rPr>
              <a:t>solar power generation grew by almost</a:t>
            </a:r>
            <a:r>
              <a:rPr lang="en-US" sz="2400" dirty="0">
                <a:solidFill>
                  <a:srgbClr val="83BEEB"/>
                </a:solidFill>
                <a:latin typeface="Poppins"/>
                <a:cs typeface="Poppins"/>
              </a:rPr>
              <a:t> 47%</a:t>
            </a:r>
            <a:r>
              <a:rPr lang="en-US" sz="2400" dirty="0">
                <a:solidFill>
                  <a:srgbClr val="DFE1EF"/>
                </a:solidFill>
                <a:latin typeface="Poppins"/>
                <a:cs typeface="Poppins"/>
              </a:rPr>
              <a:t> and wind power generation grew by </a:t>
            </a:r>
            <a:r>
              <a:rPr lang="en-US" sz="2400" dirty="0">
                <a:solidFill>
                  <a:srgbClr val="83BEEB"/>
                </a:solidFill>
                <a:latin typeface="Poppins"/>
                <a:cs typeface="Poppins"/>
              </a:rPr>
              <a:t>31%</a:t>
            </a:r>
            <a:r>
              <a:rPr lang="en-US" sz="2400" dirty="0">
                <a:solidFill>
                  <a:schemeClr val="accent3"/>
                </a:solidFill>
                <a:latin typeface="Poppins"/>
                <a:cs typeface="Poppins"/>
              </a:rPr>
              <a:t>.</a:t>
            </a:r>
          </a:p>
        </p:txBody>
      </p:sp>
      <p:pic>
        <p:nvPicPr>
          <p:cNvPr id="10" name="Picture 10" descr="Chart&#10;&#10;Description automatically generated">
            <a:extLst>
              <a:ext uri="{FF2B5EF4-FFF2-40B4-BE49-F238E27FC236}">
                <a16:creationId xmlns:a16="http://schemas.microsoft.com/office/drawing/2014/main" id="{2134D37B-F5EA-1FE6-D581-549494D78FDF}"/>
              </a:ext>
            </a:extLst>
          </p:cNvPr>
          <p:cNvPicPr>
            <a:picLocks noGrp="1" noChangeAspect="1"/>
          </p:cNvPicPr>
          <p:nvPr>
            <p:ph sz="half" idx="11"/>
          </p:nvPr>
        </p:nvPicPr>
        <p:blipFill>
          <a:blip r:embed="rId3"/>
          <a:stretch>
            <a:fillRect/>
          </a:stretch>
        </p:blipFill>
        <p:spPr>
          <a:xfrm>
            <a:off x="5355502" y="754811"/>
            <a:ext cx="6129513" cy="5335887"/>
          </a:xfrm>
        </p:spPr>
      </p:pic>
    </p:spTree>
    <p:extLst>
      <p:ext uri="{BB962C8B-B14F-4D97-AF65-F5344CB8AC3E}">
        <p14:creationId xmlns:p14="http://schemas.microsoft.com/office/powerpoint/2010/main" val="33166945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37F0C8C-6967-C081-F7CF-1116FD7E1302}"/>
              </a:ext>
            </a:extLst>
          </p:cNvPr>
          <p:cNvSpPr>
            <a:spLocks noGrp="1"/>
          </p:cNvSpPr>
          <p:nvPr>
            <p:ph sz="half" idx="1"/>
          </p:nvPr>
        </p:nvSpPr>
        <p:spPr>
          <a:xfrm>
            <a:off x="1018378" y="2091904"/>
            <a:ext cx="4061059" cy="4559509"/>
          </a:xfrm>
        </p:spPr>
        <p:txBody>
          <a:bodyPr vert="horz" lIns="91440" tIns="45720" rIns="91440" bIns="45720" rtlCol="0" anchor="t">
            <a:normAutofit/>
          </a:bodyPr>
          <a:lstStyle/>
          <a:p>
            <a:r>
              <a:rPr lang="en-US" sz="2400" dirty="0">
                <a:latin typeface="Poppins"/>
                <a:cs typeface="Poppins"/>
              </a:rPr>
              <a:t>Over the course of the past decade, the average levelized </a:t>
            </a:r>
            <a:r>
              <a:rPr lang="en-US" sz="2400" dirty="0">
                <a:solidFill>
                  <a:srgbClr val="83BEEB"/>
                </a:solidFill>
                <a:latin typeface="Poppins"/>
                <a:cs typeface="Poppins"/>
              </a:rPr>
              <a:t>electricity costs have declined </a:t>
            </a:r>
            <a:r>
              <a:rPr lang="en-US" sz="2400" dirty="0">
                <a:latin typeface="Poppins"/>
                <a:cs typeface="Poppins"/>
              </a:rPr>
              <a:t>85% for solar PV, 48% for offshore wind and 56% for onshore wind. </a:t>
            </a:r>
          </a:p>
        </p:txBody>
      </p:sp>
      <p:pic>
        <p:nvPicPr>
          <p:cNvPr id="3" name="Picture 3" descr="Chart&#10;&#10;Description automatically generated">
            <a:extLst>
              <a:ext uri="{FF2B5EF4-FFF2-40B4-BE49-F238E27FC236}">
                <a16:creationId xmlns:a16="http://schemas.microsoft.com/office/drawing/2014/main" id="{D89C54A4-D74C-E453-1BDC-F5807ABB8E91}"/>
              </a:ext>
            </a:extLst>
          </p:cNvPr>
          <p:cNvPicPr>
            <a:picLocks noChangeAspect="1"/>
          </p:cNvPicPr>
          <p:nvPr/>
        </p:nvPicPr>
        <p:blipFill>
          <a:blip r:embed="rId3"/>
          <a:stretch>
            <a:fillRect/>
          </a:stretch>
        </p:blipFill>
        <p:spPr>
          <a:xfrm>
            <a:off x="5644551" y="882277"/>
            <a:ext cx="5834332" cy="5079069"/>
          </a:xfrm>
          <a:prstGeom prst="rect">
            <a:avLst/>
          </a:prstGeom>
        </p:spPr>
      </p:pic>
    </p:spTree>
    <p:extLst>
      <p:ext uri="{BB962C8B-B14F-4D97-AF65-F5344CB8AC3E}">
        <p14:creationId xmlns:p14="http://schemas.microsoft.com/office/powerpoint/2010/main" val="42418905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37F0C8C-6967-C081-F7CF-1116FD7E1302}"/>
              </a:ext>
            </a:extLst>
          </p:cNvPr>
          <p:cNvSpPr>
            <a:spLocks noGrp="1"/>
          </p:cNvSpPr>
          <p:nvPr>
            <p:ph sz="half" idx="1"/>
          </p:nvPr>
        </p:nvSpPr>
        <p:spPr>
          <a:xfrm>
            <a:off x="860227" y="1603073"/>
            <a:ext cx="4003550" cy="3668114"/>
          </a:xfrm>
        </p:spPr>
        <p:txBody>
          <a:bodyPr vert="horz" lIns="91440" tIns="45720" rIns="91440" bIns="45720" rtlCol="0" anchor="t">
            <a:normAutofit lnSpcReduction="10000"/>
          </a:bodyPr>
          <a:lstStyle/>
          <a:p>
            <a:r>
              <a:rPr lang="en-US" sz="2400" dirty="0">
                <a:latin typeface="Poppins"/>
                <a:cs typeface="Poppins"/>
              </a:rPr>
              <a:t>The share of zero-carbon sources in electricity generation increased by an average of 1.8% each year from 2012 to 2019. Efforts will need to accelerate</a:t>
            </a:r>
            <a:r>
              <a:rPr lang="en-US" sz="2400" dirty="0">
                <a:solidFill>
                  <a:srgbClr val="83BEEB"/>
                </a:solidFill>
                <a:latin typeface="Poppins"/>
                <a:cs typeface="Poppins"/>
              </a:rPr>
              <a:t> at least sixfold </a:t>
            </a:r>
            <a:r>
              <a:rPr lang="en-US" sz="2400" dirty="0">
                <a:latin typeface="Poppins"/>
                <a:cs typeface="Poppins"/>
              </a:rPr>
              <a:t>by 2030 to align with the Paris Agreement.</a:t>
            </a:r>
            <a:r>
              <a:rPr lang="en-US" sz="2400" dirty="0">
                <a:solidFill>
                  <a:srgbClr val="83BEEB"/>
                </a:solidFill>
                <a:latin typeface="Poppins"/>
                <a:cs typeface="Poppins"/>
              </a:rPr>
              <a:t> </a:t>
            </a:r>
            <a:endParaRPr lang="en-US" dirty="0">
              <a:solidFill>
                <a:srgbClr val="83BEEB"/>
              </a:solidFill>
            </a:endParaRPr>
          </a:p>
        </p:txBody>
      </p:sp>
      <p:pic>
        <p:nvPicPr>
          <p:cNvPr id="3" name="Picture 4" descr="Chart, histogram&#10;&#10;Description automatically generated">
            <a:extLst>
              <a:ext uri="{FF2B5EF4-FFF2-40B4-BE49-F238E27FC236}">
                <a16:creationId xmlns:a16="http://schemas.microsoft.com/office/drawing/2014/main" id="{CC830E2F-6E8B-0AF9-73BB-8158C98F1FA8}"/>
              </a:ext>
            </a:extLst>
          </p:cNvPr>
          <p:cNvPicPr>
            <a:picLocks noGrp="1" noChangeAspect="1"/>
          </p:cNvPicPr>
          <p:nvPr>
            <p:ph sz="half" idx="11"/>
          </p:nvPr>
        </p:nvPicPr>
        <p:blipFill>
          <a:blip r:embed="rId3"/>
          <a:stretch>
            <a:fillRect/>
          </a:stretch>
        </p:blipFill>
        <p:spPr>
          <a:xfrm>
            <a:off x="5425820" y="999226"/>
            <a:ext cx="5960121" cy="4861434"/>
          </a:xfrm>
        </p:spPr>
      </p:pic>
    </p:spTree>
    <p:extLst>
      <p:ext uri="{BB962C8B-B14F-4D97-AF65-F5344CB8AC3E}">
        <p14:creationId xmlns:p14="http://schemas.microsoft.com/office/powerpoint/2010/main" val="33481602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37F0C8C-6967-C081-F7CF-1116FD7E1302}"/>
              </a:ext>
            </a:extLst>
          </p:cNvPr>
          <p:cNvSpPr>
            <a:spLocks noGrp="1"/>
          </p:cNvSpPr>
          <p:nvPr>
            <p:ph sz="half" idx="1"/>
          </p:nvPr>
        </p:nvSpPr>
        <p:spPr>
          <a:xfrm>
            <a:off x="831471" y="2307566"/>
            <a:ext cx="3888532" cy="2244756"/>
          </a:xfrm>
        </p:spPr>
        <p:txBody>
          <a:bodyPr vert="horz" lIns="91440" tIns="45720" rIns="91440" bIns="45720" rtlCol="0" anchor="t">
            <a:normAutofit/>
          </a:bodyPr>
          <a:lstStyle/>
          <a:p>
            <a:r>
              <a:rPr lang="en-US" sz="2400" dirty="0">
                <a:latin typeface="Poppins"/>
                <a:cs typeface="Poppins"/>
              </a:rPr>
              <a:t>Women account for</a:t>
            </a:r>
            <a:r>
              <a:rPr lang="en-US" sz="2400" dirty="0">
                <a:solidFill>
                  <a:srgbClr val="83BEEB"/>
                </a:solidFill>
                <a:latin typeface="Poppins"/>
                <a:cs typeface="Poppins"/>
              </a:rPr>
              <a:t> one-third of the global renewables workforce</a:t>
            </a:r>
            <a:r>
              <a:rPr lang="en-US" sz="2400" dirty="0">
                <a:latin typeface="Poppins"/>
                <a:cs typeface="Poppins"/>
              </a:rPr>
              <a:t>, but their participation varies widely among countries.</a:t>
            </a:r>
            <a:endParaRPr lang="en-US" sz="2400" dirty="0">
              <a:solidFill>
                <a:srgbClr val="83BEEB"/>
              </a:solidFill>
            </a:endParaRPr>
          </a:p>
        </p:txBody>
      </p:sp>
      <p:pic>
        <p:nvPicPr>
          <p:cNvPr id="4" name="Picture 4" descr="Chart, line chart&#10;&#10;Description automatically generated">
            <a:extLst>
              <a:ext uri="{FF2B5EF4-FFF2-40B4-BE49-F238E27FC236}">
                <a16:creationId xmlns:a16="http://schemas.microsoft.com/office/drawing/2014/main" id="{55DD0A02-C02C-876B-3DAD-EADE3F6B4B77}"/>
              </a:ext>
            </a:extLst>
          </p:cNvPr>
          <p:cNvPicPr>
            <a:picLocks noChangeAspect="1"/>
          </p:cNvPicPr>
          <p:nvPr/>
        </p:nvPicPr>
        <p:blipFill>
          <a:blip r:embed="rId3"/>
          <a:stretch>
            <a:fillRect/>
          </a:stretch>
        </p:blipFill>
        <p:spPr>
          <a:xfrm>
            <a:off x="5357006" y="511139"/>
            <a:ext cx="6179387" cy="5850103"/>
          </a:xfrm>
          <a:prstGeom prst="rect">
            <a:avLst/>
          </a:prstGeom>
        </p:spPr>
      </p:pic>
    </p:spTree>
    <p:extLst>
      <p:ext uri="{BB962C8B-B14F-4D97-AF65-F5344CB8AC3E}">
        <p14:creationId xmlns:p14="http://schemas.microsoft.com/office/powerpoint/2010/main" val="31142928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utdoor, pylon, outdoor object&#10;&#10;Description automatically generated">
            <a:extLst>
              <a:ext uri="{FF2B5EF4-FFF2-40B4-BE49-F238E27FC236}">
                <a16:creationId xmlns:a16="http://schemas.microsoft.com/office/drawing/2014/main" id="{18FC26D3-F4CE-DB58-BE27-AA48585679D0}"/>
              </a:ext>
            </a:extLst>
          </p:cNvPr>
          <p:cNvPicPr>
            <a:picLocks noChangeAspect="1"/>
          </p:cNvPicPr>
          <p:nvPr/>
        </p:nvPicPr>
        <p:blipFill rotWithShape="1">
          <a:blip r:embed="rId3"/>
          <a:srcRect b="57309"/>
          <a:stretch/>
        </p:blipFill>
        <p:spPr>
          <a:xfrm>
            <a:off x="-69083" y="0"/>
            <a:ext cx="12261083" cy="6858000"/>
          </a:xfrm>
          <a:prstGeom prst="rect">
            <a:avLst/>
          </a:prstGeom>
        </p:spPr>
      </p:pic>
      <p:sp>
        <p:nvSpPr>
          <p:cNvPr id="7" name="Rectangle 6">
            <a:extLst>
              <a:ext uri="{FF2B5EF4-FFF2-40B4-BE49-F238E27FC236}">
                <a16:creationId xmlns:a16="http://schemas.microsoft.com/office/drawing/2014/main" id="{8B3BD305-5D2E-F1FE-5BAF-5C07363A4444}"/>
              </a:ext>
            </a:extLst>
          </p:cNvPr>
          <p:cNvSpPr/>
          <p:nvPr/>
        </p:nvSpPr>
        <p:spPr>
          <a:xfrm flipV="1">
            <a:off x="-69084" y="0"/>
            <a:ext cx="12261083" cy="6902144"/>
          </a:xfrm>
          <a:prstGeom prst="rect">
            <a:avLst/>
          </a:prstGeom>
          <a:solidFill>
            <a:schemeClr val="accent1">
              <a:alpha val="50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000" baseline="-25000"/>
          </a:p>
        </p:txBody>
      </p:sp>
      <p:sp>
        <p:nvSpPr>
          <p:cNvPr id="2" name="Title 1">
            <a:extLst>
              <a:ext uri="{FF2B5EF4-FFF2-40B4-BE49-F238E27FC236}">
                <a16:creationId xmlns:a16="http://schemas.microsoft.com/office/drawing/2014/main" id="{C0D24446-4275-4F50-3F64-2AA22BAEA697}"/>
              </a:ext>
            </a:extLst>
          </p:cNvPr>
          <p:cNvSpPr>
            <a:spLocks noGrp="1"/>
          </p:cNvSpPr>
          <p:nvPr>
            <p:ph type="ctrTitle"/>
          </p:nvPr>
        </p:nvSpPr>
        <p:spPr/>
        <p:txBody>
          <a:bodyPr>
            <a:normAutofit fontScale="90000"/>
          </a:bodyPr>
          <a:lstStyle/>
          <a:p>
            <a:r>
              <a:rPr lang="en-US" b="1">
                <a:latin typeface="Poppins"/>
                <a:cs typeface="Poppins"/>
              </a:rPr>
              <a:t>Modernize </a:t>
            </a:r>
            <a:r>
              <a:rPr lang="en-US" b="0">
                <a:latin typeface="Poppins"/>
                <a:cs typeface="Poppins"/>
              </a:rPr>
              <a:t>power grids</a:t>
            </a:r>
            <a:r>
              <a:rPr lang="en-US">
                <a:latin typeface="Poppins"/>
                <a:cs typeface="Poppins"/>
              </a:rPr>
              <a:t>, </a:t>
            </a:r>
            <a:br>
              <a:rPr lang="en-US">
                <a:latin typeface="Poppins"/>
                <a:cs typeface="Poppins"/>
              </a:rPr>
            </a:br>
            <a:r>
              <a:rPr lang="en-US" b="1">
                <a:latin typeface="Poppins"/>
                <a:cs typeface="Poppins"/>
              </a:rPr>
              <a:t>scale </a:t>
            </a:r>
            <a:r>
              <a:rPr lang="en-US" b="0">
                <a:latin typeface="Poppins"/>
                <a:cs typeface="Poppins"/>
              </a:rPr>
              <a:t>energy storage and </a:t>
            </a:r>
            <a:r>
              <a:rPr lang="en-US" b="1">
                <a:latin typeface="Poppins"/>
                <a:cs typeface="Poppins"/>
              </a:rPr>
              <a:t>manage </a:t>
            </a:r>
            <a:r>
              <a:rPr lang="en-US" b="0">
                <a:latin typeface="Poppins"/>
                <a:cs typeface="Poppins"/>
              </a:rPr>
              <a:t>power demand</a:t>
            </a:r>
          </a:p>
        </p:txBody>
      </p:sp>
      <p:sp>
        <p:nvSpPr>
          <p:cNvPr id="3" name="Subtitle 2">
            <a:extLst>
              <a:ext uri="{FF2B5EF4-FFF2-40B4-BE49-F238E27FC236}">
                <a16:creationId xmlns:a16="http://schemas.microsoft.com/office/drawing/2014/main" id="{24D8F2A6-2C6D-CD6F-5CDC-E668F04D228B}"/>
              </a:ext>
            </a:extLst>
          </p:cNvPr>
          <p:cNvSpPr>
            <a:spLocks noGrp="1"/>
          </p:cNvSpPr>
          <p:nvPr>
            <p:ph type="subTitle" idx="1"/>
          </p:nvPr>
        </p:nvSpPr>
        <p:spPr>
          <a:xfrm>
            <a:off x="926756" y="1055841"/>
            <a:ext cx="10615427" cy="630197"/>
          </a:xfrm>
        </p:spPr>
        <p:txBody>
          <a:bodyPr>
            <a:normAutofit/>
          </a:bodyPr>
          <a:lstStyle/>
          <a:p>
            <a:r>
              <a:rPr lang="en-US" sz="2800"/>
              <a:t>SHIFT</a:t>
            </a:r>
          </a:p>
        </p:txBody>
      </p:sp>
      <p:cxnSp>
        <p:nvCxnSpPr>
          <p:cNvPr id="6" name="Straight Arrow Connector 5">
            <a:extLst>
              <a:ext uri="{FF2B5EF4-FFF2-40B4-BE49-F238E27FC236}">
                <a16:creationId xmlns:a16="http://schemas.microsoft.com/office/drawing/2014/main" id="{67B81CE3-0C6F-43C2-7D7C-17DA86B8796A}"/>
              </a:ext>
            </a:extLst>
          </p:cNvPr>
          <p:cNvCxnSpPr>
            <a:cxnSpLocks/>
          </p:cNvCxnSpPr>
          <p:nvPr/>
        </p:nvCxnSpPr>
        <p:spPr>
          <a:xfrm>
            <a:off x="879895" y="5257801"/>
            <a:ext cx="10662288" cy="0"/>
          </a:xfrm>
          <a:prstGeom prst="straightConnector1">
            <a:avLst/>
          </a:prstGeom>
          <a:ln w="57150"/>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9569025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37F0C8C-6967-C081-F7CF-1116FD7E1302}"/>
              </a:ext>
            </a:extLst>
          </p:cNvPr>
          <p:cNvSpPr>
            <a:spLocks noGrp="1"/>
          </p:cNvSpPr>
          <p:nvPr>
            <p:ph sz="half" idx="1"/>
          </p:nvPr>
        </p:nvSpPr>
        <p:spPr>
          <a:xfrm>
            <a:off x="903359" y="2595113"/>
            <a:ext cx="3888532" cy="1640907"/>
          </a:xfrm>
        </p:spPr>
        <p:txBody>
          <a:bodyPr vert="horz" lIns="91440" tIns="45720" rIns="91440" bIns="45720" rtlCol="0" anchor="t">
            <a:normAutofit/>
          </a:bodyPr>
          <a:lstStyle/>
          <a:p>
            <a:pPr>
              <a:spcAft>
                <a:spcPts val="1000"/>
              </a:spcAft>
            </a:pPr>
            <a:r>
              <a:rPr lang="en-US" sz="2400">
                <a:solidFill>
                  <a:srgbClr val="DFE1EF"/>
                </a:solidFill>
                <a:latin typeface="Poppins"/>
                <a:cs typeface="Poppins"/>
              </a:rPr>
              <a:t>Battery prices decreased nearly tenfold between 2010 and 2021.</a:t>
            </a:r>
            <a:endParaRPr lang="en-US" sz="2400">
              <a:latin typeface="Poppins"/>
              <a:cs typeface="Poppins"/>
            </a:endParaRPr>
          </a:p>
          <a:p>
            <a:endParaRPr lang="en-US"/>
          </a:p>
        </p:txBody>
      </p:sp>
      <p:pic>
        <p:nvPicPr>
          <p:cNvPr id="10" name="Picture 10" descr="Chart, line chart&#10;&#10;Description automatically generated">
            <a:extLst>
              <a:ext uri="{FF2B5EF4-FFF2-40B4-BE49-F238E27FC236}">
                <a16:creationId xmlns:a16="http://schemas.microsoft.com/office/drawing/2014/main" id="{1D3A29A1-9C7D-4AC7-499E-469C6E14A635}"/>
              </a:ext>
            </a:extLst>
          </p:cNvPr>
          <p:cNvPicPr>
            <a:picLocks noGrp="1" noChangeAspect="1"/>
          </p:cNvPicPr>
          <p:nvPr>
            <p:ph sz="half" idx="11"/>
          </p:nvPr>
        </p:nvPicPr>
        <p:blipFill>
          <a:blip r:embed="rId3"/>
          <a:stretch>
            <a:fillRect/>
          </a:stretch>
        </p:blipFill>
        <p:spPr>
          <a:xfrm>
            <a:off x="5374308" y="567906"/>
            <a:ext cx="6048770" cy="5709698"/>
          </a:xfrm>
        </p:spPr>
      </p:pic>
    </p:spTree>
    <p:extLst>
      <p:ext uri="{BB962C8B-B14F-4D97-AF65-F5344CB8AC3E}">
        <p14:creationId xmlns:p14="http://schemas.microsoft.com/office/powerpoint/2010/main" val="37661956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29D6061-642A-FE20-0E64-1739AB7550A5}"/>
              </a:ext>
            </a:extLst>
          </p:cNvPr>
          <p:cNvSpPr/>
          <p:nvPr/>
        </p:nvSpPr>
        <p:spPr>
          <a:xfrm>
            <a:off x="-2995" y="-129432"/>
            <a:ext cx="6627962" cy="69155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DE3F855B-F39E-26C4-1F30-54160065103A}"/>
              </a:ext>
            </a:extLst>
          </p:cNvPr>
          <p:cNvSpPr>
            <a:spLocks noGrp="1"/>
          </p:cNvSpPr>
          <p:nvPr>
            <p:ph type="title"/>
          </p:nvPr>
        </p:nvSpPr>
        <p:spPr>
          <a:xfrm>
            <a:off x="715381" y="732500"/>
            <a:ext cx="5217916" cy="1954683"/>
          </a:xfrm>
        </p:spPr>
        <p:txBody>
          <a:bodyPr/>
          <a:lstStyle/>
          <a:p>
            <a:r>
              <a:rPr lang="en-US" sz="3600" b="1" cap="none">
                <a:solidFill>
                  <a:srgbClr val="0E1E50"/>
                </a:solidFill>
                <a:latin typeface="Poppins Medium"/>
              </a:rPr>
              <a:t>Systems Change Lab</a:t>
            </a:r>
            <a:br>
              <a:rPr lang="en-US" sz="3200" b="1" cap="none">
                <a:latin typeface="Poppins Medium"/>
              </a:rPr>
            </a:br>
            <a:r>
              <a:rPr lang="en-US" sz="2400" cap="none">
                <a:solidFill>
                  <a:srgbClr val="0E1E50"/>
                </a:solidFill>
                <a:latin typeface="Poppins Medium"/>
              </a:rPr>
              <a:t> </a:t>
            </a:r>
            <a:br>
              <a:rPr lang="en-US" sz="2400" cap="none">
                <a:latin typeface="Poppins Medium"/>
              </a:rPr>
            </a:br>
            <a:r>
              <a:rPr lang="en-US" sz="2400" cap="none">
                <a:solidFill>
                  <a:srgbClr val="0E1E50"/>
                </a:solidFill>
                <a:latin typeface="Poppins Medium"/>
              </a:rPr>
              <a:t>It’s time to change the way we think about changing the world.</a:t>
            </a:r>
            <a:endParaRPr lang="en-US" sz="2400">
              <a:solidFill>
                <a:srgbClr val="0E1E50"/>
              </a:solidFill>
              <a:latin typeface="Poppins Medium"/>
            </a:endParaRPr>
          </a:p>
        </p:txBody>
      </p:sp>
      <p:sp>
        <p:nvSpPr>
          <p:cNvPr id="10" name="TextBox 9">
            <a:extLst>
              <a:ext uri="{FF2B5EF4-FFF2-40B4-BE49-F238E27FC236}">
                <a16:creationId xmlns:a16="http://schemas.microsoft.com/office/drawing/2014/main" id="{419F4D4C-E8B2-5E4F-B0C7-1A32BAC8D150}"/>
              </a:ext>
            </a:extLst>
          </p:cNvPr>
          <p:cNvSpPr txBox="1"/>
          <p:nvPr/>
        </p:nvSpPr>
        <p:spPr>
          <a:xfrm>
            <a:off x="718106" y="2952220"/>
            <a:ext cx="5070894"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solidFill>
                  <a:srgbClr val="0E1E50"/>
                </a:solidFill>
                <a:latin typeface="Poppins"/>
                <a:ea typeface="+mn-lt"/>
                <a:cs typeface="+mn-lt"/>
              </a:rPr>
              <a:t>Systems Change Lab monitors, learns from and mobilizes action toward the transformational shifts needed to protect both people and the planet.</a:t>
            </a:r>
          </a:p>
          <a:p>
            <a:pPr marL="285750" indent="-285750">
              <a:buFont typeface="Arial"/>
              <a:buChar char="•"/>
            </a:pPr>
            <a:endParaRPr lang="en-US" sz="1600">
              <a:solidFill>
                <a:srgbClr val="0E1E50"/>
              </a:solidFill>
              <a:latin typeface="Poppins"/>
              <a:cs typeface="Calibri"/>
            </a:endParaRPr>
          </a:p>
          <a:p>
            <a:pPr marL="285750" indent="-285750">
              <a:buFont typeface="Arial"/>
              <a:buChar char="•"/>
            </a:pPr>
            <a:r>
              <a:rPr lang="en-US">
                <a:solidFill>
                  <a:srgbClr val="0E1E50"/>
                </a:solidFill>
                <a:latin typeface="Poppins"/>
                <a:cs typeface="Calibri"/>
              </a:rPr>
              <a:t>The data platform identifies and tracks key shifts in our global systems that, when achieved together, can spur transformational change.</a:t>
            </a:r>
          </a:p>
        </p:txBody>
      </p:sp>
      <p:pic>
        <p:nvPicPr>
          <p:cNvPr id="11" name="Picture 11" descr="A picture containing ice, cloth&#10;&#10;Description automatically generated">
            <a:extLst>
              <a:ext uri="{FF2B5EF4-FFF2-40B4-BE49-F238E27FC236}">
                <a16:creationId xmlns:a16="http://schemas.microsoft.com/office/drawing/2014/main" id="{1D1444C5-B55E-A70E-E060-AF03D2C5276C}"/>
              </a:ext>
            </a:extLst>
          </p:cNvPr>
          <p:cNvPicPr>
            <a:picLocks noChangeAspect="1"/>
          </p:cNvPicPr>
          <p:nvPr/>
        </p:nvPicPr>
        <p:blipFill>
          <a:blip r:embed="rId2"/>
          <a:stretch>
            <a:fillRect/>
          </a:stretch>
        </p:blipFill>
        <p:spPr>
          <a:xfrm>
            <a:off x="6622212" y="-22131"/>
            <a:ext cx="5661803" cy="6902260"/>
          </a:xfrm>
          <a:prstGeom prst="rect">
            <a:avLst/>
          </a:prstGeom>
        </p:spPr>
      </p:pic>
      <p:sp>
        <p:nvSpPr>
          <p:cNvPr id="6" name="Rectangle 5">
            <a:extLst>
              <a:ext uri="{FF2B5EF4-FFF2-40B4-BE49-F238E27FC236}">
                <a16:creationId xmlns:a16="http://schemas.microsoft.com/office/drawing/2014/main" id="{3BC798B3-7C32-D606-48DA-1CFC044048E9}"/>
              </a:ext>
            </a:extLst>
          </p:cNvPr>
          <p:cNvSpPr/>
          <p:nvPr/>
        </p:nvSpPr>
        <p:spPr>
          <a:xfrm>
            <a:off x="769804" y="1752085"/>
            <a:ext cx="4962091" cy="62585"/>
          </a:xfrm>
          <a:prstGeom prst="rect">
            <a:avLst/>
          </a:prstGeom>
          <a:solidFill>
            <a:srgbClr val="83BEEB"/>
          </a:solidFill>
          <a:ln>
            <a:solidFill>
              <a:srgbClr val="83BE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96632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37F0C8C-6967-C081-F7CF-1116FD7E1302}"/>
              </a:ext>
            </a:extLst>
          </p:cNvPr>
          <p:cNvSpPr>
            <a:spLocks noGrp="1"/>
          </p:cNvSpPr>
          <p:nvPr>
            <p:ph sz="half" idx="1"/>
          </p:nvPr>
        </p:nvSpPr>
        <p:spPr>
          <a:xfrm>
            <a:off x="1104642" y="1660585"/>
            <a:ext cx="3888532" cy="3509962"/>
          </a:xfrm>
        </p:spPr>
        <p:txBody>
          <a:bodyPr vert="horz" lIns="91440" tIns="45720" rIns="91440" bIns="45720" rtlCol="0" anchor="t">
            <a:normAutofit/>
          </a:bodyPr>
          <a:lstStyle/>
          <a:p>
            <a:pPr>
              <a:spcAft>
                <a:spcPts val="1000"/>
              </a:spcAft>
            </a:pPr>
            <a:r>
              <a:rPr lang="en-US" sz="2400" dirty="0">
                <a:solidFill>
                  <a:srgbClr val="DFE1EF"/>
                </a:solidFill>
                <a:latin typeface="Poppins"/>
                <a:cs typeface="Poppins"/>
              </a:rPr>
              <a:t>As of 2021</a:t>
            </a:r>
            <a:r>
              <a:rPr lang="en-US" sz="2400" dirty="0">
                <a:solidFill>
                  <a:srgbClr val="83BEEB"/>
                </a:solidFill>
                <a:latin typeface="Poppins"/>
                <a:cs typeface="Poppins"/>
              </a:rPr>
              <a:t>, 15,456 </a:t>
            </a:r>
            <a:r>
              <a:rPr lang="en-US" sz="2400" dirty="0">
                <a:latin typeface="Poppins"/>
                <a:cs typeface="Poppins"/>
              </a:rPr>
              <a:t>claimed priorities for energy storage patents were submitted</a:t>
            </a:r>
            <a:r>
              <a:rPr lang="en-US" sz="2400" dirty="0">
                <a:solidFill>
                  <a:srgbClr val="DFE1EF"/>
                </a:solidFill>
                <a:latin typeface="Poppins"/>
                <a:cs typeface="Poppins"/>
              </a:rPr>
              <a:t>, a fourfold increase from 2000 and promising signal of innovation in the sector.</a:t>
            </a:r>
            <a:endParaRPr lang="en-US" sz="2400" dirty="0">
              <a:latin typeface="Poppins"/>
              <a:cs typeface="Poppins"/>
            </a:endParaRPr>
          </a:p>
          <a:p>
            <a:endParaRPr lang="en-US">
              <a:solidFill>
                <a:srgbClr val="FFFFFF"/>
              </a:solidFill>
            </a:endParaRPr>
          </a:p>
        </p:txBody>
      </p:sp>
      <p:pic>
        <p:nvPicPr>
          <p:cNvPr id="5" name="Picture 5" descr="Chart, line chart&#10;&#10;Description automatically generated">
            <a:extLst>
              <a:ext uri="{FF2B5EF4-FFF2-40B4-BE49-F238E27FC236}">
                <a16:creationId xmlns:a16="http://schemas.microsoft.com/office/drawing/2014/main" id="{3A683042-6C2B-E07C-FF96-AF4A1B949210}"/>
              </a:ext>
            </a:extLst>
          </p:cNvPr>
          <p:cNvPicPr>
            <a:picLocks noGrp="1" noChangeAspect="1"/>
          </p:cNvPicPr>
          <p:nvPr>
            <p:ph sz="half" idx="11"/>
          </p:nvPr>
        </p:nvPicPr>
        <p:blipFill>
          <a:blip r:embed="rId3"/>
          <a:stretch>
            <a:fillRect/>
          </a:stretch>
        </p:blipFill>
        <p:spPr>
          <a:xfrm>
            <a:off x="5417440" y="553528"/>
            <a:ext cx="6077524" cy="5709699"/>
          </a:xfrm>
        </p:spPr>
      </p:pic>
    </p:spTree>
    <p:extLst>
      <p:ext uri="{BB962C8B-B14F-4D97-AF65-F5344CB8AC3E}">
        <p14:creationId xmlns:p14="http://schemas.microsoft.com/office/powerpoint/2010/main" val="37555210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37F0C8C-6967-C081-F7CF-1116FD7E1302}"/>
              </a:ext>
            </a:extLst>
          </p:cNvPr>
          <p:cNvSpPr>
            <a:spLocks noGrp="1"/>
          </p:cNvSpPr>
          <p:nvPr>
            <p:ph sz="half" idx="1"/>
          </p:nvPr>
        </p:nvSpPr>
        <p:spPr>
          <a:xfrm>
            <a:off x="960868" y="2278811"/>
            <a:ext cx="3888532" cy="2273510"/>
          </a:xfrm>
        </p:spPr>
        <p:txBody>
          <a:bodyPr vert="horz" lIns="91440" tIns="45720" rIns="91440" bIns="45720" rtlCol="0" anchor="t">
            <a:normAutofit/>
          </a:bodyPr>
          <a:lstStyle/>
          <a:p>
            <a:pPr>
              <a:spcAft>
                <a:spcPts val="1000"/>
              </a:spcAft>
            </a:pPr>
            <a:r>
              <a:rPr lang="en-US" sz="2400">
                <a:solidFill>
                  <a:srgbClr val="DFE1EF"/>
                </a:solidFill>
                <a:latin typeface="Poppins"/>
                <a:cs typeface="Poppins"/>
              </a:rPr>
              <a:t>Global investments in battery storage have grown at an average of 36% per year since 2019, reaching $18 billion in 2022.</a:t>
            </a:r>
            <a:endParaRPr lang="en-US" sz="2400">
              <a:latin typeface="Poppins"/>
              <a:cs typeface="Poppins"/>
            </a:endParaRPr>
          </a:p>
          <a:p>
            <a:endParaRPr lang="en-US">
              <a:solidFill>
                <a:srgbClr val="FFFFFF"/>
              </a:solidFill>
            </a:endParaRPr>
          </a:p>
        </p:txBody>
      </p:sp>
      <p:pic>
        <p:nvPicPr>
          <p:cNvPr id="3" name="Picture 3" descr="Chart, line chart&#10;&#10;Description automatically generated">
            <a:extLst>
              <a:ext uri="{FF2B5EF4-FFF2-40B4-BE49-F238E27FC236}">
                <a16:creationId xmlns:a16="http://schemas.microsoft.com/office/drawing/2014/main" id="{01E800D1-D70E-4394-B7BE-F66AF81B51A6}"/>
              </a:ext>
            </a:extLst>
          </p:cNvPr>
          <p:cNvPicPr>
            <a:picLocks noChangeAspect="1"/>
          </p:cNvPicPr>
          <p:nvPr/>
        </p:nvPicPr>
        <p:blipFill>
          <a:blip r:embed="rId3"/>
          <a:stretch>
            <a:fillRect/>
          </a:stretch>
        </p:blipFill>
        <p:spPr>
          <a:xfrm>
            <a:off x="5414515" y="554269"/>
            <a:ext cx="6093123" cy="5749464"/>
          </a:xfrm>
          <a:prstGeom prst="rect">
            <a:avLst/>
          </a:prstGeom>
        </p:spPr>
      </p:pic>
    </p:spTree>
    <p:extLst>
      <p:ext uri="{BB962C8B-B14F-4D97-AF65-F5344CB8AC3E}">
        <p14:creationId xmlns:p14="http://schemas.microsoft.com/office/powerpoint/2010/main" val="12851672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37F0C8C-6967-C081-F7CF-1116FD7E1302}"/>
              </a:ext>
            </a:extLst>
          </p:cNvPr>
          <p:cNvSpPr>
            <a:spLocks noGrp="1"/>
          </p:cNvSpPr>
          <p:nvPr>
            <p:ph sz="half" idx="1"/>
          </p:nvPr>
        </p:nvSpPr>
        <p:spPr>
          <a:xfrm>
            <a:off x="673321" y="1603076"/>
            <a:ext cx="4362983" cy="4602641"/>
          </a:xfrm>
        </p:spPr>
        <p:txBody>
          <a:bodyPr vert="horz" lIns="91440" tIns="45720" rIns="91440" bIns="45720" rtlCol="0" anchor="t">
            <a:normAutofit/>
          </a:bodyPr>
          <a:lstStyle/>
          <a:p>
            <a:pPr>
              <a:spcAft>
                <a:spcPts val="1000"/>
              </a:spcAft>
            </a:pPr>
            <a:r>
              <a:rPr lang="en-US" sz="2400" dirty="0">
                <a:solidFill>
                  <a:srgbClr val="DFE1EF"/>
                </a:solidFill>
                <a:latin typeface="Poppins"/>
                <a:cs typeface="Poppins"/>
              </a:rPr>
              <a:t>Due to fiscal constraints and increasing maintenance demands from existing grid infrastructure, </a:t>
            </a:r>
            <a:r>
              <a:rPr lang="en-US" sz="2400" dirty="0">
                <a:latin typeface="Poppins"/>
                <a:cs typeface="Poppins"/>
              </a:rPr>
              <a:t>global investments in distribution grids have decreased by an average of</a:t>
            </a:r>
            <a:r>
              <a:rPr lang="en-US" sz="2400" dirty="0">
                <a:solidFill>
                  <a:srgbClr val="83BEEB"/>
                </a:solidFill>
                <a:latin typeface="Poppins"/>
                <a:cs typeface="Poppins"/>
              </a:rPr>
              <a:t> around 5% from 2016 to 2020</a:t>
            </a:r>
            <a:r>
              <a:rPr lang="en-US" sz="2400" dirty="0">
                <a:solidFill>
                  <a:srgbClr val="DFE1EF"/>
                </a:solidFill>
                <a:latin typeface="Poppins"/>
                <a:cs typeface="Poppins"/>
              </a:rPr>
              <a:t>, falling from $203 billion to $195 billion.</a:t>
            </a:r>
            <a:endParaRPr lang="en-US" sz="2400">
              <a:latin typeface="Poppins"/>
              <a:cs typeface="Poppins"/>
            </a:endParaRPr>
          </a:p>
          <a:p>
            <a:pPr>
              <a:spcAft>
                <a:spcPts val="1000"/>
              </a:spcAft>
            </a:pPr>
            <a:endParaRPr lang="en-US" sz="2400">
              <a:solidFill>
                <a:srgbClr val="DFE1EF"/>
              </a:solidFill>
              <a:latin typeface="Poppins"/>
              <a:cs typeface="Poppins"/>
            </a:endParaRPr>
          </a:p>
          <a:p>
            <a:endParaRPr lang="en-US">
              <a:solidFill>
                <a:srgbClr val="FFFFFF"/>
              </a:solidFill>
            </a:endParaRPr>
          </a:p>
        </p:txBody>
      </p:sp>
      <p:pic>
        <p:nvPicPr>
          <p:cNvPr id="4" name="Picture 4" descr="Chart, treemap chart&#10;&#10;Description automatically generated">
            <a:extLst>
              <a:ext uri="{FF2B5EF4-FFF2-40B4-BE49-F238E27FC236}">
                <a16:creationId xmlns:a16="http://schemas.microsoft.com/office/drawing/2014/main" id="{882A68D0-C4A5-B48C-FD29-A52584D30E08}"/>
              </a:ext>
            </a:extLst>
          </p:cNvPr>
          <p:cNvPicPr>
            <a:picLocks noChangeAspect="1"/>
          </p:cNvPicPr>
          <p:nvPr/>
        </p:nvPicPr>
        <p:blipFill>
          <a:blip r:embed="rId3"/>
          <a:stretch>
            <a:fillRect/>
          </a:stretch>
        </p:blipFill>
        <p:spPr>
          <a:xfrm>
            <a:off x="5285118" y="820800"/>
            <a:ext cx="6409426" cy="5202024"/>
          </a:xfrm>
          <a:prstGeom prst="rect">
            <a:avLst/>
          </a:prstGeom>
        </p:spPr>
      </p:pic>
    </p:spTree>
    <p:extLst>
      <p:ext uri="{BB962C8B-B14F-4D97-AF65-F5344CB8AC3E}">
        <p14:creationId xmlns:p14="http://schemas.microsoft.com/office/powerpoint/2010/main" val="15497699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ree, outdoor, ground, plant&#10;&#10;Description automatically generated">
            <a:extLst>
              <a:ext uri="{FF2B5EF4-FFF2-40B4-BE49-F238E27FC236}">
                <a16:creationId xmlns:a16="http://schemas.microsoft.com/office/drawing/2014/main" id="{F42C3BA4-E4E8-1019-E7DE-CD0F9B95E734}"/>
              </a:ext>
            </a:extLst>
          </p:cNvPr>
          <p:cNvPicPr>
            <a:picLocks noChangeAspect="1"/>
          </p:cNvPicPr>
          <p:nvPr/>
        </p:nvPicPr>
        <p:blipFill rotWithShape="1">
          <a:blip r:embed="rId3"/>
          <a:srcRect t="12092" b="4195"/>
          <a:stretch/>
        </p:blipFill>
        <p:spPr>
          <a:xfrm>
            <a:off x="-90253" y="0"/>
            <a:ext cx="12261085" cy="6858000"/>
          </a:xfrm>
          <a:prstGeom prst="rect">
            <a:avLst/>
          </a:prstGeom>
        </p:spPr>
      </p:pic>
      <p:sp>
        <p:nvSpPr>
          <p:cNvPr id="7" name="Rectangle 6">
            <a:extLst>
              <a:ext uri="{FF2B5EF4-FFF2-40B4-BE49-F238E27FC236}">
                <a16:creationId xmlns:a16="http://schemas.microsoft.com/office/drawing/2014/main" id="{8B3BD305-5D2E-F1FE-5BAF-5C07363A4444}"/>
              </a:ext>
            </a:extLst>
          </p:cNvPr>
          <p:cNvSpPr/>
          <p:nvPr/>
        </p:nvSpPr>
        <p:spPr>
          <a:xfrm flipV="1">
            <a:off x="-69083" y="0"/>
            <a:ext cx="12261083" cy="6902144"/>
          </a:xfrm>
          <a:prstGeom prst="rect">
            <a:avLst/>
          </a:prstGeom>
          <a:solidFill>
            <a:schemeClr val="accent1">
              <a:alpha val="50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000" baseline="-25000"/>
          </a:p>
        </p:txBody>
      </p:sp>
      <p:sp>
        <p:nvSpPr>
          <p:cNvPr id="2" name="Title 1">
            <a:extLst>
              <a:ext uri="{FF2B5EF4-FFF2-40B4-BE49-F238E27FC236}">
                <a16:creationId xmlns:a16="http://schemas.microsoft.com/office/drawing/2014/main" id="{C0D24446-4275-4F50-3F64-2AA22BAEA697}"/>
              </a:ext>
            </a:extLst>
          </p:cNvPr>
          <p:cNvSpPr>
            <a:spLocks noGrp="1"/>
          </p:cNvSpPr>
          <p:nvPr>
            <p:ph type="ctrTitle"/>
          </p:nvPr>
        </p:nvSpPr>
        <p:spPr/>
        <p:txBody>
          <a:bodyPr>
            <a:normAutofit fontScale="90000"/>
          </a:bodyPr>
          <a:lstStyle/>
          <a:p>
            <a:r>
              <a:rPr lang="en-US" b="1">
                <a:latin typeface="Poppins"/>
                <a:cs typeface="Poppins"/>
              </a:rPr>
              <a:t>Ensure energy access</a:t>
            </a:r>
            <a:r>
              <a:rPr lang="en-US">
                <a:latin typeface="Poppins"/>
                <a:cs typeface="Poppins"/>
              </a:rPr>
              <a:t> </a:t>
            </a:r>
            <a:br>
              <a:rPr lang="en-US">
                <a:latin typeface="Poppins"/>
                <a:cs typeface="Poppins"/>
              </a:rPr>
            </a:br>
            <a:r>
              <a:rPr lang="en-US" b="0">
                <a:latin typeface="Poppins"/>
                <a:cs typeface="Poppins"/>
              </a:rPr>
              <a:t>and a just and equitable transition for all</a:t>
            </a:r>
          </a:p>
        </p:txBody>
      </p:sp>
      <p:sp>
        <p:nvSpPr>
          <p:cNvPr id="3" name="Subtitle 2">
            <a:extLst>
              <a:ext uri="{FF2B5EF4-FFF2-40B4-BE49-F238E27FC236}">
                <a16:creationId xmlns:a16="http://schemas.microsoft.com/office/drawing/2014/main" id="{24D8F2A6-2C6D-CD6F-5CDC-E668F04D228B}"/>
              </a:ext>
            </a:extLst>
          </p:cNvPr>
          <p:cNvSpPr>
            <a:spLocks noGrp="1"/>
          </p:cNvSpPr>
          <p:nvPr>
            <p:ph type="subTitle" idx="1"/>
          </p:nvPr>
        </p:nvSpPr>
        <p:spPr>
          <a:xfrm>
            <a:off x="926756" y="1055841"/>
            <a:ext cx="10615427" cy="630197"/>
          </a:xfrm>
        </p:spPr>
        <p:txBody>
          <a:bodyPr>
            <a:normAutofit/>
          </a:bodyPr>
          <a:lstStyle/>
          <a:p>
            <a:r>
              <a:rPr lang="en-US" sz="2800"/>
              <a:t>SHIFT</a:t>
            </a:r>
          </a:p>
        </p:txBody>
      </p:sp>
      <p:cxnSp>
        <p:nvCxnSpPr>
          <p:cNvPr id="6" name="Straight Arrow Connector 5">
            <a:extLst>
              <a:ext uri="{FF2B5EF4-FFF2-40B4-BE49-F238E27FC236}">
                <a16:creationId xmlns:a16="http://schemas.microsoft.com/office/drawing/2014/main" id="{67B81CE3-0C6F-43C2-7D7C-17DA86B8796A}"/>
              </a:ext>
            </a:extLst>
          </p:cNvPr>
          <p:cNvCxnSpPr>
            <a:cxnSpLocks/>
          </p:cNvCxnSpPr>
          <p:nvPr/>
        </p:nvCxnSpPr>
        <p:spPr>
          <a:xfrm>
            <a:off x="879895" y="5257801"/>
            <a:ext cx="10662288" cy="0"/>
          </a:xfrm>
          <a:prstGeom prst="straightConnector1">
            <a:avLst/>
          </a:prstGeom>
          <a:ln w="57150"/>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40885515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37F0C8C-6967-C081-F7CF-1116FD7E1302}"/>
              </a:ext>
            </a:extLst>
          </p:cNvPr>
          <p:cNvSpPr>
            <a:spLocks noGrp="1"/>
          </p:cNvSpPr>
          <p:nvPr>
            <p:ph sz="half" idx="1"/>
          </p:nvPr>
        </p:nvSpPr>
        <p:spPr>
          <a:xfrm>
            <a:off x="845849" y="1718094"/>
            <a:ext cx="4132947" cy="3208037"/>
          </a:xfrm>
        </p:spPr>
        <p:txBody>
          <a:bodyPr vert="horz" lIns="91440" tIns="45720" rIns="91440" bIns="45720" rtlCol="0" anchor="t">
            <a:normAutofit lnSpcReduction="10000"/>
          </a:bodyPr>
          <a:lstStyle/>
          <a:p>
            <a:pPr>
              <a:spcAft>
                <a:spcPts val="1000"/>
              </a:spcAft>
            </a:pPr>
            <a:r>
              <a:rPr lang="en-US" sz="2400" dirty="0">
                <a:solidFill>
                  <a:srgbClr val="DFE1EF"/>
                </a:solidFill>
                <a:latin typeface="Poppins"/>
                <a:cs typeface="Poppins"/>
              </a:rPr>
              <a:t>The number of people without access to electricity dropped steadily over the past two decades, </a:t>
            </a:r>
            <a:r>
              <a:rPr lang="en-US" sz="2400" dirty="0">
                <a:solidFill>
                  <a:srgbClr val="83BEEB"/>
                </a:solidFill>
                <a:latin typeface="Poppins"/>
                <a:cs typeface="Poppins"/>
              </a:rPr>
              <a:t>reaching 733 million in 2020</a:t>
            </a:r>
            <a:r>
              <a:rPr lang="en-US" sz="2400" dirty="0">
                <a:solidFill>
                  <a:srgbClr val="DFE1EF"/>
                </a:solidFill>
                <a:latin typeface="Poppins"/>
                <a:cs typeface="Poppins"/>
              </a:rPr>
              <a:t>. To achieve universal access by 2030, current efforts will need to accelerate by 1.6x.</a:t>
            </a:r>
            <a:endParaRPr lang="en-US" sz="2400" dirty="0">
              <a:latin typeface="Poppins"/>
              <a:cs typeface="Poppins"/>
            </a:endParaRPr>
          </a:p>
          <a:p>
            <a:pPr>
              <a:spcAft>
                <a:spcPts val="1000"/>
              </a:spcAft>
            </a:pPr>
            <a:endParaRPr lang="en-US" sz="2400">
              <a:solidFill>
                <a:srgbClr val="DFE1EF"/>
              </a:solidFill>
            </a:endParaRPr>
          </a:p>
          <a:p>
            <a:endParaRPr lang="en-US">
              <a:solidFill>
                <a:srgbClr val="FFFFFF"/>
              </a:solidFill>
            </a:endParaRPr>
          </a:p>
        </p:txBody>
      </p:sp>
      <p:pic>
        <p:nvPicPr>
          <p:cNvPr id="3" name="Picture 4">
            <a:extLst>
              <a:ext uri="{FF2B5EF4-FFF2-40B4-BE49-F238E27FC236}">
                <a16:creationId xmlns:a16="http://schemas.microsoft.com/office/drawing/2014/main" id="{4B228E15-C26F-3B91-3823-037D06EDE542}"/>
              </a:ext>
            </a:extLst>
          </p:cNvPr>
          <p:cNvPicPr>
            <a:picLocks noChangeAspect="1"/>
          </p:cNvPicPr>
          <p:nvPr/>
        </p:nvPicPr>
        <p:blipFill>
          <a:blip r:embed="rId3"/>
          <a:stretch>
            <a:fillRect/>
          </a:stretch>
        </p:blipFill>
        <p:spPr>
          <a:xfrm>
            <a:off x="5529532" y="675826"/>
            <a:ext cx="5776822" cy="5491970"/>
          </a:xfrm>
          <a:prstGeom prst="rect">
            <a:avLst/>
          </a:prstGeom>
        </p:spPr>
      </p:pic>
    </p:spTree>
    <p:extLst>
      <p:ext uri="{BB962C8B-B14F-4D97-AF65-F5344CB8AC3E}">
        <p14:creationId xmlns:p14="http://schemas.microsoft.com/office/powerpoint/2010/main" val="11326827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37F0C8C-6967-C081-F7CF-1116FD7E1302}"/>
              </a:ext>
            </a:extLst>
          </p:cNvPr>
          <p:cNvSpPr>
            <a:spLocks noGrp="1"/>
          </p:cNvSpPr>
          <p:nvPr>
            <p:ph sz="half" idx="1"/>
          </p:nvPr>
        </p:nvSpPr>
        <p:spPr>
          <a:xfrm>
            <a:off x="932113" y="1718094"/>
            <a:ext cx="3888532" cy="4602641"/>
          </a:xfrm>
        </p:spPr>
        <p:txBody>
          <a:bodyPr vert="horz" lIns="91440" tIns="45720" rIns="91440" bIns="45720" rtlCol="0" anchor="t">
            <a:normAutofit/>
          </a:bodyPr>
          <a:lstStyle/>
          <a:p>
            <a:pPr>
              <a:spcAft>
                <a:spcPts val="1000"/>
              </a:spcAft>
            </a:pPr>
            <a:r>
              <a:rPr lang="en-US" sz="2400">
                <a:solidFill>
                  <a:srgbClr val="DFE1EF"/>
                </a:solidFill>
                <a:latin typeface="Poppins"/>
                <a:cs typeface="Poppins"/>
              </a:rPr>
              <a:t>In 2021, there were 61 allegations of human rights violations in critical minerals supply chains. Eliminating human rights violations is key to securing supply chains for zero-carbon power.</a:t>
            </a:r>
            <a:endParaRPr lang="en-US" sz="2400">
              <a:latin typeface="Poppins"/>
              <a:cs typeface="Poppins"/>
            </a:endParaRPr>
          </a:p>
          <a:p>
            <a:pPr>
              <a:spcAft>
                <a:spcPts val="1000"/>
              </a:spcAft>
            </a:pPr>
            <a:endParaRPr lang="en-US" sz="2400">
              <a:solidFill>
                <a:srgbClr val="DFE1EF"/>
              </a:solidFill>
              <a:latin typeface="Poppins"/>
              <a:cs typeface="Poppins"/>
            </a:endParaRPr>
          </a:p>
          <a:p>
            <a:endParaRPr lang="en-US">
              <a:solidFill>
                <a:srgbClr val="FFFFFF"/>
              </a:solidFill>
            </a:endParaRPr>
          </a:p>
        </p:txBody>
      </p:sp>
      <p:pic>
        <p:nvPicPr>
          <p:cNvPr id="5" name="Picture 5" descr="Chart, line chart&#10;&#10;Description automatically generated">
            <a:extLst>
              <a:ext uri="{FF2B5EF4-FFF2-40B4-BE49-F238E27FC236}">
                <a16:creationId xmlns:a16="http://schemas.microsoft.com/office/drawing/2014/main" id="{211FFB12-857A-9893-504D-9AA876782890}"/>
              </a:ext>
            </a:extLst>
          </p:cNvPr>
          <p:cNvPicPr>
            <a:picLocks noChangeAspect="1"/>
          </p:cNvPicPr>
          <p:nvPr/>
        </p:nvPicPr>
        <p:blipFill>
          <a:blip r:embed="rId3"/>
          <a:stretch>
            <a:fillRect/>
          </a:stretch>
        </p:blipFill>
        <p:spPr>
          <a:xfrm>
            <a:off x="5443268" y="683665"/>
            <a:ext cx="5834332" cy="5490672"/>
          </a:xfrm>
          <a:prstGeom prst="rect">
            <a:avLst/>
          </a:prstGeom>
        </p:spPr>
      </p:pic>
    </p:spTree>
    <p:extLst>
      <p:ext uri="{BB962C8B-B14F-4D97-AF65-F5344CB8AC3E}">
        <p14:creationId xmlns:p14="http://schemas.microsoft.com/office/powerpoint/2010/main" val="30394620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37F0C8C-6967-C081-F7CF-1116FD7E1302}"/>
              </a:ext>
            </a:extLst>
          </p:cNvPr>
          <p:cNvSpPr>
            <a:spLocks noGrp="1"/>
          </p:cNvSpPr>
          <p:nvPr>
            <p:ph sz="half" idx="1"/>
          </p:nvPr>
        </p:nvSpPr>
        <p:spPr>
          <a:xfrm>
            <a:off x="817094" y="2005642"/>
            <a:ext cx="4276720" cy="3208037"/>
          </a:xfrm>
        </p:spPr>
        <p:txBody>
          <a:bodyPr vert="horz" lIns="91440" tIns="45720" rIns="91440" bIns="45720" rtlCol="0" anchor="t">
            <a:normAutofit/>
          </a:bodyPr>
          <a:lstStyle/>
          <a:p>
            <a:pPr>
              <a:spcAft>
                <a:spcPts val="1000"/>
              </a:spcAft>
            </a:pPr>
            <a:r>
              <a:rPr lang="en-US" sz="2400" dirty="0">
                <a:solidFill>
                  <a:srgbClr val="DFE1EF"/>
                </a:solidFill>
                <a:latin typeface="Poppins"/>
                <a:cs typeface="Poppins"/>
              </a:rPr>
              <a:t>From 2011 to 2017, </a:t>
            </a:r>
            <a:r>
              <a:rPr lang="en-US" sz="2400" dirty="0">
                <a:latin typeface="Poppins"/>
                <a:cs typeface="Poppins"/>
              </a:rPr>
              <a:t>G20 countries directed $282 billion to developing economies for clean energy</a:t>
            </a:r>
            <a:r>
              <a:rPr lang="en-US" sz="2400" dirty="0">
                <a:solidFill>
                  <a:srgbClr val="83BEEB"/>
                </a:solidFill>
                <a:latin typeface="Poppins"/>
                <a:cs typeface="Poppins"/>
              </a:rPr>
              <a:t> </a:t>
            </a:r>
            <a:r>
              <a:rPr lang="en-US" sz="2400" dirty="0">
                <a:solidFill>
                  <a:srgbClr val="DFE1EF"/>
                </a:solidFill>
                <a:latin typeface="Poppins"/>
                <a:cs typeface="Poppins"/>
              </a:rPr>
              <a:t>– </a:t>
            </a:r>
            <a:r>
              <a:rPr lang="en-US" sz="2400" dirty="0">
                <a:solidFill>
                  <a:schemeClr val="accent3"/>
                </a:solidFill>
                <a:latin typeface="Poppins"/>
                <a:cs typeface="Poppins"/>
              </a:rPr>
              <a:t>less than 1%</a:t>
            </a:r>
            <a:r>
              <a:rPr lang="en-US" sz="2400" dirty="0">
                <a:solidFill>
                  <a:srgbClr val="DFE1EF"/>
                </a:solidFill>
                <a:latin typeface="Poppins"/>
                <a:cs typeface="Poppins"/>
              </a:rPr>
              <a:t> of the G20 countries’ investment in clean energy.</a:t>
            </a:r>
          </a:p>
          <a:p>
            <a:pPr>
              <a:spcAft>
                <a:spcPts val="1000"/>
              </a:spcAft>
            </a:pPr>
            <a:endParaRPr lang="en-US" sz="2400">
              <a:solidFill>
                <a:srgbClr val="DFE1EF"/>
              </a:solidFill>
              <a:latin typeface="Poppins"/>
              <a:cs typeface="Poppins"/>
            </a:endParaRPr>
          </a:p>
          <a:p>
            <a:pPr>
              <a:spcAft>
                <a:spcPts val="1000"/>
              </a:spcAft>
            </a:pPr>
            <a:endParaRPr lang="en-US" sz="2400">
              <a:solidFill>
                <a:srgbClr val="DFE1EF"/>
              </a:solidFill>
            </a:endParaRPr>
          </a:p>
          <a:p>
            <a:endParaRPr lang="en-US">
              <a:solidFill>
                <a:srgbClr val="FFFFFF"/>
              </a:solidFill>
            </a:endParaRPr>
          </a:p>
        </p:txBody>
      </p:sp>
      <p:pic>
        <p:nvPicPr>
          <p:cNvPr id="4" name="Picture 4" descr="A picture containing grass, green, close&#10;&#10;Description automatically generated">
            <a:extLst>
              <a:ext uri="{FF2B5EF4-FFF2-40B4-BE49-F238E27FC236}">
                <a16:creationId xmlns:a16="http://schemas.microsoft.com/office/drawing/2014/main" id="{DAD852C0-613C-A25E-5F6D-64371AC3A420}"/>
              </a:ext>
            </a:extLst>
          </p:cNvPr>
          <p:cNvPicPr>
            <a:picLocks noChangeAspect="1"/>
          </p:cNvPicPr>
          <p:nvPr/>
        </p:nvPicPr>
        <p:blipFill>
          <a:blip r:embed="rId3"/>
          <a:stretch>
            <a:fillRect/>
          </a:stretch>
        </p:blipFill>
        <p:spPr>
          <a:xfrm>
            <a:off x="5515156" y="1651728"/>
            <a:ext cx="6351916" cy="3568922"/>
          </a:xfrm>
          <a:prstGeom prst="rect">
            <a:avLst/>
          </a:prstGeom>
        </p:spPr>
      </p:pic>
    </p:spTree>
    <p:extLst>
      <p:ext uri="{BB962C8B-B14F-4D97-AF65-F5344CB8AC3E}">
        <p14:creationId xmlns:p14="http://schemas.microsoft.com/office/powerpoint/2010/main" val="11914665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F1697FF-D40C-355E-CBD2-C45BF17839A0}"/>
              </a:ext>
            </a:extLst>
          </p:cNvPr>
          <p:cNvSpPr>
            <a:spLocks noGrp="1"/>
          </p:cNvSpPr>
          <p:nvPr>
            <p:ph sz="half" idx="11"/>
          </p:nvPr>
        </p:nvSpPr>
        <p:spPr>
          <a:xfrm>
            <a:off x="665144" y="1056735"/>
            <a:ext cx="12126756" cy="864530"/>
          </a:xfrm>
        </p:spPr>
        <p:txBody>
          <a:bodyPr vert="horz" lIns="91440" tIns="45720" rIns="91440" bIns="45720" rtlCol="0" anchor="t">
            <a:noAutofit/>
          </a:bodyPr>
          <a:lstStyle/>
          <a:p>
            <a:pPr marL="457200" indent="-457200">
              <a:buAutoNum type="arabicPeriod"/>
            </a:pPr>
            <a:r>
              <a:rPr lang="en-US" sz="2400">
                <a:solidFill>
                  <a:srgbClr val="DFE1EF"/>
                </a:solidFill>
                <a:latin typeface="Poppins"/>
                <a:cs typeface="Poppins"/>
              </a:rPr>
              <a:t>Find your desired indicator on systemschangelab.org system pages</a:t>
            </a:r>
            <a:endParaRPr lang="en-US">
              <a:solidFill>
                <a:srgbClr val="DFE1EF"/>
              </a:solidFill>
              <a:latin typeface="Poppins"/>
              <a:cs typeface="Poppins"/>
            </a:endParaRPr>
          </a:p>
          <a:p>
            <a:pPr marL="971550" lvl="1" indent="-285750"/>
            <a:r>
              <a:rPr lang="en-US">
                <a:solidFill>
                  <a:srgbClr val="DFE1EF"/>
                </a:solidFill>
                <a:latin typeface="Poppins"/>
                <a:cs typeface="Poppins"/>
              </a:rPr>
              <a:t>1. Select a system, 2. select a shift, 3. scroll down to indicators, 4. expand indicator</a:t>
            </a:r>
            <a:endParaRPr lang="en-US">
              <a:solidFill>
                <a:srgbClr val="DFE1EF"/>
              </a:solidFill>
            </a:endParaRPr>
          </a:p>
          <a:p>
            <a:pPr lvl="1"/>
            <a:endParaRPr lang="en-US" sz="2200">
              <a:solidFill>
                <a:srgbClr val="DFE1EF"/>
              </a:solidFill>
            </a:endParaRPr>
          </a:p>
          <a:p>
            <a:pPr lvl="1"/>
            <a:endParaRPr lang="en-US" sz="2200">
              <a:solidFill>
                <a:srgbClr val="DFE1EF"/>
              </a:solidFill>
            </a:endParaRPr>
          </a:p>
          <a:p>
            <a:endParaRPr lang="en-US" sz="2400">
              <a:solidFill>
                <a:srgbClr val="DFE1EF"/>
              </a:solidFill>
            </a:endParaRPr>
          </a:p>
          <a:p>
            <a:endParaRPr lang="en-US" sz="2400">
              <a:solidFill>
                <a:srgbClr val="DFE1EF"/>
              </a:solidFill>
            </a:endParaRPr>
          </a:p>
        </p:txBody>
      </p:sp>
      <p:sp>
        <p:nvSpPr>
          <p:cNvPr id="4" name="TextBox 3">
            <a:extLst>
              <a:ext uri="{FF2B5EF4-FFF2-40B4-BE49-F238E27FC236}">
                <a16:creationId xmlns:a16="http://schemas.microsoft.com/office/drawing/2014/main" id="{F4507F54-6E44-5D4F-9295-3773EFD7942F}"/>
              </a:ext>
            </a:extLst>
          </p:cNvPr>
          <p:cNvSpPr txBox="1"/>
          <p:nvPr/>
        </p:nvSpPr>
        <p:spPr>
          <a:xfrm>
            <a:off x="912584" y="430942"/>
            <a:ext cx="1036721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a:solidFill>
                  <a:schemeClr val="bg1"/>
                </a:solidFill>
                <a:latin typeface="Poppins Medium"/>
                <a:cs typeface="Poppins Medium"/>
              </a:rPr>
              <a:t>Want to Highlight a Different Indicator? </a:t>
            </a:r>
            <a:endParaRPr lang="en-US" sz="4000">
              <a:solidFill>
                <a:schemeClr val="bg1"/>
              </a:solidFill>
              <a:cs typeface="Calibri"/>
            </a:endParaRPr>
          </a:p>
        </p:txBody>
      </p:sp>
      <p:grpSp>
        <p:nvGrpSpPr>
          <p:cNvPr id="3" name="Group 2">
            <a:extLst>
              <a:ext uri="{FF2B5EF4-FFF2-40B4-BE49-F238E27FC236}">
                <a16:creationId xmlns:a16="http://schemas.microsoft.com/office/drawing/2014/main" id="{D0EAA8BF-DA69-3D3E-F199-E17E47986337}"/>
              </a:ext>
            </a:extLst>
          </p:cNvPr>
          <p:cNvGrpSpPr/>
          <p:nvPr/>
        </p:nvGrpSpPr>
        <p:grpSpPr>
          <a:xfrm>
            <a:off x="1048825" y="1719726"/>
            <a:ext cx="4353464" cy="2323081"/>
            <a:chOff x="1034448" y="1791613"/>
            <a:chExt cx="4353464" cy="2323081"/>
          </a:xfrm>
        </p:grpSpPr>
        <p:pic>
          <p:nvPicPr>
            <p:cNvPr id="2" name="Picture 2">
              <a:extLst>
                <a:ext uri="{FF2B5EF4-FFF2-40B4-BE49-F238E27FC236}">
                  <a16:creationId xmlns:a16="http://schemas.microsoft.com/office/drawing/2014/main" id="{47C27109-B7A8-6B97-2369-B83C73530C2B}"/>
                </a:ext>
              </a:extLst>
            </p:cNvPr>
            <p:cNvPicPr>
              <a:picLocks noChangeAspect="1"/>
            </p:cNvPicPr>
            <p:nvPr/>
          </p:nvPicPr>
          <p:blipFill>
            <a:blip r:embed="rId3"/>
            <a:stretch>
              <a:fillRect/>
            </a:stretch>
          </p:blipFill>
          <p:spPr>
            <a:xfrm>
              <a:off x="1034448" y="2117914"/>
              <a:ext cx="4353464" cy="1996780"/>
            </a:xfrm>
            <a:prstGeom prst="rect">
              <a:avLst/>
            </a:prstGeom>
          </p:spPr>
        </p:pic>
        <p:cxnSp>
          <p:nvCxnSpPr>
            <p:cNvPr id="7" name="Straight Arrow Connector 6">
              <a:extLst>
                <a:ext uri="{FF2B5EF4-FFF2-40B4-BE49-F238E27FC236}">
                  <a16:creationId xmlns:a16="http://schemas.microsoft.com/office/drawing/2014/main" id="{C5814C98-4BF5-54FC-C26A-9A557518D46E}"/>
                </a:ext>
              </a:extLst>
            </p:cNvPr>
            <p:cNvCxnSpPr/>
            <p:nvPr/>
          </p:nvCxnSpPr>
          <p:spPr>
            <a:xfrm flipH="1">
              <a:off x="1230012" y="1791613"/>
              <a:ext cx="1481062" cy="581107"/>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grpSp>
      <p:sp>
        <p:nvSpPr>
          <p:cNvPr id="12" name="TextBox 11">
            <a:extLst>
              <a:ext uri="{FF2B5EF4-FFF2-40B4-BE49-F238E27FC236}">
                <a16:creationId xmlns:a16="http://schemas.microsoft.com/office/drawing/2014/main" id="{B6A4C69F-1C2C-19FF-C04D-8BFF4831C6B6}"/>
              </a:ext>
            </a:extLst>
          </p:cNvPr>
          <p:cNvSpPr txBox="1"/>
          <p:nvPr/>
        </p:nvSpPr>
        <p:spPr>
          <a:xfrm>
            <a:off x="577630" y="2227532"/>
            <a:ext cx="476250"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solidFill>
                  <a:schemeClr val="bg1"/>
                </a:solidFill>
                <a:latin typeface="Poppins"/>
                <a:cs typeface="Calibri"/>
              </a:rPr>
              <a:t>1.</a:t>
            </a:r>
          </a:p>
        </p:txBody>
      </p:sp>
      <p:sp>
        <p:nvSpPr>
          <p:cNvPr id="14" name="TextBox 13">
            <a:extLst>
              <a:ext uri="{FF2B5EF4-FFF2-40B4-BE49-F238E27FC236}">
                <a16:creationId xmlns:a16="http://schemas.microsoft.com/office/drawing/2014/main" id="{32370E0D-3B31-3C0C-EB94-736834888E60}"/>
              </a:ext>
            </a:extLst>
          </p:cNvPr>
          <p:cNvSpPr txBox="1"/>
          <p:nvPr/>
        </p:nvSpPr>
        <p:spPr>
          <a:xfrm>
            <a:off x="6347105" y="2978509"/>
            <a:ext cx="476250"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solidFill>
                  <a:schemeClr val="bg1"/>
                </a:solidFill>
                <a:latin typeface="Poppins"/>
                <a:cs typeface="Calibri"/>
              </a:rPr>
              <a:t>3.</a:t>
            </a:r>
          </a:p>
        </p:txBody>
      </p:sp>
      <p:grpSp>
        <p:nvGrpSpPr>
          <p:cNvPr id="6" name="Group 5">
            <a:extLst>
              <a:ext uri="{FF2B5EF4-FFF2-40B4-BE49-F238E27FC236}">
                <a16:creationId xmlns:a16="http://schemas.microsoft.com/office/drawing/2014/main" id="{46F226B3-AD54-CE48-9010-CB65E42B0418}"/>
              </a:ext>
            </a:extLst>
          </p:cNvPr>
          <p:cNvGrpSpPr/>
          <p:nvPr/>
        </p:nvGrpSpPr>
        <p:grpSpPr>
          <a:xfrm>
            <a:off x="572199" y="1849123"/>
            <a:ext cx="6232445" cy="4918019"/>
            <a:chOff x="572199" y="1849123"/>
            <a:chExt cx="6232445" cy="4918019"/>
          </a:xfrm>
        </p:grpSpPr>
        <p:pic>
          <p:nvPicPr>
            <p:cNvPr id="23" name="Picture 23">
              <a:extLst>
                <a:ext uri="{FF2B5EF4-FFF2-40B4-BE49-F238E27FC236}">
                  <a16:creationId xmlns:a16="http://schemas.microsoft.com/office/drawing/2014/main" id="{491FA2FD-9A80-0002-8107-E18265C72E90}"/>
                </a:ext>
              </a:extLst>
            </p:cNvPr>
            <p:cNvPicPr>
              <a:picLocks noChangeAspect="1"/>
            </p:cNvPicPr>
            <p:nvPr/>
          </p:nvPicPr>
          <p:blipFill>
            <a:blip r:embed="rId4"/>
            <a:stretch>
              <a:fillRect/>
            </a:stretch>
          </p:blipFill>
          <p:spPr>
            <a:xfrm>
              <a:off x="1042199" y="4124477"/>
              <a:ext cx="5762445" cy="2628318"/>
            </a:xfrm>
            <a:prstGeom prst="rect">
              <a:avLst/>
            </a:prstGeom>
          </p:spPr>
        </p:pic>
        <p:sp>
          <p:nvSpPr>
            <p:cNvPr id="10" name="TextBox 9">
              <a:extLst>
                <a:ext uri="{FF2B5EF4-FFF2-40B4-BE49-F238E27FC236}">
                  <a16:creationId xmlns:a16="http://schemas.microsoft.com/office/drawing/2014/main" id="{BA4A97C6-AD69-3DAA-BDD0-F4C8B6ED868B}"/>
                </a:ext>
              </a:extLst>
            </p:cNvPr>
            <p:cNvSpPr txBox="1"/>
            <p:nvPr/>
          </p:nvSpPr>
          <p:spPr>
            <a:xfrm>
              <a:off x="572199" y="4131094"/>
              <a:ext cx="476250"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solidFill>
                    <a:schemeClr val="bg1"/>
                  </a:solidFill>
                  <a:latin typeface="Poppins"/>
                  <a:cs typeface="Calibri"/>
                </a:rPr>
                <a:t>2.</a:t>
              </a:r>
            </a:p>
          </p:txBody>
        </p:sp>
        <p:sp>
          <p:nvSpPr>
            <p:cNvPr id="16" name="Oval 15">
              <a:extLst>
                <a:ext uri="{FF2B5EF4-FFF2-40B4-BE49-F238E27FC236}">
                  <a16:creationId xmlns:a16="http://schemas.microsoft.com/office/drawing/2014/main" id="{F4FEFB99-27CF-E6F1-7859-C3269EE9DCED}"/>
                </a:ext>
              </a:extLst>
            </p:cNvPr>
            <p:cNvSpPr/>
            <p:nvPr/>
          </p:nvSpPr>
          <p:spPr>
            <a:xfrm>
              <a:off x="4458459" y="6164091"/>
              <a:ext cx="1020792" cy="287547"/>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33DCD88-6929-4D08-9618-F883B17694F4}"/>
                </a:ext>
              </a:extLst>
            </p:cNvPr>
            <p:cNvSpPr/>
            <p:nvPr/>
          </p:nvSpPr>
          <p:spPr>
            <a:xfrm>
              <a:off x="4413571" y="5858015"/>
              <a:ext cx="1063925" cy="31630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0346BD3-4A82-DDB3-A9A6-F4E286BA8891}"/>
                </a:ext>
              </a:extLst>
            </p:cNvPr>
            <p:cNvSpPr/>
            <p:nvPr/>
          </p:nvSpPr>
          <p:spPr>
            <a:xfrm>
              <a:off x="4464848" y="5533884"/>
              <a:ext cx="1006415" cy="35943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2DF940C1-0A00-4528-2B2A-868D42E83F64}"/>
                </a:ext>
              </a:extLst>
            </p:cNvPr>
            <p:cNvSpPr/>
            <p:nvPr/>
          </p:nvSpPr>
          <p:spPr>
            <a:xfrm>
              <a:off x="4458458" y="6450840"/>
              <a:ext cx="1107056" cy="31630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3FB611FB-8AE3-E9B8-8554-E7CEA8228DDA}"/>
                </a:ext>
              </a:extLst>
            </p:cNvPr>
            <p:cNvCxnSpPr>
              <a:cxnSpLocks/>
            </p:cNvCxnSpPr>
            <p:nvPr/>
          </p:nvCxnSpPr>
          <p:spPr>
            <a:xfrm>
              <a:off x="4292582" y="1849123"/>
              <a:ext cx="330485" cy="360035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grpSp>
      <p:grpSp>
        <p:nvGrpSpPr>
          <p:cNvPr id="8" name="Group 7">
            <a:extLst>
              <a:ext uri="{FF2B5EF4-FFF2-40B4-BE49-F238E27FC236}">
                <a16:creationId xmlns:a16="http://schemas.microsoft.com/office/drawing/2014/main" id="{32B8B91A-8180-609E-E95E-049196394B96}"/>
              </a:ext>
            </a:extLst>
          </p:cNvPr>
          <p:cNvGrpSpPr/>
          <p:nvPr/>
        </p:nvGrpSpPr>
        <p:grpSpPr>
          <a:xfrm>
            <a:off x="6879407" y="1767651"/>
            <a:ext cx="5187350" cy="3777416"/>
            <a:chOff x="6879407" y="1767651"/>
            <a:chExt cx="5187350" cy="3777416"/>
          </a:xfrm>
        </p:grpSpPr>
        <p:pic>
          <p:nvPicPr>
            <p:cNvPr id="26" name="Picture 26">
              <a:extLst>
                <a:ext uri="{FF2B5EF4-FFF2-40B4-BE49-F238E27FC236}">
                  <a16:creationId xmlns:a16="http://schemas.microsoft.com/office/drawing/2014/main" id="{1B33F8A4-62C8-A9F9-C0CE-CDB2863F3C7E}"/>
                </a:ext>
              </a:extLst>
            </p:cNvPr>
            <p:cNvPicPr>
              <a:picLocks noChangeAspect="1"/>
            </p:cNvPicPr>
            <p:nvPr/>
          </p:nvPicPr>
          <p:blipFill>
            <a:blip r:embed="rId5"/>
            <a:stretch>
              <a:fillRect/>
            </a:stretch>
          </p:blipFill>
          <p:spPr>
            <a:xfrm>
              <a:off x="6879407" y="2795397"/>
              <a:ext cx="5187350" cy="2749670"/>
            </a:xfrm>
            <a:prstGeom prst="rect">
              <a:avLst/>
            </a:prstGeom>
          </p:spPr>
        </p:pic>
        <p:cxnSp>
          <p:nvCxnSpPr>
            <p:cNvPr id="27" name="Straight Arrow Connector 26">
              <a:extLst>
                <a:ext uri="{FF2B5EF4-FFF2-40B4-BE49-F238E27FC236}">
                  <a16:creationId xmlns:a16="http://schemas.microsoft.com/office/drawing/2014/main" id="{FF53F179-037E-0665-0F61-F519C6C984B2}"/>
                </a:ext>
              </a:extLst>
            </p:cNvPr>
            <p:cNvCxnSpPr>
              <a:cxnSpLocks/>
            </p:cNvCxnSpPr>
            <p:nvPr/>
          </p:nvCxnSpPr>
          <p:spPr>
            <a:xfrm>
              <a:off x="9434083" y="1767651"/>
              <a:ext cx="1796976" cy="2708952"/>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28" name="Straight Arrow Connector 27">
              <a:extLst>
                <a:ext uri="{FF2B5EF4-FFF2-40B4-BE49-F238E27FC236}">
                  <a16:creationId xmlns:a16="http://schemas.microsoft.com/office/drawing/2014/main" id="{6048EF15-C9B3-91CB-5B01-DF111B492196}"/>
                </a:ext>
              </a:extLst>
            </p:cNvPr>
            <p:cNvCxnSpPr>
              <a:cxnSpLocks/>
            </p:cNvCxnSpPr>
            <p:nvPr/>
          </p:nvCxnSpPr>
          <p:spPr>
            <a:xfrm>
              <a:off x="7579403" y="1897047"/>
              <a:ext cx="718675" cy="1228086"/>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grpSp>
      <p:sp>
        <p:nvSpPr>
          <p:cNvPr id="29" name="TextBox 28">
            <a:extLst>
              <a:ext uri="{FF2B5EF4-FFF2-40B4-BE49-F238E27FC236}">
                <a16:creationId xmlns:a16="http://schemas.microsoft.com/office/drawing/2014/main" id="{B8CB0C33-C52C-017E-B49D-D60FA5BBE054}"/>
              </a:ext>
            </a:extLst>
          </p:cNvPr>
          <p:cNvSpPr txBox="1"/>
          <p:nvPr/>
        </p:nvSpPr>
        <p:spPr>
          <a:xfrm>
            <a:off x="13575721" y="5066421"/>
            <a:ext cx="476250"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solidFill>
                  <a:schemeClr val="bg1"/>
                </a:solidFill>
                <a:latin typeface="Poppins"/>
                <a:cs typeface="Calibri"/>
              </a:rPr>
              <a:t>4.</a:t>
            </a:r>
          </a:p>
        </p:txBody>
      </p:sp>
    </p:spTree>
    <p:extLst>
      <p:ext uri="{BB962C8B-B14F-4D97-AF65-F5344CB8AC3E}">
        <p14:creationId xmlns:p14="http://schemas.microsoft.com/office/powerpoint/2010/main" val="11744484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F1697FF-D40C-355E-CBD2-C45BF17839A0}"/>
              </a:ext>
            </a:extLst>
          </p:cNvPr>
          <p:cNvSpPr>
            <a:spLocks noGrp="1"/>
          </p:cNvSpPr>
          <p:nvPr>
            <p:ph sz="half" idx="11"/>
          </p:nvPr>
        </p:nvSpPr>
        <p:spPr>
          <a:xfrm>
            <a:off x="126057" y="208471"/>
            <a:ext cx="11954228" cy="1108945"/>
          </a:xfrm>
        </p:spPr>
        <p:txBody>
          <a:bodyPr vert="horz" lIns="91440" tIns="45720" rIns="91440" bIns="45720" rtlCol="0" anchor="t">
            <a:noAutofit/>
          </a:bodyPr>
          <a:lstStyle/>
          <a:p>
            <a:pPr marL="457200" indent="-457200">
              <a:buAutoNum type="arabicPeriod"/>
            </a:pPr>
            <a:r>
              <a:rPr lang="en-US" sz="2400">
                <a:solidFill>
                  <a:srgbClr val="DFE1EF"/>
                </a:solidFill>
                <a:latin typeface="Poppins"/>
                <a:cs typeface="Poppins"/>
              </a:rPr>
              <a:t>OR find your desired indicator on the dashboard</a:t>
            </a:r>
            <a:endParaRPr lang="en-US" sz="2400" err="1">
              <a:solidFill>
                <a:srgbClr val="DFE1EF"/>
              </a:solidFill>
            </a:endParaRPr>
          </a:p>
          <a:p>
            <a:pPr marL="971550" lvl="1" indent="-285750"/>
            <a:r>
              <a:rPr lang="en-US">
                <a:solidFill>
                  <a:srgbClr val="FFFFFF"/>
                </a:solidFill>
                <a:latin typeface="Poppins"/>
                <a:cs typeface="Poppins"/>
              </a:rPr>
              <a:t>1. go</a:t>
            </a:r>
            <a:r>
              <a:rPr lang="en-US">
                <a:latin typeface="Poppins"/>
                <a:cs typeface="Poppins"/>
              </a:rPr>
              <a:t> to the dashboard, 2. select grid view, 3. search for an indicator, and 4. click EXPLORE DATA &gt;</a:t>
            </a:r>
            <a:endParaRPr lang="en-US">
              <a:solidFill>
                <a:srgbClr val="DFE1EF"/>
              </a:solidFill>
            </a:endParaRPr>
          </a:p>
          <a:p>
            <a:endParaRPr lang="en-US" sz="2400">
              <a:solidFill>
                <a:srgbClr val="DFE1EF"/>
              </a:solidFill>
              <a:latin typeface="Poppins"/>
              <a:cs typeface="Poppins"/>
            </a:endParaRPr>
          </a:p>
          <a:p>
            <a:endParaRPr lang="en-US" sz="2400">
              <a:solidFill>
                <a:srgbClr val="DFE1EF"/>
              </a:solidFill>
            </a:endParaRPr>
          </a:p>
        </p:txBody>
      </p:sp>
      <p:grpSp>
        <p:nvGrpSpPr>
          <p:cNvPr id="9" name="Group 8">
            <a:extLst>
              <a:ext uri="{FF2B5EF4-FFF2-40B4-BE49-F238E27FC236}">
                <a16:creationId xmlns:a16="http://schemas.microsoft.com/office/drawing/2014/main" id="{1CD1E6B3-7D37-A815-C113-37E33DD9A12A}"/>
              </a:ext>
            </a:extLst>
          </p:cNvPr>
          <p:cNvGrpSpPr/>
          <p:nvPr/>
        </p:nvGrpSpPr>
        <p:grpSpPr>
          <a:xfrm>
            <a:off x="247111" y="886571"/>
            <a:ext cx="4875849" cy="3287207"/>
            <a:chOff x="333375" y="929703"/>
            <a:chExt cx="4875849" cy="3287207"/>
          </a:xfrm>
        </p:grpSpPr>
        <p:pic>
          <p:nvPicPr>
            <p:cNvPr id="2" name="Picture 2" descr="A picture containing graphical user interface&#10;&#10;Description automatically generated">
              <a:extLst>
                <a:ext uri="{FF2B5EF4-FFF2-40B4-BE49-F238E27FC236}">
                  <a16:creationId xmlns:a16="http://schemas.microsoft.com/office/drawing/2014/main" id="{0DD3833F-71C8-3B64-11F0-9C4CF651BFA1}"/>
                </a:ext>
              </a:extLst>
            </p:cNvPr>
            <p:cNvPicPr>
              <a:picLocks noChangeAspect="1"/>
            </p:cNvPicPr>
            <p:nvPr/>
          </p:nvPicPr>
          <p:blipFill rotWithShape="1">
            <a:blip r:embed="rId3"/>
            <a:srcRect l="809" r="270" b="-417"/>
            <a:stretch/>
          </p:blipFill>
          <p:spPr>
            <a:xfrm>
              <a:off x="812593" y="1378628"/>
              <a:ext cx="4396631" cy="2838282"/>
            </a:xfrm>
            <a:prstGeom prst="rect">
              <a:avLst/>
            </a:prstGeom>
          </p:spPr>
        </p:pic>
        <p:sp>
          <p:nvSpPr>
            <p:cNvPr id="3" name="Oval 2">
              <a:extLst>
                <a:ext uri="{FF2B5EF4-FFF2-40B4-BE49-F238E27FC236}">
                  <a16:creationId xmlns:a16="http://schemas.microsoft.com/office/drawing/2014/main" id="{03C141EF-8C9A-CB35-4693-00CC84B92538}"/>
                </a:ext>
              </a:extLst>
            </p:cNvPr>
            <p:cNvSpPr/>
            <p:nvPr/>
          </p:nvSpPr>
          <p:spPr>
            <a:xfrm>
              <a:off x="3245507" y="1379425"/>
              <a:ext cx="442912" cy="238125"/>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165F650C-4489-B71E-3CB0-23E4BB6BC30F}"/>
                </a:ext>
              </a:extLst>
            </p:cNvPr>
            <p:cNvCxnSpPr/>
            <p:nvPr/>
          </p:nvCxnSpPr>
          <p:spPr>
            <a:xfrm>
              <a:off x="2893239" y="929703"/>
              <a:ext cx="409651" cy="395017"/>
            </a:xfrm>
            <a:prstGeom prst="straightConnector1">
              <a:avLst/>
            </a:prstGeom>
            <a:ln>
              <a:solidFill>
                <a:schemeClr val="bg1"/>
              </a:solidFill>
              <a:tailEnd type="triangle"/>
            </a:ln>
          </p:spPr>
          <p:style>
            <a:lnRef idx="3">
              <a:schemeClr val="accent3"/>
            </a:lnRef>
            <a:fillRef idx="0">
              <a:schemeClr val="accent3"/>
            </a:fillRef>
            <a:effectRef idx="2">
              <a:schemeClr val="accent3"/>
            </a:effectRef>
            <a:fontRef idx="minor">
              <a:schemeClr val="tx1"/>
            </a:fontRef>
          </p:style>
        </p:cxnSp>
        <p:sp>
          <p:nvSpPr>
            <p:cNvPr id="13" name="TextBox 12">
              <a:extLst>
                <a:ext uri="{FF2B5EF4-FFF2-40B4-BE49-F238E27FC236}">
                  <a16:creationId xmlns:a16="http://schemas.microsoft.com/office/drawing/2014/main" id="{2FCFAE4E-454A-B1BA-EEB6-7017B58021E7}"/>
                </a:ext>
              </a:extLst>
            </p:cNvPr>
            <p:cNvSpPr txBox="1"/>
            <p:nvPr/>
          </p:nvSpPr>
          <p:spPr>
            <a:xfrm>
              <a:off x="333375" y="1524000"/>
              <a:ext cx="476250"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solidFill>
                    <a:schemeClr val="bg1"/>
                  </a:solidFill>
                  <a:latin typeface="Poppins"/>
                  <a:cs typeface="Calibri"/>
                </a:rPr>
                <a:t>1.</a:t>
              </a:r>
            </a:p>
          </p:txBody>
        </p:sp>
      </p:grpSp>
      <p:sp>
        <p:nvSpPr>
          <p:cNvPr id="17" name="TextBox 16">
            <a:extLst>
              <a:ext uri="{FF2B5EF4-FFF2-40B4-BE49-F238E27FC236}">
                <a16:creationId xmlns:a16="http://schemas.microsoft.com/office/drawing/2014/main" id="{28160CCB-B8CD-1EBE-BEE9-26D5467AE234}"/>
              </a:ext>
            </a:extLst>
          </p:cNvPr>
          <p:cNvSpPr txBox="1"/>
          <p:nvPr/>
        </p:nvSpPr>
        <p:spPr>
          <a:xfrm>
            <a:off x="6703710" y="7496821"/>
            <a:ext cx="476250"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solidFill>
                  <a:schemeClr val="bg1"/>
                </a:solidFill>
                <a:latin typeface="Poppins"/>
                <a:cs typeface="Calibri"/>
              </a:rPr>
              <a:t>4.</a:t>
            </a:r>
          </a:p>
        </p:txBody>
      </p:sp>
      <p:grpSp>
        <p:nvGrpSpPr>
          <p:cNvPr id="10" name="Group 9">
            <a:extLst>
              <a:ext uri="{FF2B5EF4-FFF2-40B4-BE49-F238E27FC236}">
                <a16:creationId xmlns:a16="http://schemas.microsoft.com/office/drawing/2014/main" id="{5114895D-BA25-A70B-7A07-85366DC37CCE}"/>
              </a:ext>
            </a:extLst>
          </p:cNvPr>
          <p:cNvGrpSpPr/>
          <p:nvPr/>
        </p:nvGrpSpPr>
        <p:grpSpPr>
          <a:xfrm>
            <a:off x="729438" y="1086569"/>
            <a:ext cx="4384397" cy="5544755"/>
            <a:chOff x="729438" y="1086569"/>
            <a:chExt cx="4384397" cy="5544755"/>
          </a:xfrm>
        </p:grpSpPr>
        <p:pic>
          <p:nvPicPr>
            <p:cNvPr id="4" name="Picture 8" descr="A picture containing graphical user interface&#10;&#10;Description automatically generated">
              <a:extLst>
                <a:ext uri="{FF2B5EF4-FFF2-40B4-BE49-F238E27FC236}">
                  <a16:creationId xmlns:a16="http://schemas.microsoft.com/office/drawing/2014/main" id="{54BD8B20-A95D-B3F6-3029-427E0E5020B2}"/>
                </a:ext>
              </a:extLst>
            </p:cNvPr>
            <p:cNvPicPr>
              <a:picLocks noChangeAspect="1"/>
            </p:cNvPicPr>
            <p:nvPr/>
          </p:nvPicPr>
          <p:blipFill rotWithShape="1">
            <a:blip r:embed="rId4"/>
            <a:srcRect r="21595" b="26455"/>
            <a:stretch/>
          </p:blipFill>
          <p:spPr>
            <a:xfrm>
              <a:off x="1205446" y="4303220"/>
              <a:ext cx="3908389" cy="2328104"/>
            </a:xfrm>
            <a:prstGeom prst="rect">
              <a:avLst/>
            </a:prstGeom>
          </p:spPr>
        </p:pic>
        <p:sp>
          <p:nvSpPr>
            <p:cNvPr id="14" name="TextBox 13">
              <a:extLst>
                <a:ext uri="{FF2B5EF4-FFF2-40B4-BE49-F238E27FC236}">
                  <a16:creationId xmlns:a16="http://schemas.microsoft.com/office/drawing/2014/main" id="{3E39F04A-802C-57BA-D987-EC06F31DB908}"/>
                </a:ext>
              </a:extLst>
            </p:cNvPr>
            <p:cNvSpPr txBox="1"/>
            <p:nvPr/>
          </p:nvSpPr>
          <p:spPr>
            <a:xfrm>
              <a:off x="729438" y="4298131"/>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FFFFFF"/>
                  </a:solidFill>
                  <a:latin typeface="Poppins"/>
                  <a:cs typeface="Poppins"/>
                </a:rPr>
                <a:t>2.</a:t>
              </a:r>
            </a:p>
          </p:txBody>
        </p:sp>
        <p:cxnSp>
          <p:nvCxnSpPr>
            <p:cNvPr id="11" name="Straight Arrow Connector 10">
              <a:extLst>
                <a:ext uri="{FF2B5EF4-FFF2-40B4-BE49-F238E27FC236}">
                  <a16:creationId xmlns:a16="http://schemas.microsoft.com/office/drawing/2014/main" id="{C6945644-0A92-2622-721F-1FE9C19A6133}"/>
                </a:ext>
              </a:extLst>
            </p:cNvPr>
            <p:cNvCxnSpPr/>
            <p:nvPr/>
          </p:nvCxnSpPr>
          <p:spPr>
            <a:xfrm flipH="1">
              <a:off x="1965026" y="1086569"/>
              <a:ext cx="3140015" cy="3732362"/>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grpSp>
      <p:grpSp>
        <p:nvGrpSpPr>
          <p:cNvPr id="18" name="Group 17">
            <a:extLst>
              <a:ext uri="{FF2B5EF4-FFF2-40B4-BE49-F238E27FC236}">
                <a16:creationId xmlns:a16="http://schemas.microsoft.com/office/drawing/2014/main" id="{F207862C-0C4B-B13D-D560-22C19766B181}"/>
              </a:ext>
            </a:extLst>
          </p:cNvPr>
          <p:cNvGrpSpPr/>
          <p:nvPr/>
        </p:nvGrpSpPr>
        <p:grpSpPr>
          <a:xfrm>
            <a:off x="5243149" y="938082"/>
            <a:ext cx="6594777" cy="4715869"/>
            <a:chOff x="5243149" y="938082"/>
            <a:chExt cx="6594777" cy="4715869"/>
          </a:xfrm>
        </p:grpSpPr>
        <p:pic>
          <p:nvPicPr>
            <p:cNvPr id="6" name="Picture 6" descr="A picture containing rectangle&#10;&#10;Description automatically generated">
              <a:extLst>
                <a:ext uri="{FF2B5EF4-FFF2-40B4-BE49-F238E27FC236}">
                  <a16:creationId xmlns:a16="http://schemas.microsoft.com/office/drawing/2014/main" id="{FEC1DCF4-DA1D-50D4-1B46-5B9C20B23FB9}"/>
                </a:ext>
              </a:extLst>
            </p:cNvPr>
            <p:cNvPicPr>
              <a:picLocks noChangeAspect="1"/>
            </p:cNvPicPr>
            <p:nvPr/>
          </p:nvPicPr>
          <p:blipFill>
            <a:blip r:embed="rId5"/>
            <a:stretch>
              <a:fillRect/>
            </a:stretch>
          </p:blipFill>
          <p:spPr>
            <a:xfrm>
              <a:off x="5601028" y="2634014"/>
              <a:ext cx="6236898" cy="3019937"/>
            </a:xfrm>
            <a:prstGeom prst="rect">
              <a:avLst/>
            </a:prstGeom>
          </p:spPr>
        </p:pic>
        <p:cxnSp>
          <p:nvCxnSpPr>
            <p:cNvPr id="8" name="Straight Arrow Connector 7">
              <a:extLst>
                <a:ext uri="{FF2B5EF4-FFF2-40B4-BE49-F238E27FC236}">
                  <a16:creationId xmlns:a16="http://schemas.microsoft.com/office/drawing/2014/main" id="{E6AB689E-0E1D-2775-3AC6-6CD390D0AFF9}"/>
                </a:ext>
              </a:extLst>
            </p:cNvPr>
            <p:cNvCxnSpPr/>
            <p:nvPr/>
          </p:nvCxnSpPr>
          <p:spPr>
            <a:xfrm flipH="1">
              <a:off x="6604745" y="1050381"/>
              <a:ext cx="905970" cy="1558765"/>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15" name="TextBox 14">
              <a:extLst>
                <a:ext uri="{FF2B5EF4-FFF2-40B4-BE49-F238E27FC236}">
                  <a16:creationId xmlns:a16="http://schemas.microsoft.com/office/drawing/2014/main" id="{D8E5BE87-7D6D-6F5A-BB5E-CA7DC58A462F}"/>
                </a:ext>
              </a:extLst>
            </p:cNvPr>
            <p:cNvSpPr txBox="1"/>
            <p:nvPr/>
          </p:nvSpPr>
          <p:spPr>
            <a:xfrm>
              <a:off x="5243150" y="265250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FFFFFF"/>
                  </a:solidFill>
                  <a:latin typeface="Poppins"/>
                  <a:cs typeface="Poppins"/>
                </a:rPr>
                <a:t>3.</a:t>
              </a:r>
              <a:endParaRPr lang="en-US"/>
            </a:p>
          </p:txBody>
        </p:sp>
        <p:cxnSp>
          <p:nvCxnSpPr>
            <p:cNvPr id="16" name="Straight Arrow Connector 15">
              <a:extLst>
                <a:ext uri="{FF2B5EF4-FFF2-40B4-BE49-F238E27FC236}">
                  <a16:creationId xmlns:a16="http://schemas.microsoft.com/office/drawing/2014/main" id="{37C21748-0B3F-C426-0E4D-F477181E072E}"/>
                </a:ext>
              </a:extLst>
            </p:cNvPr>
            <p:cNvCxnSpPr>
              <a:cxnSpLocks/>
            </p:cNvCxnSpPr>
            <p:nvPr/>
          </p:nvCxnSpPr>
          <p:spPr>
            <a:xfrm flipH="1">
              <a:off x="6734140" y="938082"/>
              <a:ext cx="4241517" cy="4333596"/>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12" name="TextBox 11">
              <a:extLst>
                <a:ext uri="{FF2B5EF4-FFF2-40B4-BE49-F238E27FC236}">
                  <a16:creationId xmlns:a16="http://schemas.microsoft.com/office/drawing/2014/main" id="{58A86DCF-4F21-0798-7727-6FD4A1007AA8}"/>
                </a:ext>
              </a:extLst>
            </p:cNvPr>
            <p:cNvSpPr txBox="1"/>
            <p:nvPr/>
          </p:nvSpPr>
          <p:spPr>
            <a:xfrm>
              <a:off x="5243149" y="513978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FFFFFF"/>
                  </a:solidFill>
                  <a:latin typeface="Poppins"/>
                  <a:cs typeface="Poppins"/>
                </a:rPr>
                <a:t>4.</a:t>
              </a:r>
              <a:endParaRPr lang="en-US"/>
            </a:p>
          </p:txBody>
        </p:sp>
      </p:grpSp>
    </p:spTree>
    <p:extLst>
      <p:ext uri="{BB962C8B-B14F-4D97-AF65-F5344CB8AC3E}">
        <p14:creationId xmlns:p14="http://schemas.microsoft.com/office/powerpoint/2010/main" val="37369669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0CF290B-B94E-0FBE-B306-8CD8B6203250}"/>
              </a:ext>
            </a:extLst>
          </p:cNvPr>
          <p:cNvSpPr>
            <a:spLocks noGrp="1"/>
          </p:cNvSpPr>
          <p:nvPr>
            <p:ph sz="half" idx="1"/>
          </p:nvPr>
        </p:nvSpPr>
        <p:spPr>
          <a:xfrm>
            <a:off x="1061510" y="-337867"/>
            <a:ext cx="10085172" cy="5033963"/>
          </a:xfrm>
        </p:spPr>
        <p:txBody>
          <a:bodyPr vert="horz" lIns="91440" tIns="45720" rIns="91440" bIns="45720" rtlCol="0" anchor="t">
            <a:normAutofit/>
          </a:bodyPr>
          <a:lstStyle/>
          <a:p>
            <a:pPr marL="457200" indent="-457200">
              <a:buAutoNum type="arabicPeriod"/>
            </a:pPr>
            <a:r>
              <a:rPr lang="en-US" sz="2400">
                <a:solidFill>
                  <a:srgbClr val="DFE1EF"/>
                </a:solidFill>
                <a:latin typeface="Poppins"/>
                <a:cs typeface="Poppins"/>
              </a:rPr>
              <a:t>   </a:t>
            </a:r>
            <a:endParaRPr lang="en-US" sz="2400">
              <a:solidFill>
                <a:srgbClr val="FFFFFF"/>
              </a:solidFill>
              <a:latin typeface="Poppins"/>
              <a:cs typeface="Poppins"/>
            </a:endParaRPr>
          </a:p>
          <a:p>
            <a:pPr marL="1371600" lvl="2">
              <a:buAutoNum type="arabicPeriod"/>
            </a:pPr>
            <a:endParaRPr lang="en-US" sz="2000">
              <a:solidFill>
                <a:srgbClr val="DFE1EF"/>
              </a:solidFill>
              <a:latin typeface="Poppins"/>
              <a:cs typeface="Poppins"/>
            </a:endParaRPr>
          </a:p>
          <a:p>
            <a:pPr marL="457200" indent="-457200">
              <a:buAutoNum type="arabicPeriod"/>
            </a:pPr>
            <a:r>
              <a:rPr lang="en-US" sz="2400">
                <a:solidFill>
                  <a:srgbClr val="DFE1EF"/>
                </a:solidFill>
                <a:latin typeface="Poppins"/>
                <a:cs typeface="Poppins"/>
              </a:rPr>
              <a:t>Choose the chart format you'd like to showcase by toggling the options at the top of the chart</a:t>
            </a:r>
            <a:endParaRPr lang="en-US" sz="2400">
              <a:solidFill>
                <a:srgbClr val="FFFFFF"/>
              </a:solidFill>
              <a:latin typeface="Poppins"/>
              <a:cs typeface="Poppins"/>
            </a:endParaRPr>
          </a:p>
          <a:p>
            <a:pPr marL="457200" indent="-457200">
              <a:buAutoNum type="arabicPeriod"/>
            </a:pPr>
            <a:r>
              <a:rPr lang="en-US" sz="2400">
                <a:solidFill>
                  <a:srgbClr val="DFE1EF"/>
                </a:solidFill>
                <a:latin typeface="Poppins"/>
                <a:cs typeface="Poppins"/>
              </a:rPr>
              <a:t>Click the download button in the bottom right corner</a:t>
            </a:r>
            <a:endParaRPr lang="en-US" sz="2400">
              <a:latin typeface="Poppins"/>
              <a:cs typeface="Poppins"/>
            </a:endParaRPr>
          </a:p>
        </p:txBody>
      </p:sp>
      <p:sp>
        <p:nvSpPr>
          <p:cNvPr id="7" name="TextBox 6">
            <a:extLst>
              <a:ext uri="{FF2B5EF4-FFF2-40B4-BE49-F238E27FC236}">
                <a16:creationId xmlns:a16="http://schemas.microsoft.com/office/drawing/2014/main" id="{E68716FE-F673-AFE0-EAEE-CB4B893B5744}"/>
              </a:ext>
            </a:extLst>
          </p:cNvPr>
          <p:cNvSpPr txBox="1"/>
          <p:nvPr/>
        </p:nvSpPr>
        <p:spPr>
          <a:xfrm>
            <a:off x="1950827" y="2046975"/>
            <a:ext cx="109537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solidFill>
                  <a:schemeClr val="bg1"/>
                </a:solidFill>
                <a:latin typeface="Poppins"/>
                <a:cs typeface="Calibri"/>
              </a:rPr>
              <a:t>2.</a:t>
            </a:r>
            <a:endParaRPr lang="en-US" b="1">
              <a:solidFill>
                <a:schemeClr val="bg1"/>
              </a:solidFill>
              <a:latin typeface="Poppins"/>
              <a:cs typeface="Poppins"/>
            </a:endParaRPr>
          </a:p>
        </p:txBody>
      </p:sp>
      <p:sp>
        <p:nvSpPr>
          <p:cNvPr id="8" name="TextBox 7">
            <a:extLst>
              <a:ext uri="{FF2B5EF4-FFF2-40B4-BE49-F238E27FC236}">
                <a16:creationId xmlns:a16="http://schemas.microsoft.com/office/drawing/2014/main" id="{728FE321-2C4B-4D6A-F211-21E1480CDB78}"/>
              </a:ext>
            </a:extLst>
          </p:cNvPr>
          <p:cNvSpPr txBox="1"/>
          <p:nvPr/>
        </p:nvSpPr>
        <p:spPr>
          <a:xfrm>
            <a:off x="9826121" y="7322300"/>
            <a:ext cx="109537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bg1"/>
                </a:solidFill>
                <a:latin typeface="Poppins"/>
                <a:cs typeface="Calibri"/>
              </a:rPr>
              <a:t>3. </a:t>
            </a:r>
          </a:p>
        </p:txBody>
      </p:sp>
      <p:grpSp>
        <p:nvGrpSpPr>
          <p:cNvPr id="6" name="Group 5">
            <a:extLst>
              <a:ext uri="{FF2B5EF4-FFF2-40B4-BE49-F238E27FC236}">
                <a16:creationId xmlns:a16="http://schemas.microsoft.com/office/drawing/2014/main" id="{0AD2C4FB-5AFB-F98C-FBB3-640E0DD7637F}"/>
              </a:ext>
            </a:extLst>
          </p:cNvPr>
          <p:cNvGrpSpPr/>
          <p:nvPr/>
        </p:nvGrpSpPr>
        <p:grpSpPr>
          <a:xfrm>
            <a:off x="2355371" y="1551163"/>
            <a:ext cx="7151870" cy="5016531"/>
            <a:chOff x="2355371" y="1551163"/>
            <a:chExt cx="7151870" cy="5016531"/>
          </a:xfrm>
        </p:grpSpPr>
        <p:pic>
          <p:nvPicPr>
            <p:cNvPr id="10" name="Picture 10" descr="Graphical user interface, chart&#10;&#10;Description automatically generated">
              <a:extLst>
                <a:ext uri="{FF2B5EF4-FFF2-40B4-BE49-F238E27FC236}">
                  <a16:creationId xmlns:a16="http://schemas.microsoft.com/office/drawing/2014/main" id="{36996F21-D25C-1309-F7DE-62E4D8B209D9}"/>
                </a:ext>
              </a:extLst>
            </p:cNvPr>
            <p:cNvPicPr>
              <a:picLocks noChangeAspect="1"/>
            </p:cNvPicPr>
            <p:nvPr/>
          </p:nvPicPr>
          <p:blipFill>
            <a:blip r:embed="rId2"/>
            <a:stretch>
              <a:fillRect/>
            </a:stretch>
          </p:blipFill>
          <p:spPr>
            <a:xfrm>
              <a:off x="2752758" y="1978288"/>
              <a:ext cx="6754483" cy="4589406"/>
            </a:xfrm>
            <a:prstGeom prst="rect">
              <a:avLst/>
            </a:prstGeom>
          </p:spPr>
        </p:pic>
        <p:sp>
          <p:nvSpPr>
            <p:cNvPr id="3" name="Oval 2">
              <a:extLst>
                <a:ext uri="{FF2B5EF4-FFF2-40B4-BE49-F238E27FC236}">
                  <a16:creationId xmlns:a16="http://schemas.microsoft.com/office/drawing/2014/main" id="{200093B7-59EA-7715-6DA3-7E1E8C78773A}"/>
                </a:ext>
              </a:extLst>
            </p:cNvPr>
            <p:cNvSpPr/>
            <p:nvPr/>
          </p:nvSpPr>
          <p:spPr>
            <a:xfrm>
              <a:off x="2355371" y="1928363"/>
              <a:ext cx="2832339" cy="48883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Arrow Connector 3">
              <a:extLst>
                <a:ext uri="{FF2B5EF4-FFF2-40B4-BE49-F238E27FC236}">
                  <a16:creationId xmlns:a16="http://schemas.microsoft.com/office/drawing/2014/main" id="{F9013B43-BA67-3389-1B18-E9496D673C11}"/>
                </a:ext>
              </a:extLst>
            </p:cNvPr>
            <p:cNvCxnSpPr/>
            <p:nvPr/>
          </p:nvCxnSpPr>
          <p:spPr>
            <a:xfrm>
              <a:off x="5329497" y="1551163"/>
              <a:ext cx="3531078" cy="4479986"/>
            </a:xfrm>
            <a:prstGeom prst="straightConnector1">
              <a:avLst/>
            </a:prstGeom>
            <a:ln>
              <a:solidFill>
                <a:schemeClr val="bg1"/>
              </a:solidFill>
              <a:tailEnd type="triangle"/>
            </a:ln>
          </p:spPr>
          <p:style>
            <a:lnRef idx="3">
              <a:schemeClr val="accent3"/>
            </a:lnRef>
            <a:fillRef idx="0">
              <a:schemeClr val="accent3"/>
            </a:fillRef>
            <a:effectRef idx="2">
              <a:schemeClr val="accent3"/>
            </a:effectRef>
            <a:fontRef idx="minor">
              <a:schemeClr val="tx1"/>
            </a:fontRef>
          </p:style>
        </p:cxnSp>
        <p:sp>
          <p:nvSpPr>
            <p:cNvPr id="5" name="TextBox 4">
              <a:extLst>
                <a:ext uri="{FF2B5EF4-FFF2-40B4-BE49-F238E27FC236}">
                  <a16:creationId xmlns:a16="http://schemas.microsoft.com/office/drawing/2014/main" id="{B9BE63EC-9E52-57B5-3F04-4B1BFA0B8821}"/>
                </a:ext>
              </a:extLst>
            </p:cNvPr>
            <p:cNvSpPr txBox="1"/>
            <p:nvPr/>
          </p:nvSpPr>
          <p:spPr>
            <a:xfrm>
              <a:off x="8377506" y="6043880"/>
              <a:ext cx="109537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solidFill>
                    <a:schemeClr val="bg1"/>
                  </a:solidFill>
                  <a:latin typeface="Poppins"/>
                  <a:cs typeface="Calibri"/>
                </a:rPr>
                <a:t>3.</a:t>
              </a:r>
              <a:endParaRPr lang="en-US" b="1">
                <a:solidFill>
                  <a:schemeClr val="bg1"/>
                </a:solidFill>
                <a:latin typeface="Poppins"/>
                <a:cs typeface="Poppins"/>
              </a:endParaRPr>
            </a:p>
          </p:txBody>
        </p:sp>
      </p:grpSp>
    </p:spTree>
    <p:extLst>
      <p:ext uri="{BB962C8B-B14F-4D97-AF65-F5344CB8AC3E}">
        <p14:creationId xmlns:p14="http://schemas.microsoft.com/office/powerpoint/2010/main" val="34122887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E1E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D09BB-9E0D-C515-F06F-3E4B173CB923}"/>
              </a:ext>
            </a:extLst>
          </p:cNvPr>
          <p:cNvSpPr>
            <a:spLocks noGrp="1"/>
          </p:cNvSpPr>
          <p:nvPr>
            <p:ph type="title"/>
          </p:nvPr>
        </p:nvSpPr>
        <p:spPr/>
        <p:txBody>
          <a:bodyPr>
            <a:normAutofit fontScale="90000"/>
          </a:bodyPr>
          <a:lstStyle/>
          <a:p>
            <a:r>
              <a:rPr lang="en-US">
                <a:solidFill>
                  <a:schemeClr val="bg1"/>
                </a:solidFill>
                <a:latin typeface="Poppins Medium"/>
                <a:cs typeface="Poppins Medium"/>
              </a:rPr>
              <a:t>Interconnected Systems</a:t>
            </a:r>
            <a:endParaRPr lang="en-US">
              <a:solidFill>
                <a:schemeClr val="bg1"/>
              </a:solidFill>
            </a:endParaRPr>
          </a:p>
        </p:txBody>
      </p:sp>
      <p:sp>
        <p:nvSpPr>
          <p:cNvPr id="4" name="TextBox 1">
            <a:extLst>
              <a:ext uri="{FF2B5EF4-FFF2-40B4-BE49-F238E27FC236}">
                <a16:creationId xmlns:a16="http://schemas.microsoft.com/office/drawing/2014/main" id="{3979129E-A7B5-C806-FD5E-FA11ADDD1963}"/>
              </a:ext>
            </a:extLst>
          </p:cNvPr>
          <p:cNvSpPr txBox="1"/>
          <p:nvPr/>
        </p:nvSpPr>
        <p:spPr>
          <a:xfrm>
            <a:off x="2326631" y="3309264"/>
            <a:ext cx="1029193"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pitchFamily="2" charset="77"/>
                <a:cs typeface="Poppins" pitchFamily="2" charset="77"/>
              </a:rPr>
              <a:t>Industry</a:t>
            </a:r>
          </a:p>
        </p:txBody>
      </p:sp>
      <p:sp>
        <p:nvSpPr>
          <p:cNvPr id="5" name="TextBox 2">
            <a:extLst>
              <a:ext uri="{FF2B5EF4-FFF2-40B4-BE49-F238E27FC236}">
                <a16:creationId xmlns:a16="http://schemas.microsoft.com/office/drawing/2014/main" id="{1EB8CCA0-623B-278A-8E0B-A34B28D64AEB}"/>
              </a:ext>
            </a:extLst>
          </p:cNvPr>
          <p:cNvSpPr txBox="1"/>
          <p:nvPr/>
        </p:nvSpPr>
        <p:spPr>
          <a:xfrm>
            <a:off x="3954017" y="3309264"/>
            <a:ext cx="1029193"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pitchFamily="2" charset="77"/>
                <a:cs typeface="Poppins" pitchFamily="2" charset="77"/>
              </a:rPr>
              <a:t>Transport</a:t>
            </a:r>
          </a:p>
        </p:txBody>
      </p:sp>
      <p:sp>
        <p:nvSpPr>
          <p:cNvPr id="6" name="TextBox 3">
            <a:extLst>
              <a:ext uri="{FF2B5EF4-FFF2-40B4-BE49-F238E27FC236}">
                <a16:creationId xmlns:a16="http://schemas.microsoft.com/office/drawing/2014/main" id="{10C94DCC-C724-FC4E-39CB-74E932223033}"/>
              </a:ext>
            </a:extLst>
          </p:cNvPr>
          <p:cNvSpPr txBox="1"/>
          <p:nvPr/>
        </p:nvSpPr>
        <p:spPr>
          <a:xfrm>
            <a:off x="5581403" y="3309264"/>
            <a:ext cx="1029193" cy="55399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pitchFamily="2" charset="77"/>
                <a:cs typeface="Poppins" pitchFamily="2" charset="77"/>
              </a:rPr>
              <a:t>Cities &amp; </a:t>
            </a:r>
          </a:p>
          <a:p>
            <a:pPr algn="ctr"/>
            <a:r>
              <a:rPr lang="en-US" sz="1000" b="1">
                <a:solidFill>
                  <a:schemeClr val="bg1"/>
                </a:solidFill>
                <a:latin typeface="Poppins" pitchFamily="2" charset="77"/>
                <a:cs typeface="Poppins" pitchFamily="2" charset="77"/>
              </a:rPr>
              <a:t>Built Environment</a:t>
            </a:r>
            <a:endParaRPr lang="en-US" sz="1000" b="1" i="0">
              <a:solidFill>
                <a:schemeClr val="bg1"/>
              </a:solidFill>
              <a:latin typeface="Poppins" pitchFamily="2" charset="77"/>
              <a:cs typeface="Poppins" pitchFamily="2" charset="77"/>
            </a:endParaRPr>
          </a:p>
        </p:txBody>
      </p:sp>
      <p:sp>
        <p:nvSpPr>
          <p:cNvPr id="7" name="TextBox 4">
            <a:extLst>
              <a:ext uri="{FF2B5EF4-FFF2-40B4-BE49-F238E27FC236}">
                <a16:creationId xmlns:a16="http://schemas.microsoft.com/office/drawing/2014/main" id="{CBBC0157-533A-14CD-C97E-E8FEF3826F92}"/>
              </a:ext>
            </a:extLst>
          </p:cNvPr>
          <p:cNvSpPr txBox="1"/>
          <p:nvPr/>
        </p:nvSpPr>
        <p:spPr>
          <a:xfrm>
            <a:off x="7208789" y="3309264"/>
            <a:ext cx="1029193"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pitchFamily="2" charset="77"/>
                <a:cs typeface="Poppins" pitchFamily="2" charset="77"/>
              </a:rPr>
              <a:t>Carbon Renewal</a:t>
            </a:r>
          </a:p>
        </p:txBody>
      </p:sp>
      <p:sp>
        <p:nvSpPr>
          <p:cNvPr id="37" name="TextBox 5">
            <a:extLst>
              <a:ext uri="{FF2B5EF4-FFF2-40B4-BE49-F238E27FC236}">
                <a16:creationId xmlns:a16="http://schemas.microsoft.com/office/drawing/2014/main" id="{BFC3EF0F-36AB-DD07-7238-AAF59246CB7C}"/>
              </a:ext>
            </a:extLst>
          </p:cNvPr>
          <p:cNvSpPr txBox="1"/>
          <p:nvPr/>
        </p:nvSpPr>
        <p:spPr>
          <a:xfrm>
            <a:off x="8836175" y="3309264"/>
            <a:ext cx="1029193"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pitchFamily="2" charset="77"/>
                <a:cs typeface="Poppins" pitchFamily="2" charset="77"/>
              </a:rPr>
              <a:t>Land &amp; Forests</a:t>
            </a:r>
          </a:p>
        </p:txBody>
      </p:sp>
      <p:sp>
        <p:nvSpPr>
          <p:cNvPr id="38" name="TextBox 6">
            <a:extLst>
              <a:ext uri="{FF2B5EF4-FFF2-40B4-BE49-F238E27FC236}">
                <a16:creationId xmlns:a16="http://schemas.microsoft.com/office/drawing/2014/main" id="{C8C0339F-AA07-951B-EA13-B508FB9E9023}"/>
              </a:ext>
            </a:extLst>
          </p:cNvPr>
          <p:cNvSpPr txBox="1"/>
          <p:nvPr/>
        </p:nvSpPr>
        <p:spPr>
          <a:xfrm>
            <a:off x="10463561" y="3309264"/>
            <a:ext cx="1164559"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pitchFamily="2" charset="77"/>
                <a:cs typeface="Poppins" pitchFamily="2" charset="77"/>
              </a:rPr>
              <a:t>Ocean</a:t>
            </a:r>
          </a:p>
          <a:p>
            <a:pPr algn="ctr"/>
            <a:r>
              <a:rPr lang="en-US" sz="1000" b="1">
                <a:solidFill>
                  <a:schemeClr val="bg1"/>
                </a:solidFill>
                <a:latin typeface="Poppins" pitchFamily="2" charset="77"/>
                <a:cs typeface="Poppins" pitchFamily="2" charset="77"/>
              </a:rPr>
              <a:t>Management</a:t>
            </a:r>
            <a:endParaRPr lang="en-US" sz="1000" b="1" i="0">
              <a:solidFill>
                <a:schemeClr val="bg1"/>
              </a:solidFill>
              <a:latin typeface="Poppins" pitchFamily="2" charset="77"/>
              <a:cs typeface="Poppins" pitchFamily="2" charset="77"/>
            </a:endParaRPr>
          </a:p>
        </p:txBody>
      </p:sp>
      <p:sp>
        <p:nvSpPr>
          <p:cNvPr id="39" name="TextBox 7">
            <a:extLst>
              <a:ext uri="{FF2B5EF4-FFF2-40B4-BE49-F238E27FC236}">
                <a16:creationId xmlns:a16="http://schemas.microsoft.com/office/drawing/2014/main" id="{B8B883D1-BEE1-370A-F7EC-EA35838EC04E}"/>
              </a:ext>
            </a:extLst>
          </p:cNvPr>
          <p:cNvSpPr txBox="1"/>
          <p:nvPr/>
        </p:nvSpPr>
        <p:spPr>
          <a:xfrm>
            <a:off x="699245" y="5503824"/>
            <a:ext cx="1029193"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pitchFamily="2" charset="77"/>
                <a:cs typeface="Poppins" pitchFamily="2" charset="77"/>
              </a:rPr>
              <a:t>Freshwater</a:t>
            </a:r>
          </a:p>
        </p:txBody>
      </p:sp>
      <p:sp>
        <p:nvSpPr>
          <p:cNvPr id="40" name="TextBox 8">
            <a:extLst>
              <a:ext uri="{FF2B5EF4-FFF2-40B4-BE49-F238E27FC236}">
                <a16:creationId xmlns:a16="http://schemas.microsoft.com/office/drawing/2014/main" id="{3A653519-055B-6956-F541-7042832B6A25}"/>
              </a:ext>
            </a:extLst>
          </p:cNvPr>
          <p:cNvSpPr txBox="1"/>
          <p:nvPr/>
        </p:nvSpPr>
        <p:spPr>
          <a:xfrm>
            <a:off x="2326631" y="5503824"/>
            <a:ext cx="1029193"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pitchFamily="2" charset="77"/>
                <a:cs typeface="Poppins" pitchFamily="2" charset="77"/>
              </a:rPr>
              <a:t>Food</a:t>
            </a:r>
          </a:p>
        </p:txBody>
      </p:sp>
      <p:sp>
        <p:nvSpPr>
          <p:cNvPr id="41" name="TextBox 9">
            <a:extLst>
              <a:ext uri="{FF2B5EF4-FFF2-40B4-BE49-F238E27FC236}">
                <a16:creationId xmlns:a16="http://schemas.microsoft.com/office/drawing/2014/main" id="{60A4DDB2-973C-D977-2E28-E51728BE2529}"/>
              </a:ext>
            </a:extLst>
          </p:cNvPr>
          <p:cNvSpPr txBox="1"/>
          <p:nvPr/>
        </p:nvSpPr>
        <p:spPr>
          <a:xfrm>
            <a:off x="3954017" y="5503824"/>
            <a:ext cx="1029193"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pitchFamily="2" charset="77"/>
                <a:cs typeface="Poppins" pitchFamily="2" charset="77"/>
              </a:rPr>
              <a:t>Finance</a:t>
            </a:r>
          </a:p>
        </p:txBody>
      </p:sp>
      <p:sp>
        <p:nvSpPr>
          <p:cNvPr id="42" name="TextBox 10">
            <a:extLst>
              <a:ext uri="{FF2B5EF4-FFF2-40B4-BE49-F238E27FC236}">
                <a16:creationId xmlns:a16="http://schemas.microsoft.com/office/drawing/2014/main" id="{167538EB-D890-4330-91D3-E09E269B92AA}"/>
              </a:ext>
            </a:extLst>
          </p:cNvPr>
          <p:cNvSpPr txBox="1"/>
          <p:nvPr/>
        </p:nvSpPr>
        <p:spPr>
          <a:xfrm>
            <a:off x="5515613" y="5503824"/>
            <a:ext cx="1160773"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pitchFamily="2" charset="77"/>
                <a:cs typeface="Poppins" pitchFamily="2" charset="77"/>
              </a:rPr>
              <a:t>Circular</a:t>
            </a:r>
          </a:p>
          <a:p>
            <a:pPr algn="ctr"/>
            <a:r>
              <a:rPr lang="en-US" sz="1000" b="1">
                <a:solidFill>
                  <a:schemeClr val="bg1"/>
                </a:solidFill>
                <a:latin typeface="Poppins" pitchFamily="2" charset="77"/>
                <a:cs typeface="Poppins" pitchFamily="2" charset="77"/>
              </a:rPr>
              <a:t>Economy</a:t>
            </a:r>
            <a:endParaRPr lang="en-US" sz="1000" b="1" i="0">
              <a:solidFill>
                <a:schemeClr val="bg1"/>
              </a:solidFill>
              <a:latin typeface="Poppins" pitchFamily="2" charset="77"/>
              <a:cs typeface="Poppins" pitchFamily="2" charset="77"/>
            </a:endParaRPr>
          </a:p>
        </p:txBody>
      </p:sp>
      <p:sp>
        <p:nvSpPr>
          <p:cNvPr id="43" name="TextBox 11">
            <a:extLst>
              <a:ext uri="{FF2B5EF4-FFF2-40B4-BE49-F238E27FC236}">
                <a16:creationId xmlns:a16="http://schemas.microsoft.com/office/drawing/2014/main" id="{766B4FD3-5C4B-97C9-0650-8ADABEDD146D}"/>
              </a:ext>
            </a:extLst>
          </p:cNvPr>
          <p:cNvSpPr txBox="1"/>
          <p:nvPr/>
        </p:nvSpPr>
        <p:spPr>
          <a:xfrm>
            <a:off x="7208789" y="5503824"/>
            <a:ext cx="1029193"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pitchFamily="2" charset="77"/>
                <a:cs typeface="Poppins" pitchFamily="2" charset="77"/>
              </a:rPr>
              <a:t>Good</a:t>
            </a:r>
          </a:p>
          <a:p>
            <a:pPr algn="ctr"/>
            <a:r>
              <a:rPr lang="en-US" sz="1000" b="1">
                <a:solidFill>
                  <a:schemeClr val="bg1"/>
                </a:solidFill>
                <a:latin typeface="Poppins" pitchFamily="2" charset="77"/>
                <a:cs typeface="Poppins" pitchFamily="2" charset="77"/>
              </a:rPr>
              <a:t>Governance</a:t>
            </a:r>
            <a:endParaRPr lang="en-US" sz="1000" b="1" i="0">
              <a:solidFill>
                <a:schemeClr val="bg1"/>
              </a:solidFill>
              <a:latin typeface="Poppins" pitchFamily="2" charset="77"/>
              <a:cs typeface="Poppins" pitchFamily="2" charset="77"/>
            </a:endParaRPr>
          </a:p>
        </p:txBody>
      </p:sp>
      <p:sp>
        <p:nvSpPr>
          <p:cNvPr id="44" name="TextBox 12">
            <a:extLst>
              <a:ext uri="{FF2B5EF4-FFF2-40B4-BE49-F238E27FC236}">
                <a16:creationId xmlns:a16="http://schemas.microsoft.com/office/drawing/2014/main" id="{DA68E638-40E3-BDE7-E3D8-03E5D7E92FD1}"/>
              </a:ext>
            </a:extLst>
          </p:cNvPr>
          <p:cNvSpPr txBox="1"/>
          <p:nvPr/>
        </p:nvSpPr>
        <p:spPr>
          <a:xfrm>
            <a:off x="8716884" y="5503824"/>
            <a:ext cx="1258801"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pitchFamily="2" charset="77"/>
                <a:cs typeface="Poppins" pitchFamily="2" charset="77"/>
              </a:rPr>
              <a:t>Social Inclusion &amp; Equity</a:t>
            </a:r>
          </a:p>
        </p:txBody>
      </p:sp>
      <p:sp>
        <p:nvSpPr>
          <p:cNvPr id="45" name="TextBox 13">
            <a:extLst>
              <a:ext uri="{FF2B5EF4-FFF2-40B4-BE49-F238E27FC236}">
                <a16:creationId xmlns:a16="http://schemas.microsoft.com/office/drawing/2014/main" id="{1224DA09-F08B-F0C1-7609-6C65FAB31A22}"/>
              </a:ext>
            </a:extLst>
          </p:cNvPr>
          <p:cNvSpPr txBox="1"/>
          <p:nvPr/>
        </p:nvSpPr>
        <p:spPr>
          <a:xfrm>
            <a:off x="10463561" y="5503824"/>
            <a:ext cx="1029193"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pitchFamily="2" charset="77"/>
                <a:cs typeface="Poppins" pitchFamily="2" charset="77"/>
              </a:rPr>
              <a:t>New</a:t>
            </a:r>
          </a:p>
          <a:p>
            <a:pPr algn="ctr"/>
            <a:r>
              <a:rPr lang="en-US" sz="1000" b="1">
                <a:solidFill>
                  <a:schemeClr val="bg1"/>
                </a:solidFill>
                <a:latin typeface="Poppins" pitchFamily="2" charset="77"/>
                <a:cs typeface="Poppins" pitchFamily="2" charset="77"/>
              </a:rPr>
              <a:t>Economics</a:t>
            </a:r>
            <a:endParaRPr lang="en-US" sz="1000" b="1" i="0">
              <a:solidFill>
                <a:schemeClr val="bg1"/>
              </a:solidFill>
              <a:latin typeface="Poppins" pitchFamily="2" charset="77"/>
              <a:cs typeface="Poppins" pitchFamily="2" charset="77"/>
            </a:endParaRPr>
          </a:p>
        </p:txBody>
      </p:sp>
      <p:pic>
        <p:nvPicPr>
          <p:cNvPr id="46" name="Graphic 14">
            <a:extLst>
              <a:ext uri="{FF2B5EF4-FFF2-40B4-BE49-F238E27FC236}">
                <a16:creationId xmlns:a16="http://schemas.microsoft.com/office/drawing/2014/main" id="{65AD0B76-72A1-E644-54AC-DE10B8344F00}"/>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80675" y="1727361"/>
            <a:ext cx="1721104" cy="1721104"/>
          </a:xfrm>
          <a:prstGeom prst="rect">
            <a:avLst/>
          </a:prstGeom>
        </p:spPr>
      </p:pic>
      <p:pic>
        <p:nvPicPr>
          <p:cNvPr id="47" name="Graphic 15">
            <a:extLst>
              <a:ext uri="{FF2B5EF4-FFF2-40B4-BE49-F238E27FC236}">
                <a16:creationId xmlns:a16="http://schemas.microsoft.com/office/drawing/2014/main" id="{7509DFFD-8393-81FB-4F76-8CFC8C58BA5D}"/>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3608061" y="1727361"/>
            <a:ext cx="1721104" cy="1721104"/>
          </a:xfrm>
          <a:prstGeom prst="rect">
            <a:avLst/>
          </a:prstGeom>
        </p:spPr>
      </p:pic>
      <p:pic>
        <p:nvPicPr>
          <p:cNvPr id="48" name="Graphic 16">
            <a:extLst>
              <a:ext uri="{FF2B5EF4-FFF2-40B4-BE49-F238E27FC236}">
                <a16:creationId xmlns:a16="http://schemas.microsoft.com/office/drawing/2014/main" id="{24F08805-C68F-3433-C983-89A64C05D468}"/>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8490221" y="1727361"/>
            <a:ext cx="1721104" cy="1721104"/>
          </a:xfrm>
          <a:prstGeom prst="rect">
            <a:avLst/>
          </a:prstGeom>
        </p:spPr>
      </p:pic>
      <p:pic>
        <p:nvPicPr>
          <p:cNvPr id="49" name="Graphic 17">
            <a:extLst>
              <a:ext uri="{FF2B5EF4-FFF2-40B4-BE49-F238E27FC236}">
                <a16:creationId xmlns:a16="http://schemas.microsoft.com/office/drawing/2014/main" id="{355A2C09-F2B3-1F11-9FE3-78C278584017}"/>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10117609" y="1727361"/>
            <a:ext cx="1721104" cy="1721104"/>
          </a:xfrm>
          <a:prstGeom prst="rect">
            <a:avLst/>
          </a:prstGeom>
        </p:spPr>
      </p:pic>
      <p:pic>
        <p:nvPicPr>
          <p:cNvPr id="50" name="Graphic 18">
            <a:extLst>
              <a:ext uri="{FF2B5EF4-FFF2-40B4-BE49-F238E27FC236}">
                <a16:creationId xmlns:a16="http://schemas.microsoft.com/office/drawing/2014/main" id="{6DBC4575-4BE8-B7D4-7E9C-965C2260D9C1}"/>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5235444" y="1737779"/>
            <a:ext cx="1721104" cy="1721104"/>
          </a:xfrm>
          <a:prstGeom prst="rect">
            <a:avLst/>
          </a:prstGeom>
        </p:spPr>
      </p:pic>
      <p:pic>
        <p:nvPicPr>
          <p:cNvPr id="51" name="Graphic 19">
            <a:extLst>
              <a:ext uri="{FF2B5EF4-FFF2-40B4-BE49-F238E27FC236}">
                <a16:creationId xmlns:a16="http://schemas.microsoft.com/office/drawing/2014/main" id="{C0220B31-E8BD-6BE4-091A-2DF28647C832}"/>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6862833" y="1727361"/>
            <a:ext cx="1721104" cy="1721104"/>
          </a:xfrm>
          <a:prstGeom prst="rect">
            <a:avLst/>
          </a:prstGeom>
        </p:spPr>
      </p:pic>
      <p:pic>
        <p:nvPicPr>
          <p:cNvPr id="52" name="Graphic 20">
            <a:extLst>
              <a:ext uri="{FF2B5EF4-FFF2-40B4-BE49-F238E27FC236}">
                <a16:creationId xmlns:a16="http://schemas.microsoft.com/office/drawing/2014/main" id="{0FD19452-4FB4-AFB2-EAC7-AD10225DA642}"/>
              </a:ext>
            </a:extLst>
          </p:cNvPr>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353289" y="3932072"/>
            <a:ext cx="1721104" cy="1721104"/>
          </a:xfrm>
          <a:prstGeom prst="rect">
            <a:avLst/>
          </a:prstGeom>
        </p:spPr>
      </p:pic>
      <p:pic>
        <p:nvPicPr>
          <p:cNvPr id="53" name="Graphic 21">
            <a:extLst>
              <a:ext uri="{FF2B5EF4-FFF2-40B4-BE49-F238E27FC236}">
                <a16:creationId xmlns:a16="http://schemas.microsoft.com/office/drawing/2014/main" id="{BE102980-101A-C2EF-C6D3-4E7B99A279D5}"/>
              </a:ext>
            </a:extLst>
          </p:cNvPr>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1983090" y="3932072"/>
            <a:ext cx="1721104" cy="1721104"/>
          </a:xfrm>
          <a:prstGeom prst="rect">
            <a:avLst/>
          </a:prstGeom>
        </p:spPr>
      </p:pic>
      <p:pic>
        <p:nvPicPr>
          <p:cNvPr id="54" name="Graphic 22">
            <a:extLst>
              <a:ext uri="{FF2B5EF4-FFF2-40B4-BE49-F238E27FC236}">
                <a16:creationId xmlns:a16="http://schemas.microsoft.com/office/drawing/2014/main" id="{6BA41CAB-3D3C-3610-7BA2-1CEB8ECE5440}"/>
              </a:ext>
            </a:extLst>
          </p:cNvPr>
          <p:cNvPicPr>
            <a:picLocks noChangeAspect="1"/>
          </p:cNvPicPr>
          <p:nvPr/>
        </p:nvPicPr>
        <p:blipFill>
          <a:blip r:embed="rId18">
            <a:extLst>
              <a:ext uri="{96DAC541-7B7A-43D3-8B79-37D633B846F1}">
                <asvg:svgBlip xmlns:asvg="http://schemas.microsoft.com/office/drawing/2016/SVG/main" r:embed="rId19"/>
              </a:ext>
            </a:extLst>
          </a:blip>
          <a:srcRect/>
          <a:stretch/>
        </p:blipFill>
        <p:spPr>
          <a:xfrm>
            <a:off x="3615029" y="3932072"/>
            <a:ext cx="1721104" cy="1721104"/>
          </a:xfrm>
          <a:prstGeom prst="rect">
            <a:avLst/>
          </a:prstGeom>
        </p:spPr>
      </p:pic>
      <p:pic>
        <p:nvPicPr>
          <p:cNvPr id="55" name="Graphic 23">
            <a:extLst>
              <a:ext uri="{FF2B5EF4-FFF2-40B4-BE49-F238E27FC236}">
                <a16:creationId xmlns:a16="http://schemas.microsoft.com/office/drawing/2014/main" id="{0A5DF547-0A84-BB38-D316-A3A991E40E24}"/>
              </a:ext>
            </a:extLst>
          </p:cNvPr>
          <p:cNvPicPr>
            <a:picLocks noChangeAspect="1"/>
          </p:cNvPicPr>
          <p:nvPr/>
        </p:nvPicPr>
        <p:blipFill>
          <a:blip r:embed="rId20">
            <a:extLst>
              <a:ext uri="{96DAC541-7B7A-43D3-8B79-37D633B846F1}">
                <asvg:svgBlip xmlns:asvg="http://schemas.microsoft.com/office/drawing/2016/SVG/main" r:embed="rId21"/>
              </a:ext>
            </a:extLst>
          </a:blip>
          <a:srcRect/>
          <a:stretch/>
        </p:blipFill>
        <p:spPr>
          <a:xfrm>
            <a:off x="5235447" y="3936191"/>
            <a:ext cx="1721104" cy="1721104"/>
          </a:xfrm>
          <a:prstGeom prst="rect">
            <a:avLst/>
          </a:prstGeom>
        </p:spPr>
      </p:pic>
      <p:pic>
        <p:nvPicPr>
          <p:cNvPr id="56" name="Graphic 24">
            <a:extLst>
              <a:ext uri="{FF2B5EF4-FFF2-40B4-BE49-F238E27FC236}">
                <a16:creationId xmlns:a16="http://schemas.microsoft.com/office/drawing/2014/main" id="{EB5C1FC9-F964-28A1-9746-EF00CAAF4E65}"/>
              </a:ext>
            </a:extLst>
          </p:cNvPr>
          <p:cNvPicPr>
            <a:picLocks noChangeAspect="1"/>
          </p:cNvPicPr>
          <p:nvPr/>
        </p:nvPicPr>
        <p:blipFill>
          <a:blip r:embed="rId22">
            <a:extLst>
              <a:ext uri="{96DAC541-7B7A-43D3-8B79-37D633B846F1}">
                <asvg:svgBlip xmlns:asvg="http://schemas.microsoft.com/office/drawing/2016/SVG/main" r:embed="rId23"/>
              </a:ext>
            </a:extLst>
          </a:blip>
          <a:srcRect/>
          <a:stretch/>
        </p:blipFill>
        <p:spPr>
          <a:xfrm>
            <a:off x="6901489" y="3942490"/>
            <a:ext cx="1721104" cy="1721104"/>
          </a:xfrm>
          <a:prstGeom prst="rect">
            <a:avLst/>
          </a:prstGeom>
        </p:spPr>
      </p:pic>
      <p:pic>
        <p:nvPicPr>
          <p:cNvPr id="57" name="Graphic 25">
            <a:extLst>
              <a:ext uri="{FF2B5EF4-FFF2-40B4-BE49-F238E27FC236}">
                <a16:creationId xmlns:a16="http://schemas.microsoft.com/office/drawing/2014/main" id="{AF8A9E8E-C1DC-7E0F-3412-2F9115027388}"/>
              </a:ext>
            </a:extLst>
          </p:cNvPr>
          <p:cNvPicPr>
            <a:picLocks noChangeAspect="1"/>
          </p:cNvPicPr>
          <p:nvPr/>
        </p:nvPicPr>
        <p:blipFill>
          <a:blip r:embed="rId24">
            <a:extLst>
              <a:ext uri="{96DAC541-7B7A-43D3-8B79-37D633B846F1}">
                <asvg:svgBlip xmlns:asvg="http://schemas.microsoft.com/office/drawing/2016/SVG/main" r:embed="rId25"/>
              </a:ext>
            </a:extLst>
          </a:blip>
          <a:srcRect/>
          <a:stretch/>
        </p:blipFill>
        <p:spPr>
          <a:xfrm>
            <a:off x="8474428" y="3932072"/>
            <a:ext cx="1721104" cy="1721104"/>
          </a:xfrm>
          <a:prstGeom prst="rect">
            <a:avLst/>
          </a:prstGeom>
        </p:spPr>
      </p:pic>
      <p:pic>
        <p:nvPicPr>
          <p:cNvPr id="58" name="Graphic 26">
            <a:extLst>
              <a:ext uri="{FF2B5EF4-FFF2-40B4-BE49-F238E27FC236}">
                <a16:creationId xmlns:a16="http://schemas.microsoft.com/office/drawing/2014/main" id="{ED5A8E6E-EFC0-B54B-C82F-C8F8661969E0}"/>
              </a:ext>
            </a:extLst>
          </p:cNvPr>
          <p:cNvPicPr>
            <a:picLocks noChangeAspect="1"/>
          </p:cNvPicPr>
          <p:nvPr/>
        </p:nvPicPr>
        <p:blipFill>
          <a:blip r:embed="rId26">
            <a:extLst>
              <a:ext uri="{96DAC541-7B7A-43D3-8B79-37D633B846F1}">
                <asvg:svgBlip xmlns:asvg="http://schemas.microsoft.com/office/drawing/2016/SVG/main" r:embed="rId27"/>
              </a:ext>
            </a:extLst>
          </a:blip>
          <a:srcRect/>
          <a:stretch/>
        </p:blipFill>
        <p:spPr>
          <a:xfrm>
            <a:off x="10094846" y="3932072"/>
            <a:ext cx="1721104" cy="1721104"/>
          </a:xfrm>
          <a:prstGeom prst="rect">
            <a:avLst/>
          </a:prstGeom>
        </p:spPr>
      </p:pic>
      <p:sp>
        <p:nvSpPr>
          <p:cNvPr id="59" name="TextBox 1">
            <a:extLst>
              <a:ext uri="{FF2B5EF4-FFF2-40B4-BE49-F238E27FC236}">
                <a16:creationId xmlns:a16="http://schemas.microsoft.com/office/drawing/2014/main" id="{59954ECB-84B8-88E2-F36E-2686A27FA30E}"/>
              </a:ext>
            </a:extLst>
          </p:cNvPr>
          <p:cNvSpPr txBox="1"/>
          <p:nvPr/>
        </p:nvSpPr>
        <p:spPr>
          <a:xfrm>
            <a:off x="699245" y="3309264"/>
            <a:ext cx="1029193"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pitchFamily="2" charset="77"/>
                <a:cs typeface="Poppins" pitchFamily="2" charset="77"/>
              </a:rPr>
              <a:t>Power</a:t>
            </a:r>
          </a:p>
        </p:txBody>
      </p:sp>
      <p:pic>
        <p:nvPicPr>
          <p:cNvPr id="60" name="Graphic 2">
            <a:extLst>
              <a:ext uri="{FF2B5EF4-FFF2-40B4-BE49-F238E27FC236}">
                <a16:creationId xmlns:a16="http://schemas.microsoft.com/office/drawing/2014/main" id="{BED6377F-3E79-15FD-8730-B0422C7A3D91}"/>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353290" y="1727361"/>
            <a:ext cx="1721104" cy="1721104"/>
          </a:xfrm>
          <a:prstGeom prst="rect">
            <a:avLst/>
          </a:prstGeom>
        </p:spPr>
      </p:pic>
    </p:spTree>
    <p:extLst>
      <p:ext uri="{BB962C8B-B14F-4D97-AF65-F5344CB8AC3E}">
        <p14:creationId xmlns:p14="http://schemas.microsoft.com/office/powerpoint/2010/main" val="6626822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39E0B8E-250F-B9C1-737B-31AC28A33406}"/>
              </a:ext>
            </a:extLst>
          </p:cNvPr>
          <p:cNvSpPr>
            <a:spLocks noGrp="1"/>
          </p:cNvSpPr>
          <p:nvPr>
            <p:ph sz="half" idx="1"/>
          </p:nvPr>
        </p:nvSpPr>
        <p:spPr>
          <a:xfrm>
            <a:off x="960868" y="-1373040"/>
            <a:ext cx="10286456" cy="2747963"/>
          </a:xfrm>
        </p:spPr>
        <p:txBody>
          <a:bodyPr vert="horz" lIns="91440" tIns="45720" rIns="91440" bIns="45720" rtlCol="0" anchor="t">
            <a:normAutofit/>
          </a:bodyPr>
          <a:lstStyle/>
          <a:p>
            <a:pPr marL="457200" indent="-457200">
              <a:buAutoNum type="arabicPeriod"/>
            </a:pPr>
            <a:r>
              <a:rPr lang="en-US" sz="2400">
                <a:solidFill>
                  <a:srgbClr val="DFE1EF"/>
                </a:solidFill>
                <a:latin typeface="Poppins"/>
                <a:cs typeface="Poppins"/>
              </a:rPr>
              <a:t>  </a:t>
            </a:r>
            <a:endParaRPr lang="en-US" sz="2400">
              <a:solidFill>
                <a:srgbClr val="FFFFFF"/>
              </a:solidFill>
              <a:latin typeface="Poppins"/>
              <a:cs typeface="Poppins"/>
            </a:endParaRPr>
          </a:p>
          <a:p>
            <a:pPr marL="457200" indent="-457200">
              <a:buAutoNum type="arabicPeriod"/>
            </a:pPr>
            <a:r>
              <a:rPr lang="en-US" sz="2400">
                <a:solidFill>
                  <a:srgbClr val="DFE1EF"/>
                </a:solidFill>
                <a:latin typeface="Poppins"/>
                <a:cs typeface="Poppins"/>
              </a:rPr>
              <a:t>   </a:t>
            </a:r>
            <a:endParaRPr lang="en-US" sz="2400">
              <a:solidFill>
                <a:srgbClr val="FFFFFF"/>
              </a:solidFill>
              <a:latin typeface="Poppins"/>
              <a:cs typeface="Poppins"/>
            </a:endParaRPr>
          </a:p>
          <a:p>
            <a:pPr marL="457200" indent="-457200">
              <a:buAutoNum type="arabicPeriod"/>
            </a:pPr>
            <a:r>
              <a:rPr lang="en-US" sz="2400">
                <a:solidFill>
                  <a:srgbClr val="DFE1EF"/>
                </a:solidFill>
                <a:latin typeface="Poppins"/>
                <a:cs typeface="Poppins"/>
              </a:rPr>
              <a:t>   </a:t>
            </a:r>
            <a:endParaRPr lang="en-US" sz="2400">
              <a:solidFill>
                <a:srgbClr val="FFFFFF"/>
              </a:solidFill>
              <a:latin typeface="Poppins"/>
              <a:cs typeface="Poppins"/>
            </a:endParaRPr>
          </a:p>
          <a:p>
            <a:pPr marL="1828800" lvl="3">
              <a:buAutoNum type="arabicPeriod"/>
            </a:pPr>
            <a:endParaRPr lang="en-US" sz="1800">
              <a:solidFill>
                <a:srgbClr val="DFE1EF"/>
              </a:solidFill>
              <a:latin typeface="Poppins"/>
              <a:cs typeface="Poppins"/>
            </a:endParaRPr>
          </a:p>
          <a:p>
            <a:pPr marL="457200" indent="-457200">
              <a:buAutoNum type="arabicPeriod"/>
            </a:pPr>
            <a:r>
              <a:rPr lang="en-US" sz="2400">
                <a:solidFill>
                  <a:srgbClr val="DFE1EF"/>
                </a:solidFill>
                <a:latin typeface="Poppins"/>
                <a:cs typeface="Poppins"/>
              </a:rPr>
              <a:t>Select "Insert" and "Pictures" on the </a:t>
            </a:r>
            <a:r>
              <a:rPr lang="en-US" sz="2400" err="1">
                <a:solidFill>
                  <a:srgbClr val="DFE1EF"/>
                </a:solidFill>
                <a:latin typeface="Poppins"/>
                <a:cs typeface="Poppins"/>
              </a:rPr>
              <a:t>powerpoint</a:t>
            </a:r>
            <a:r>
              <a:rPr lang="en-US" sz="2400">
                <a:solidFill>
                  <a:srgbClr val="DFE1EF"/>
                </a:solidFill>
                <a:latin typeface="Poppins"/>
                <a:cs typeface="Poppins"/>
              </a:rPr>
              <a:t> toolbar</a:t>
            </a:r>
            <a:endParaRPr lang="en-US" sz="2400">
              <a:solidFill>
                <a:srgbClr val="FFFFFF"/>
              </a:solidFill>
              <a:latin typeface="Poppins"/>
              <a:cs typeface="Poppins"/>
            </a:endParaRPr>
          </a:p>
          <a:p>
            <a:pPr marL="457200" indent="-457200">
              <a:buAutoNum type="arabicPeriod"/>
            </a:pPr>
            <a:r>
              <a:rPr lang="en-US" sz="2400">
                <a:solidFill>
                  <a:srgbClr val="DFE1EF"/>
                </a:solidFill>
                <a:latin typeface="Poppins"/>
                <a:cs typeface="Poppins"/>
              </a:rPr>
              <a:t>Find the chart in your downloads file, select, and open</a:t>
            </a:r>
            <a:endParaRPr lang="en-US" sz="2400">
              <a:latin typeface="Poppins"/>
              <a:cs typeface="Poppins"/>
            </a:endParaRPr>
          </a:p>
          <a:p>
            <a:pPr marL="0" indent="0">
              <a:buNone/>
            </a:pPr>
            <a:endParaRPr lang="en-US" sz="2400">
              <a:solidFill>
                <a:srgbClr val="DFE1EF"/>
              </a:solidFill>
              <a:latin typeface="Poppins"/>
              <a:cs typeface="Poppins"/>
            </a:endParaRPr>
          </a:p>
          <a:p>
            <a:pPr marL="0" indent="0">
              <a:buNone/>
            </a:pPr>
            <a:endParaRPr lang="en-US"/>
          </a:p>
        </p:txBody>
      </p:sp>
      <p:grpSp>
        <p:nvGrpSpPr>
          <p:cNvPr id="3" name="Group 2">
            <a:extLst>
              <a:ext uri="{FF2B5EF4-FFF2-40B4-BE49-F238E27FC236}">
                <a16:creationId xmlns:a16="http://schemas.microsoft.com/office/drawing/2014/main" id="{9378B925-9500-AAF1-DE76-A75BD628AFE0}"/>
              </a:ext>
            </a:extLst>
          </p:cNvPr>
          <p:cNvGrpSpPr/>
          <p:nvPr/>
        </p:nvGrpSpPr>
        <p:grpSpPr>
          <a:xfrm>
            <a:off x="656166" y="2030064"/>
            <a:ext cx="5307534" cy="3782423"/>
            <a:chOff x="713675" y="2030064"/>
            <a:chExt cx="5307534" cy="3782423"/>
          </a:xfrm>
        </p:grpSpPr>
        <p:pic>
          <p:nvPicPr>
            <p:cNvPr id="10" name="Picture 10" descr="Graphical user interface, application&#10;&#10;Description automatically generated">
              <a:extLst>
                <a:ext uri="{FF2B5EF4-FFF2-40B4-BE49-F238E27FC236}">
                  <a16:creationId xmlns:a16="http://schemas.microsoft.com/office/drawing/2014/main" id="{F2109296-BB78-FF3A-8DD9-332443D1B757}"/>
                </a:ext>
              </a:extLst>
            </p:cNvPr>
            <p:cNvPicPr>
              <a:picLocks noChangeAspect="1"/>
            </p:cNvPicPr>
            <p:nvPr/>
          </p:nvPicPr>
          <p:blipFill>
            <a:blip r:embed="rId2"/>
            <a:stretch>
              <a:fillRect/>
            </a:stretch>
          </p:blipFill>
          <p:spPr>
            <a:xfrm>
              <a:off x="713675" y="2030064"/>
              <a:ext cx="5307534" cy="3782423"/>
            </a:xfrm>
            <a:prstGeom prst="rect">
              <a:avLst/>
            </a:prstGeom>
          </p:spPr>
        </p:pic>
        <p:sp>
          <p:nvSpPr>
            <p:cNvPr id="5" name="Oval 4">
              <a:extLst>
                <a:ext uri="{FF2B5EF4-FFF2-40B4-BE49-F238E27FC236}">
                  <a16:creationId xmlns:a16="http://schemas.microsoft.com/office/drawing/2014/main" id="{7EB8C042-03A0-36DD-B09E-F5CAD9692D50}"/>
                </a:ext>
              </a:extLst>
            </p:cNvPr>
            <p:cNvSpPr/>
            <p:nvPr/>
          </p:nvSpPr>
          <p:spPr>
            <a:xfrm>
              <a:off x="3360454" y="3422627"/>
              <a:ext cx="1696529" cy="48882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D8C3F75B-CFA6-E568-A622-9D8DF02C8534}"/>
                </a:ext>
              </a:extLst>
            </p:cNvPr>
            <p:cNvSpPr/>
            <p:nvPr/>
          </p:nvSpPr>
          <p:spPr>
            <a:xfrm>
              <a:off x="3203857" y="2523070"/>
              <a:ext cx="1351472" cy="43132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456631A-F83E-6BB7-9771-3893708DCC4B}"/>
                </a:ext>
              </a:extLst>
            </p:cNvPr>
            <p:cNvSpPr/>
            <p:nvPr/>
          </p:nvSpPr>
          <p:spPr>
            <a:xfrm>
              <a:off x="2208322" y="2096413"/>
              <a:ext cx="992038" cy="43132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A1827B54-68BC-643C-A9D2-1ABADD803520}"/>
              </a:ext>
            </a:extLst>
          </p:cNvPr>
          <p:cNvGrpSpPr/>
          <p:nvPr/>
        </p:nvGrpSpPr>
        <p:grpSpPr>
          <a:xfrm>
            <a:off x="6559381" y="1855515"/>
            <a:ext cx="5053012" cy="4121122"/>
            <a:chOff x="6789419" y="2128685"/>
            <a:chExt cx="5053012" cy="4121122"/>
          </a:xfrm>
        </p:grpSpPr>
        <p:pic>
          <p:nvPicPr>
            <p:cNvPr id="4" name="Picture 4" descr="Graphical user interface, application&#10;&#10;Description automatically generated">
              <a:extLst>
                <a:ext uri="{FF2B5EF4-FFF2-40B4-BE49-F238E27FC236}">
                  <a16:creationId xmlns:a16="http://schemas.microsoft.com/office/drawing/2014/main" id="{2722BEE6-A21F-958B-4097-40E92A4B197C}"/>
                </a:ext>
              </a:extLst>
            </p:cNvPr>
            <p:cNvPicPr>
              <a:picLocks noChangeAspect="1"/>
            </p:cNvPicPr>
            <p:nvPr/>
          </p:nvPicPr>
          <p:blipFill>
            <a:blip r:embed="rId3"/>
            <a:stretch>
              <a:fillRect/>
            </a:stretch>
          </p:blipFill>
          <p:spPr>
            <a:xfrm>
              <a:off x="6789419" y="2128685"/>
              <a:ext cx="5053012" cy="4121122"/>
            </a:xfrm>
            <a:prstGeom prst="rect">
              <a:avLst/>
            </a:prstGeom>
          </p:spPr>
        </p:pic>
        <p:sp>
          <p:nvSpPr>
            <p:cNvPr id="8" name="Oval 7">
              <a:extLst>
                <a:ext uri="{FF2B5EF4-FFF2-40B4-BE49-F238E27FC236}">
                  <a16:creationId xmlns:a16="http://schemas.microsoft.com/office/drawing/2014/main" id="{9D97361B-8560-74AC-C5A8-C2AC99793507}"/>
                </a:ext>
              </a:extLst>
            </p:cNvPr>
            <p:cNvSpPr/>
            <p:nvPr/>
          </p:nvSpPr>
          <p:spPr>
            <a:xfrm>
              <a:off x="7873000" y="3710172"/>
              <a:ext cx="3910641" cy="41694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B6338B9-B51F-3E5C-9190-38009BFBB782}"/>
                </a:ext>
              </a:extLst>
            </p:cNvPr>
            <p:cNvSpPr/>
            <p:nvPr/>
          </p:nvSpPr>
          <p:spPr>
            <a:xfrm>
              <a:off x="6852986" y="4537841"/>
              <a:ext cx="1020793" cy="35943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C87CE9F-0B8F-99FE-FEDB-3CE8084AF468}"/>
                </a:ext>
              </a:extLst>
            </p:cNvPr>
            <p:cNvSpPr/>
            <p:nvPr/>
          </p:nvSpPr>
          <p:spPr>
            <a:xfrm>
              <a:off x="10051364" y="5869453"/>
              <a:ext cx="1193322" cy="31630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a:extLst>
              <a:ext uri="{FF2B5EF4-FFF2-40B4-BE49-F238E27FC236}">
                <a16:creationId xmlns:a16="http://schemas.microsoft.com/office/drawing/2014/main" id="{49DCB11E-658B-DE8C-F68F-C2C63A1DEF01}"/>
              </a:ext>
            </a:extLst>
          </p:cNvPr>
          <p:cNvSpPr txBox="1"/>
          <p:nvPr/>
        </p:nvSpPr>
        <p:spPr>
          <a:xfrm>
            <a:off x="206892" y="2118993"/>
            <a:ext cx="109537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solidFill>
                  <a:schemeClr val="bg1"/>
                </a:solidFill>
                <a:latin typeface="Poppins"/>
                <a:cs typeface="Calibri"/>
              </a:rPr>
              <a:t>4.</a:t>
            </a:r>
            <a:endParaRPr lang="en-US" b="1">
              <a:solidFill>
                <a:schemeClr val="bg1"/>
              </a:solidFill>
              <a:latin typeface="Poppins"/>
              <a:cs typeface="Poppins"/>
            </a:endParaRPr>
          </a:p>
        </p:txBody>
      </p:sp>
      <p:sp>
        <p:nvSpPr>
          <p:cNvPr id="17" name="TextBox 16">
            <a:extLst>
              <a:ext uri="{FF2B5EF4-FFF2-40B4-BE49-F238E27FC236}">
                <a16:creationId xmlns:a16="http://schemas.microsoft.com/office/drawing/2014/main" id="{12332163-FCA2-EBF8-4C3A-52BF4924028C}"/>
              </a:ext>
            </a:extLst>
          </p:cNvPr>
          <p:cNvSpPr txBox="1"/>
          <p:nvPr/>
        </p:nvSpPr>
        <p:spPr>
          <a:xfrm>
            <a:off x="6167227" y="1930997"/>
            <a:ext cx="109537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solidFill>
                  <a:schemeClr val="bg1"/>
                </a:solidFill>
                <a:latin typeface="Poppins"/>
                <a:cs typeface="Calibri"/>
              </a:rPr>
              <a:t>5.</a:t>
            </a:r>
            <a:endParaRPr lang="en-US" b="1">
              <a:solidFill>
                <a:schemeClr val="bg1"/>
              </a:solidFill>
              <a:latin typeface="Poppins"/>
              <a:cs typeface="Poppins"/>
            </a:endParaRPr>
          </a:p>
        </p:txBody>
      </p:sp>
    </p:spTree>
    <p:extLst>
      <p:ext uri="{BB962C8B-B14F-4D97-AF65-F5344CB8AC3E}">
        <p14:creationId xmlns:p14="http://schemas.microsoft.com/office/powerpoint/2010/main" val="26729888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39E0B8E-250F-B9C1-737B-31AC28A33406}"/>
              </a:ext>
            </a:extLst>
          </p:cNvPr>
          <p:cNvSpPr>
            <a:spLocks noGrp="1"/>
          </p:cNvSpPr>
          <p:nvPr>
            <p:ph sz="half" idx="1"/>
          </p:nvPr>
        </p:nvSpPr>
        <p:spPr>
          <a:xfrm>
            <a:off x="960868" y="-3845946"/>
            <a:ext cx="10286456" cy="4990830"/>
          </a:xfrm>
        </p:spPr>
        <p:txBody>
          <a:bodyPr vert="horz" lIns="91440" tIns="45720" rIns="91440" bIns="45720" rtlCol="0" anchor="t">
            <a:normAutofit/>
          </a:bodyPr>
          <a:lstStyle/>
          <a:p>
            <a:pPr marL="457200" indent="-457200">
              <a:buAutoNum type="arabicPeriod"/>
            </a:pPr>
            <a:r>
              <a:rPr lang="en-US" sz="2400">
                <a:solidFill>
                  <a:srgbClr val="DFE1EF"/>
                </a:solidFill>
                <a:latin typeface="Poppins"/>
                <a:cs typeface="Poppins"/>
              </a:rPr>
              <a:t>  </a:t>
            </a:r>
            <a:endParaRPr lang="en-US" sz="2400">
              <a:solidFill>
                <a:srgbClr val="FFFFFF"/>
              </a:solidFill>
              <a:latin typeface="Poppins"/>
              <a:cs typeface="Poppins"/>
            </a:endParaRPr>
          </a:p>
          <a:p>
            <a:pPr marL="457200" indent="-457200">
              <a:buAutoNum type="arabicPeriod"/>
            </a:pPr>
            <a:r>
              <a:rPr lang="en-US" sz="2400">
                <a:solidFill>
                  <a:srgbClr val="DFE1EF"/>
                </a:solidFill>
                <a:latin typeface="Poppins"/>
                <a:cs typeface="Poppins"/>
              </a:rPr>
              <a:t>   </a:t>
            </a:r>
            <a:endParaRPr lang="en-US" sz="2400">
              <a:solidFill>
                <a:srgbClr val="FFFFFF"/>
              </a:solidFill>
              <a:latin typeface="Poppins"/>
              <a:cs typeface="Poppins"/>
            </a:endParaRPr>
          </a:p>
          <a:p>
            <a:pPr marL="457200" indent="-457200">
              <a:buAutoNum type="arabicPeriod"/>
            </a:pPr>
            <a:r>
              <a:rPr lang="en-US" sz="2400">
                <a:solidFill>
                  <a:srgbClr val="DFE1EF"/>
                </a:solidFill>
                <a:latin typeface="Poppins"/>
                <a:cs typeface="Poppins"/>
              </a:rPr>
              <a:t>   </a:t>
            </a:r>
            <a:endParaRPr lang="en-US" sz="2400">
              <a:solidFill>
                <a:srgbClr val="FFFFFF"/>
              </a:solidFill>
              <a:latin typeface="Poppins"/>
              <a:cs typeface="Poppins"/>
            </a:endParaRPr>
          </a:p>
          <a:p>
            <a:pPr marL="457200" indent="-457200">
              <a:buAutoNum type="arabicPeriod"/>
            </a:pPr>
            <a:endParaRPr lang="en-US" sz="2400">
              <a:solidFill>
                <a:srgbClr val="DFE1EF"/>
              </a:solidFill>
              <a:latin typeface="Poppins"/>
              <a:cs typeface="Poppins"/>
            </a:endParaRPr>
          </a:p>
          <a:p>
            <a:pPr marL="457200" indent="-457200">
              <a:buAutoNum type="arabicPeriod"/>
            </a:pPr>
            <a:endParaRPr lang="en-US" sz="2400">
              <a:solidFill>
                <a:srgbClr val="DFE1EF"/>
              </a:solidFill>
              <a:latin typeface="Poppins"/>
              <a:cs typeface="Poppins"/>
            </a:endParaRPr>
          </a:p>
          <a:p>
            <a:pPr marL="457200" indent="-457200">
              <a:buAutoNum type="arabicPeriod"/>
            </a:pPr>
            <a:r>
              <a:rPr lang="en-US" sz="2400">
                <a:solidFill>
                  <a:srgbClr val="DFE1EF"/>
                </a:solidFill>
                <a:latin typeface="Poppins"/>
                <a:cs typeface="Poppins"/>
              </a:rPr>
              <a:t>   </a:t>
            </a:r>
          </a:p>
          <a:p>
            <a:pPr marL="457200" indent="-457200">
              <a:buAutoNum type="arabicPeriod"/>
            </a:pPr>
            <a:endParaRPr lang="en-US" sz="2400">
              <a:solidFill>
                <a:srgbClr val="DFE1EF"/>
              </a:solidFill>
              <a:latin typeface="Poppins"/>
              <a:cs typeface="Poppins"/>
            </a:endParaRPr>
          </a:p>
          <a:p>
            <a:pPr marL="457200" indent="-457200">
              <a:buAutoNum type="arabicPeriod"/>
            </a:pPr>
            <a:r>
              <a:rPr lang="en-US" sz="2400">
                <a:solidFill>
                  <a:srgbClr val="DFE1EF"/>
                </a:solidFill>
                <a:latin typeface="Poppins"/>
                <a:cs typeface="Poppins"/>
              </a:rPr>
              <a:t>    </a:t>
            </a:r>
            <a:endParaRPr lang="en-US">
              <a:solidFill>
                <a:srgbClr val="FFFFFF"/>
              </a:solidFill>
            </a:endParaRPr>
          </a:p>
          <a:p>
            <a:pPr marL="3200400" lvl="6">
              <a:buAutoNum type="arabicPeriod"/>
            </a:pPr>
            <a:r>
              <a:rPr lang="en-US" sz="2200">
                <a:solidFill>
                  <a:srgbClr val="DFE1EF"/>
                </a:solidFill>
                <a:latin typeface="Poppins"/>
                <a:cs typeface="Poppins"/>
              </a:rPr>
              <a:t>  </a:t>
            </a:r>
            <a:endParaRPr lang="en-US" sz="2200">
              <a:solidFill>
                <a:srgbClr val="000000"/>
              </a:solidFill>
              <a:latin typeface="Calibri" panose="020F0502020204030204"/>
              <a:cs typeface="Calibri" panose="020F0502020204030204"/>
            </a:endParaRPr>
          </a:p>
          <a:p>
            <a:pPr lvl="6" indent="0">
              <a:buNone/>
            </a:pPr>
            <a:endParaRPr lang="en-US" sz="2200">
              <a:cs typeface="Calibri" panose="020F0502020204030204"/>
            </a:endParaRPr>
          </a:p>
          <a:p>
            <a:pPr marL="457200" indent="-457200">
              <a:buAutoNum type="arabicPeriod"/>
            </a:pPr>
            <a:r>
              <a:rPr lang="en-US" sz="2400">
                <a:solidFill>
                  <a:srgbClr val="DFE1EF"/>
                </a:solidFill>
                <a:latin typeface="Poppins"/>
                <a:cs typeface="Poppins"/>
              </a:rPr>
              <a:t>Add context from the indicator write-up as desired</a:t>
            </a:r>
            <a:endParaRPr lang="en-US" sz="2400">
              <a:latin typeface="Poppins"/>
              <a:cs typeface="Poppins"/>
            </a:endParaRPr>
          </a:p>
          <a:p>
            <a:pPr marL="0" indent="0">
              <a:buNone/>
            </a:pPr>
            <a:endParaRPr lang="en-US"/>
          </a:p>
        </p:txBody>
      </p:sp>
      <p:pic>
        <p:nvPicPr>
          <p:cNvPr id="11" name="Picture 11" descr="Graphical user interface, text, application&#10;&#10;Description automatically generated">
            <a:extLst>
              <a:ext uri="{FF2B5EF4-FFF2-40B4-BE49-F238E27FC236}">
                <a16:creationId xmlns:a16="http://schemas.microsoft.com/office/drawing/2014/main" id="{F1F98C77-4D6F-CADF-CE23-B80C02886A55}"/>
              </a:ext>
            </a:extLst>
          </p:cNvPr>
          <p:cNvPicPr>
            <a:picLocks noChangeAspect="1"/>
          </p:cNvPicPr>
          <p:nvPr/>
        </p:nvPicPr>
        <p:blipFill>
          <a:blip r:embed="rId2"/>
          <a:stretch>
            <a:fillRect/>
          </a:stretch>
        </p:blipFill>
        <p:spPr>
          <a:xfrm>
            <a:off x="2708462" y="1450113"/>
            <a:ext cx="6768859" cy="5006545"/>
          </a:xfrm>
          <a:prstGeom prst="rect">
            <a:avLst/>
          </a:prstGeom>
        </p:spPr>
      </p:pic>
    </p:spTree>
    <p:extLst>
      <p:ext uri="{BB962C8B-B14F-4D97-AF65-F5344CB8AC3E}">
        <p14:creationId xmlns:p14="http://schemas.microsoft.com/office/powerpoint/2010/main" val="9342825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27C1727-C944-31FC-BCE0-114556BA146D}"/>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02CED7C-6C3F-4F8B-7E5B-D67939E3EAD1}"/>
              </a:ext>
            </a:extLst>
          </p:cNvPr>
          <p:cNvPicPr>
            <a:picLocks noChangeAspect="1"/>
          </p:cNvPicPr>
          <p:nvPr/>
        </p:nvPicPr>
        <p:blipFill rotWithShape="1">
          <a:blip r:embed="rId2"/>
          <a:srcRect l="179" t="4111" r="22923" b="7084"/>
          <a:stretch/>
        </p:blipFill>
        <p:spPr>
          <a:xfrm>
            <a:off x="3945901" y="-1"/>
            <a:ext cx="8215733" cy="6392751"/>
          </a:xfrm>
          <a:prstGeom prst="rect">
            <a:avLst/>
          </a:prstGeom>
        </p:spPr>
      </p:pic>
      <p:sp>
        <p:nvSpPr>
          <p:cNvPr id="8" name="Rectangle 7">
            <a:extLst>
              <a:ext uri="{FF2B5EF4-FFF2-40B4-BE49-F238E27FC236}">
                <a16:creationId xmlns:a16="http://schemas.microsoft.com/office/drawing/2014/main" id="{096669C0-3DB3-51E6-1CD4-946A1443AB79}"/>
              </a:ext>
            </a:extLst>
          </p:cNvPr>
          <p:cNvSpPr/>
          <p:nvPr/>
        </p:nvSpPr>
        <p:spPr>
          <a:xfrm>
            <a:off x="-869" y="0"/>
            <a:ext cx="12192000" cy="6858000"/>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FE4E09-D4BF-35D6-99C9-C71FAF4F8A26}"/>
              </a:ext>
            </a:extLst>
          </p:cNvPr>
          <p:cNvSpPr>
            <a:spLocks noGrp="1"/>
          </p:cNvSpPr>
          <p:nvPr>
            <p:ph type="ctrTitle"/>
          </p:nvPr>
        </p:nvSpPr>
        <p:spPr>
          <a:xfrm>
            <a:off x="507657" y="749384"/>
            <a:ext cx="5169244" cy="2387600"/>
          </a:xfrm>
        </p:spPr>
        <p:txBody>
          <a:bodyPr/>
          <a:lstStyle/>
          <a:p>
            <a:r>
              <a:rPr lang="en-US" b="0">
                <a:latin typeface="Poppins"/>
                <a:cs typeface="Poppins"/>
              </a:rPr>
              <a:t>For more information</a:t>
            </a:r>
            <a:endParaRPr lang="en-US" b="0"/>
          </a:p>
        </p:txBody>
      </p:sp>
      <p:sp>
        <p:nvSpPr>
          <p:cNvPr id="3" name="Subtitle 2">
            <a:extLst>
              <a:ext uri="{FF2B5EF4-FFF2-40B4-BE49-F238E27FC236}">
                <a16:creationId xmlns:a16="http://schemas.microsoft.com/office/drawing/2014/main" id="{870A31BE-BC86-0930-AF69-EDE4CAD036BF}"/>
              </a:ext>
            </a:extLst>
          </p:cNvPr>
          <p:cNvSpPr>
            <a:spLocks noGrp="1"/>
          </p:cNvSpPr>
          <p:nvPr>
            <p:ph type="subTitle" idx="1"/>
          </p:nvPr>
        </p:nvSpPr>
        <p:spPr>
          <a:xfrm>
            <a:off x="507657" y="5895150"/>
            <a:ext cx="10144899" cy="630197"/>
          </a:xfrm>
        </p:spPr>
        <p:txBody>
          <a:bodyPr vert="horz" lIns="91440" tIns="45720" rIns="91440" bIns="45720" rtlCol="0" anchor="t">
            <a:normAutofit fontScale="70000" lnSpcReduction="20000"/>
          </a:bodyPr>
          <a:lstStyle/>
          <a:p>
            <a:pPr>
              <a:lnSpc>
                <a:spcPct val="120000"/>
              </a:lnSpc>
            </a:pPr>
            <a:r>
              <a:rPr lang="en-US">
                <a:latin typeface="Poppins"/>
                <a:cs typeface="Poppins"/>
              </a:rPr>
              <a:t>VISIT: SYSTEMSCHANGELAB.ORG/POWER</a:t>
            </a:r>
            <a:endParaRPr lang="en-US"/>
          </a:p>
          <a:p>
            <a:pPr>
              <a:lnSpc>
                <a:spcPct val="120000"/>
              </a:lnSpc>
            </a:pPr>
            <a:r>
              <a:rPr lang="en-US">
                <a:latin typeface="Poppins"/>
                <a:cs typeface="Poppins"/>
              </a:rPr>
              <a:t>EMAIL: CONTACT@SYSTEMSCHANGELAB.ORG</a:t>
            </a:r>
            <a:endParaRPr lang="en-US"/>
          </a:p>
        </p:txBody>
      </p:sp>
      <p:cxnSp>
        <p:nvCxnSpPr>
          <p:cNvPr id="10" name="Straight Connector 9">
            <a:extLst>
              <a:ext uri="{FF2B5EF4-FFF2-40B4-BE49-F238E27FC236}">
                <a16:creationId xmlns:a16="http://schemas.microsoft.com/office/drawing/2014/main" id="{834B2036-7E54-56FE-98BF-DF7921DE0DBC}"/>
              </a:ext>
            </a:extLst>
          </p:cNvPr>
          <p:cNvCxnSpPr>
            <a:cxnSpLocks/>
          </p:cNvCxnSpPr>
          <p:nvPr/>
        </p:nvCxnSpPr>
        <p:spPr>
          <a:xfrm>
            <a:off x="507657" y="3258023"/>
            <a:ext cx="4559643"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0590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oup of wind turbines in the water&#10;&#10;Description automatically generated with medium confidence">
            <a:extLst>
              <a:ext uri="{FF2B5EF4-FFF2-40B4-BE49-F238E27FC236}">
                <a16:creationId xmlns:a16="http://schemas.microsoft.com/office/drawing/2014/main" id="{47320C46-C2FB-D75F-0386-A56B69E68CD5}"/>
              </a:ext>
            </a:extLst>
          </p:cNvPr>
          <p:cNvPicPr>
            <a:picLocks noChangeAspect="1"/>
          </p:cNvPicPr>
          <p:nvPr/>
        </p:nvPicPr>
        <p:blipFill rotWithShape="1">
          <a:blip r:embed="rId3"/>
          <a:srcRect l="426" t="4819" b="20168"/>
          <a:stretch/>
        </p:blipFill>
        <p:spPr>
          <a:xfrm>
            <a:off x="0" y="0"/>
            <a:ext cx="12190265" cy="6887497"/>
          </a:xfrm>
          <a:prstGeom prst="rect">
            <a:avLst/>
          </a:prstGeom>
        </p:spPr>
      </p:pic>
      <p:sp>
        <p:nvSpPr>
          <p:cNvPr id="12" name="Rectangle 11">
            <a:extLst>
              <a:ext uri="{FF2B5EF4-FFF2-40B4-BE49-F238E27FC236}">
                <a16:creationId xmlns:a16="http://schemas.microsoft.com/office/drawing/2014/main" id="{6CA5C976-A4EC-41FD-9038-A11692B92A54}"/>
              </a:ext>
            </a:extLst>
          </p:cNvPr>
          <p:cNvSpPr/>
          <p:nvPr/>
        </p:nvSpPr>
        <p:spPr>
          <a:xfrm>
            <a:off x="0" y="0"/>
            <a:ext cx="12190265" cy="6887497"/>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F9FD21-1F48-43EF-873E-98DA636603F7}"/>
              </a:ext>
            </a:extLst>
          </p:cNvPr>
          <p:cNvSpPr>
            <a:spLocks noGrp="1"/>
          </p:cNvSpPr>
          <p:nvPr>
            <p:ph type="title"/>
          </p:nvPr>
        </p:nvSpPr>
        <p:spPr/>
        <p:txBody>
          <a:bodyPr>
            <a:normAutofit fontScale="90000"/>
          </a:bodyPr>
          <a:lstStyle/>
          <a:p>
            <a:r>
              <a:rPr lang="en-US">
                <a:latin typeface="Poppins Medium"/>
                <a:cs typeface="Poppins Medium"/>
              </a:rPr>
              <a:t>The Four Shifts Needed to </a:t>
            </a:r>
            <a:br>
              <a:rPr lang="en-US">
                <a:solidFill>
                  <a:srgbClr val="FFFFFF"/>
                </a:solidFill>
                <a:latin typeface="Poppins Medium"/>
                <a:cs typeface="Poppins Medium"/>
              </a:rPr>
            </a:br>
            <a:r>
              <a:rPr lang="en-US" b="1">
                <a:solidFill>
                  <a:schemeClr val="accent3"/>
                </a:solidFill>
                <a:latin typeface="Poppins Medium"/>
                <a:cs typeface="Poppins Medium"/>
              </a:rPr>
              <a:t>Transform the Power System</a:t>
            </a:r>
            <a:endParaRPr lang="en-US">
              <a:solidFill>
                <a:schemeClr val="accent3"/>
              </a:solidFill>
            </a:endParaRPr>
          </a:p>
        </p:txBody>
      </p:sp>
      <p:sp>
        <p:nvSpPr>
          <p:cNvPr id="5" name="Text Placeholder 4">
            <a:extLst>
              <a:ext uri="{FF2B5EF4-FFF2-40B4-BE49-F238E27FC236}">
                <a16:creationId xmlns:a16="http://schemas.microsoft.com/office/drawing/2014/main" id="{6F218069-F7DB-5444-AF47-53F4A57A6B19}"/>
              </a:ext>
            </a:extLst>
          </p:cNvPr>
          <p:cNvSpPr>
            <a:spLocks noGrp="1"/>
          </p:cNvSpPr>
          <p:nvPr>
            <p:ph type="body" sz="half" idx="2"/>
          </p:nvPr>
        </p:nvSpPr>
        <p:spPr>
          <a:xfrm>
            <a:off x="1387548" y="2417065"/>
            <a:ext cx="3888532" cy="997615"/>
          </a:xfrm>
        </p:spPr>
        <p:txBody>
          <a:bodyPr/>
          <a:lstStyle/>
          <a:p>
            <a:r>
              <a:rPr lang="en-US" b="1">
                <a:solidFill>
                  <a:schemeClr val="accent3"/>
                </a:solidFill>
                <a:latin typeface="Poppins"/>
                <a:cs typeface="Poppins"/>
              </a:rPr>
              <a:t>Phase out</a:t>
            </a:r>
            <a:r>
              <a:rPr lang="en-US" b="1">
                <a:solidFill>
                  <a:srgbClr val="83BEEB"/>
                </a:solidFill>
                <a:latin typeface="Poppins"/>
                <a:cs typeface="Poppins"/>
              </a:rPr>
              <a:t> </a:t>
            </a:r>
            <a:r>
              <a:rPr lang="en-US">
                <a:latin typeface="Poppins"/>
                <a:cs typeface="Poppins"/>
              </a:rPr>
              <a:t>unabated coal and fossil gas electricity generation</a:t>
            </a:r>
          </a:p>
        </p:txBody>
      </p:sp>
      <p:sp>
        <p:nvSpPr>
          <p:cNvPr id="6" name="Text Placeholder 5">
            <a:extLst>
              <a:ext uri="{FF2B5EF4-FFF2-40B4-BE49-F238E27FC236}">
                <a16:creationId xmlns:a16="http://schemas.microsoft.com/office/drawing/2014/main" id="{F9098D91-7D0B-E02C-8D3E-26F8221CEEA6}"/>
              </a:ext>
            </a:extLst>
          </p:cNvPr>
          <p:cNvSpPr>
            <a:spLocks noGrp="1"/>
          </p:cNvSpPr>
          <p:nvPr>
            <p:ph type="body" sz="half" idx="13"/>
          </p:nvPr>
        </p:nvSpPr>
        <p:spPr>
          <a:xfrm>
            <a:off x="7130163" y="4602424"/>
            <a:ext cx="3888532" cy="997615"/>
          </a:xfrm>
        </p:spPr>
        <p:txBody>
          <a:bodyPr/>
          <a:lstStyle/>
          <a:p>
            <a:r>
              <a:rPr lang="en-US" b="1">
                <a:solidFill>
                  <a:srgbClr val="83BEEB"/>
                </a:solidFill>
                <a:latin typeface="Poppins"/>
                <a:cs typeface="Poppins"/>
              </a:rPr>
              <a:t>Ensure energy access</a:t>
            </a:r>
            <a:r>
              <a:rPr lang="en-US">
                <a:solidFill>
                  <a:srgbClr val="83BEEB"/>
                </a:solidFill>
                <a:latin typeface="Poppins"/>
                <a:cs typeface="Poppins"/>
              </a:rPr>
              <a:t> </a:t>
            </a:r>
            <a:r>
              <a:rPr lang="en-US">
                <a:latin typeface="Poppins"/>
                <a:cs typeface="Poppins"/>
              </a:rPr>
              <a:t>and a just and equitable transition for all</a:t>
            </a:r>
          </a:p>
        </p:txBody>
      </p:sp>
      <p:sp>
        <p:nvSpPr>
          <p:cNvPr id="9" name="Text Placeholder 8">
            <a:extLst>
              <a:ext uri="{FF2B5EF4-FFF2-40B4-BE49-F238E27FC236}">
                <a16:creationId xmlns:a16="http://schemas.microsoft.com/office/drawing/2014/main" id="{3C77EB24-E147-9D04-41A2-C12B68A71DDF}"/>
              </a:ext>
            </a:extLst>
          </p:cNvPr>
          <p:cNvSpPr>
            <a:spLocks noGrp="1"/>
          </p:cNvSpPr>
          <p:nvPr>
            <p:ph type="body" sz="half" idx="16"/>
          </p:nvPr>
        </p:nvSpPr>
        <p:spPr>
          <a:xfrm>
            <a:off x="1387548" y="4451289"/>
            <a:ext cx="3888532" cy="997615"/>
          </a:xfrm>
        </p:spPr>
        <p:txBody>
          <a:bodyPr/>
          <a:lstStyle/>
          <a:p>
            <a:r>
              <a:rPr lang="en-US" b="1">
                <a:solidFill>
                  <a:srgbClr val="83BEEB"/>
                </a:solidFill>
                <a:latin typeface="Poppins"/>
                <a:cs typeface="Poppins"/>
              </a:rPr>
              <a:t>Rapidly scale</a:t>
            </a:r>
            <a:r>
              <a:rPr lang="en-US">
                <a:solidFill>
                  <a:srgbClr val="83BEEB"/>
                </a:solidFill>
                <a:latin typeface="Poppins"/>
                <a:cs typeface="Poppins"/>
              </a:rPr>
              <a:t> </a:t>
            </a:r>
            <a:r>
              <a:rPr lang="en-US">
                <a:latin typeface="Poppins"/>
                <a:cs typeface="Poppins"/>
              </a:rPr>
              <a:t>up zero-carbon electricity generation</a:t>
            </a:r>
          </a:p>
        </p:txBody>
      </p:sp>
      <p:sp>
        <p:nvSpPr>
          <p:cNvPr id="13" name="Text Placeholder 12">
            <a:extLst>
              <a:ext uri="{FF2B5EF4-FFF2-40B4-BE49-F238E27FC236}">
                <a16:creationId xmlns:a16="http://schemas.microsoft.com/office/drawing/2014/main" id="{E4B09CEE-FC84-1AA8-D92E-04B4ABEA92BD}"/>
              </a:ext>
            </a:extLst>
          </p:cNvPr>
          <p:cNvSpPr>
            <a:spLocks noGrp="1"/>
          </p:cNvSpPr>
          <p:nvPr>
            <p:ph type="body" sz="half" idx="20"/>
          </p:nvPr>
        </p:nvSpPr>
        <p:spPr>
          <a:xfrm>
            <a:off x="7124114" y="2603625"/>
            <a:ext cx="3888532" cy="997615"/>
          </a:xfrm>
        </p:spPr>
        <p:txBody>
          <a:bodyPr/>
          <a:lstStyle/>
          <a:p>
            <a:r>
              <a:rPr lang="en-US" b="1">
                <a:solidFill>
                  <a:srgbClr val="83BEEB"/>
                </a:solidFill>
                <a:latin typeface="Poppins"/>
                <a:cs typeface="Poppins"/>
              </a:rPr>
              <a:t>Modernize</a:t>
            </a:r>
            <a:r>
              <a:rPr lang="en-US" b="1">
                <a:latin typeface="Poppins"/>
                <a:cs typeface="Poppins"/>
              </a:rPr>
              <a:t> </a:t>
            </a:r>
            <a:r>
              <a:rPr lang="en-US">
                <a:latin typeface="Poppins"/>
                <a:cs typeface="Poppins"/>
              </a:rPr>
              <a:t>power grids, </a:t>
            </a:r>
            <a:r>
              <a:rPr lang="en-US" b="1">
                <a:solidFill>
                  <a:srgbClr val="83BEEB"/>
                </a:solidFill>
                <a:latin typeface="Poppins"/>
                <a:cs typeface="Poppins"/>
              </a:rPr>
              <a:t>scale</a:t>
            </a:r>
            <a:r>
              <a:rPr lang="en-US" b="1">
                <a:latin typeface="Poppins"/>
                <a:cs typeface="Poppins"/>
              </a:rPr>
              <a:t> </a:t>
            </a:r>
            <a:r>
              <a:rPr lang="en-US">
                <a:latin typeface="Poppins"/>
                <a:cs typeface="Poppins"/>
              </a:rPr>
              <a:t>energy storage and</a:t>
            </a:r>
            <a:r>
              <a:rPr lang="en-US" b="1">
                <a:latin typeface="Poppins"/>
                <a:cs typeface="Poppins"/>
              </a:rPr>
              <a:t> </a:t>
            </a:r>
            <a:r>
              <a:rPr lang="en-US" b="1">
                <a:solidFill>
                  <a:srgbClr val="83BEEB"/>
                </a:solidFill>
                <a:latin typeface="Poppins"/>
                <a:cs typeface="Poppins"/>
              </a:rPr>
              <a:t>manage</a:t>
            </a:r>
            <a:r>
              <a:rPr lang="en-US" b="1">
                <a:latin typeface="Poppins"/>
                <a:cs typeface="Poppins"/>
              </a:rPr>
              <a:t> </a:t>
            </a:r>
            <a:r>
              <a:rPr lang="en-US">
                <a:latin typeface="Poppins"/>
                <a:cs typeface="Poppins"/>
              </a:rPr>
              <a:t>power demand</a:t>
            </a:r>
          </a:p>
        </p:txBody>
      </p:sp>
      <p:sp>
        <p:nvSpPr>
          <p:cNvPr id="3" name="Oval 2">
            <a:extLst>
              <a:ext uri="{FF2B5EF4-FFF2-40B4-BE49-F238E27FC236}">
                <a16:creationId xmlns:a16="http://schemas.microsoft.com/office/drawing/2014/main" id="{E8E8BB03-7A8E-E100-9BF5-6A863BA87E26}"/>
              </a:ext>
            </a:extLst>
          </p:cNvPr>
          <p:cNvSpPr/>
          <p:nvPr/>
        </p:nvSpPr>
        <p:spPr>
          <a:xfrm>
            <a:off x="1083219" y="2496740"/>
            <a:ext cx="186906" cy="172529"/>
          </a:xfrm>
          <a:prstGeom prst="ellipse">
            <a:avLst/>
          </a:prstGeom>
          <a:solidFill>
            <a:srgbClr val="83BEEB"/>
          </a:solidFill>
          <a:ln>
            <a:solidFill>
              <a:srgbClr val="83BE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D3098D07-6B09-F950-F63A-75E74D5E92D5}"/>
              </a:ext>
            </a:extLst>
          </p:cNvPr>
          <p:cNvSpPr/>
          <p:nvPr/>
        </p:nvSpPr>
        <p:spPr>
          <a:xfrm>
            <a:off x="6805408" y="4495192"/>
            <a:ext cx="186906" cy="172529"/>
          </a:xfrm>
          <a:prstGeom prst="ellipse">
            <a:avLst/>
          </a:prstGeom>
          <a:solidFill>
            <a:srgbClr val="83BEEB"/>
          </a:solidFill>
          <a:ln>
            <a:solidFill>
              <a:srgbClr val="83BE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A7223EA-7BC3-EF26-AD2B-83EA9685094A}"/>
              </a:ext>
            </a:extLst>
          </p:cNvPr>
          <p:cNvSpPr/>
          <p:nvPr/>
        </p:nvSpPr>
        <p:spPr>
          <a:xfrm>
            <a:off x="1083219" y="4495193"/>
            <a:ext cx="186906" cy="172529"/>
          </a:xfrm>
          <a:prstGeom prst="ellipse">
            <a:avLst/>
          </a:prstGeom>
          <a:solidFill>
            <a:srgbClr val="83BEEB"/>
          </a:solidFill>
          <a:ln>
            <a:solidFill>
              <a:srgbClr val="83BE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2006BC0-6E62-5BCE-E5C7-2BDC4565A8BC}"/>
              </a:ext>
            </a:extLst>
          </p:cNvPr>
          <p:cNvSpPr/>
          <p:nvPr/>
        </p:nvSpPr>
        <p:spPr>
          <a:xfrm>
            <a:off x="6805408" y="2496740"/>
            <a:ext cx="186906" cy="172529"/>
          </a:xfrm>
          <a:prstGeom prst="ellipse">
            <a:avLst/>
          </a:prstGeom>
          <a:solidFill>
            <a:srgbClr val="83BEEB"/>
          </a:solidFill>
          <a:ln>
            <a:solidFill>
              <a:srgbClr val="83BE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93532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E1E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D09BB-9E0D-C515-F06F-3E4B173CB923}"/>
              </a:ext>
            </a:extLst>
          </p:cNvPr>
          <p:cNvSpPr>
            <a:spLocks noGrp="1"/>
          </p:cNvSpPr>
          <p:nvPr>
            <p:ph type="title"/>
          </p:nvPr>
        </p:nvSpPr>
        <p:spPr/>
        <p:txBody>
          <a:bodyPr>
            <a:normAutofit fontScale="90000"/>
          </a:bodyPr>
          <a:lstStyle/>
          <a:p>
            <a:r>
              <a:rPr lang="en-US">
                <a:solidFill>
                  <a:schemeClr val="bg1"/>
                </a:solidFill>
                <a:latin typeface="Poppins Medium"/>
                <a:cs typeface="Poppins Medium"/>
              </a:rPr>
              <a:t>Highlights</a:t>
            </a:r>
            <a:endParaRPr lang="en-US">
              <a:solidFill>
                <a:schemeClr val="bg1"/>
              </a:solidFill>
            </a:endParaRPr>
          </a:p>
        </p:txBody>
      </p:sp>
      <p:sp>
        <p:nvSpPr>
          <p:cNvPr id="4" name="Content Placeholder 2">
            <a:extLst>
              <a:ext uri="{FF2B5EF4-FFF2-40B4-BE49-F238E27FC236}">
                <a16:creationId xmlns:a16="http://schemas.microsoft.com/office/drawing/2014/main" id="{923894F4-91C8-0D6A-C2D5-B24C12552152}"/>
              </a:ext>
            </a:extLst>
          </p:cNvPr>
          <p:cNvSpPr txBox="1">
            <a:spLocks/>
          </p:cNvSpPr>
          <p:nvPr/>
        </p:nvSpPr>
        <p:spPr>
          <a:xfrm>
            <a:off x="645460" y="1717306"/>
            <a:ext cx="10847294" cy="4459656"/>
          </a:xfrm>
          <a:prstGeom prst="rect">
            <a:avLst/>
          </a:prstGeom>
        </p:spPr>
        <p:txBody>
          <a:bodyPr vert="horz" lIns="91440" tIns="45720" rIns="91440" bIns="45720" rtlCol="0" anchor="t">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65000"/>
                    <a:lumOff val="35000"/>
                  </a:schemeClr>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65000"/>
                    <a:lumOff val="35000"/>
                  </a:schemeClr>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65000"/>
                    <a:lumOff val="35000"/>
                  </a:schemeClr>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0000"/>
              </a:lnSpc>
              <a:spcAft>
                <a:spcPts val="1000"/>
              </a:spcAft>
            </a:pPr>
            <a:r>
              <a:rPr lang="en-US">
                <a:solidFill>
                  <a:schemeClr val="bg1"/>
                </a:solidFill>
                <a:latin typeface="Poppins"/>
                <a:cs typeface="Poppins"/>
              </a:rPr>
              <a:t>Power accounts for </a:t>
            </a:r>
            <a:r>
              <a:rPr lang="en-US">
                <a:solidFill>
                  <a:srgbClr val="83BEEB"/>
                </a:solidFill>
                <a:latin typeface="Poppins Medium"/>
                <a:cs typeface="Poppins"/>
              </a:rPr>
              <a:t>23% of global greenhouse gas emissions</a:t>
            </a:r>
            <a:r>
              <a:rPr lang="en-US">
                <a:solidFill>
                  <a:schemeClr val="bg1"/>
                </a:solidFill>
                <a:latin typeface="Poppins"/>
                <a:cs typeface="Poppins"/>
              </a:rPr>
              <a:t>.</a:t>
            </a:r>
            <a:endParaRPr lang="en-US">
              <a:solidFill>
                <a:schemeClr val="bg1"/>
              </a:solidFill>
            </a:endParaRPr>
          </a:p>
          <a:p>
            <a:pPr>
              <a:lnSpc>
                <a:spcPct val="140000"/>
              </a:lnSpc>
              <a:spcAft>
                <a:spcPts val="1000"/>
              </a:spcAft>
            </a:pPr>
            <a:r>
              <a:rPr lang="en-US">
                <a:solidFill>
                  <a:schemeClr val="bg1"/>
                </a:solidFill>
                <a:latin typeface="Poppins"/>
                <a:cs typeface="Poppins"/>
              </a:rPr>
              <a:t>From 2019 to 2021,</a:t>
            </a:r>
            <a:r>
              <a:rPr lang="en-US">
                <a:solidFill>
                  <a:srgbClr val="83BEEB"/>
                </a:solidFill>
                <a:latin typeface="Poppins Medium" panose="00000600000000000000" pitchFamily="2" charset="0"/>
                <a:cs typeface="Poppins Medium" panose="00000600000000000000" pitchFamily="2" charset="0"/>
              </a:rPr>
              <a:t> </a:t>
            </a:r>
            <a:r>
              <a:rPr lang="en-US">
                <a:solidFill>
                  <a:schemeClr val="bg1"/>
                </a:solidFill>
                <a:latin typeface="Poppins" panose="00000500000000000000" pitchFamily="2" charset="0"/>
                <a:cs typeface="Poppins" panose="00000500000000000000" pitchFamily="2" charset="0"/>
              </a:rPr>
              <a:t>solar generation grew </a:t>
            </a:r>
            <a:r>
              <a:rPr lang="en-US">
                <a:solidFill>
                  <a:schemeClr val="bg1"/>
                </a:solidFill>
                <a:latin typeface="Poppins"/>
                <a:cs typeface="Poppins"/>
              </a:rPr>
              <a:t>by 47% and wind by 31%.</a:t>
            </a:r>
          </a:p>
          <a:p>
            <a:pPr>
              <a:lnSpc>
                <a:spcPct val="140000"/>
              </a:lnSpc>
              <a:spcAft>
                <a:spcPts val="1000"/>
              </a:spcAft>
            </a:pPr>
            <a:r>
              <a:rPr lang="en-US">
                <a:solidFill>
                  <a:schemeClr val="bg1"/>
                </a:solidFill>
                <a:latin typeface="Poppins"/>
                <a:cs typeface="Poppins"/>
              </a:rPr>
              <a:t>To align the power system with the Paris Agreement, </a:t>
            </a:r>
            <a:r>
              <a:rPr lang="en-US">
                <a:solidFill>
                  <a:srgbClr val="83BEEB"/>
                </a:solidFill>
                <a:latin typeface="Poppins Medium" panose="00000600000000000000" pitchFamily="2" charset="0"/>
                <a:cs typeface="Poppins Medium" panose="00000600000000000000" pitchFamily="2" charset="0"/>
              </a:rPr>
              <a:t>efforts to phase out coal generation need to accelerate sixfold</a:t>
            </a:r>
            <a:r>
              <a:rPr lang="en-US">
                <a:solidFill>
                  <a:schemeClr val="bg1"/>
                </a:solidFill>
                <a:latin typeface="Poppins"/>
                <a:cs typeface="Poppins"/>
              </a:rPr>
              <a:t> to reach near zero by 2030.</a:t>
            </a:r>
          </a:p>
          <a:p>
            <a:pPr>
              <a:lnSpc>
                <a:spcPct val="140000"/>
              </a:lnSpc>
              <a:spcAft>
                <a:spcPts val="1000"/>
              </a:spcAft>
            </a:pPr>
            <a:r>
              <a:rPr lang="en-US">
                <a:solidFill>
                  <a:schemeClr val="bg1"/>
                </a:solidFill>
                <a:latin typeface="Poppins"/>
                <a:cs typeface="Poppins"/>
              </a:rPr>
              <a:t>Power generation from fossil gas needs to fall to around 17% of total generation by 2030 and reach near zero by 2040.</a:t>
            </a:r>
          </a:p>
          <a:p>
            <a:pPr>
              <a:lnSpc>
                <a:spcPct val="140000"/>
              </a:lnSpc>
              <a:spcAft>
                <a:spcPts val="1000"/>
              </a:spcAft>
            </a:pPr>
            <a:r>
              <a:rPr lang="en-US">
                <a:solidFill>
                  <a:schemeClr val="bg1"/>
                </a:solidFill>
                <a:latin typeface="Poppins"/>
                <a:cs typeface="Poppins"/>
              </a:rPr>
              <a:t>The number of people without electricity access dropped steadily over the past two decades, falling from 1.3 billion in 2000 to 733 million in 2020. </a:t>
            </a:r>
            <a:r>
              <a:rPr lang="en-US">
                <a:solidFill>
                  <a:srgbClr val="83BEEB"/>
                </a:solidFill>
                <a:latin typeface="Poppins Medium" panose="00000600000000000000" pitchFamily="2" charset="0"/>
                <a:cs typeface="Poppins Medium" panose="00000600000000000000" pitchFamily="2" charset="0"/>
              </a:rPr>
              <a:t>To achieve universal access by 2030, current efforts need to accelerate by 1.6x</a:t>
            </a:r>
            <a:r>
              <a:rPr lang="en-US">
                <a:solidFill>
                  <a:schemeClr val="bg1"/>
                </a:solidFill>
                <a:latin typeface="Poppins"/>
                <a:cs typeface="Poppins"/>
              </a:rPr>
              <a:t>.</a:t>
            </a:r>
          </a:p>
          <a:p>
            <a:pPr>
              <a:lnSpc>
                <a:spcPct val="140000"/>
              </a:lnSpc>
              <a:spcAft>
                <a:spcPts val="1000"/>
              </a:spcAft>
            </a:pPr>
            <a:endParaRPr lang="en-US">
              <a:solidFill>
                <a:schemeClr val="bg1"/>
              </a:solidFill>
              <a:latin typeface="Poppins"/>
              <a:cs typeface="Poppins"/>
            </a:endParaRPr>
          </a:p>
        </p:txBody>
      </p:sp>
      <p:pic>
        <p:nvPicPr>
          <p:cNvPr id="64" name="Picture 64" descr="Graphical user interface, application, icon&#10;&#10;Description automatically generated">
            <a:extLst>
              <a:ext uri="{FF2B5EF4-FFF2-40B4-BE49-F238E27FC236}">
                <a16:creationId xmlns:a16="http://schemas.microsoft.com/office/drawing/2014/main" id="{58EEE971-7F6D-F97E-13F2-680EED928C14}"/>
              </a:ext>
            </a:extLst>
          </p:cNvPr>
          <p:cNvPicPr>
            <a:picLocks noChangeAspect="1"/>
          </p:cNvPicPr>
          <p:nvPr/>
        </p:nvPicPr>
        <p:blipFill>
          <a:blip r:embed="rId3"/>
          <a:stretch>
            <a:fillRect/>
          </a:stretch>
        </p:blipFill>
        <p:spPr>
          <a:xfrm>
            <a:off x="10276161" y="157491"/>
            <a:ext cx="1466850" cy="1419225"/>
          </a:xfrm>
          <a:prstGeom prst="rect">
            <a:avLst/>
          </a:prstGeom>
        </p:spPr>
      </p:pic>
    </p:spTree>
    <p:extLst>
      <p:ext uri="{BB962C8B-B14F-4D97-AF65-F5344CB8AC3E}">
        <p14:creationId xmlns:p14="http://schemas.microsoft.com/office/powerpoint/2010/main" val="32810242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4563DF-1529-8895-0F9E-0E470C894DB9}"/>
              </a:ext>
            </a:extLst>
          </p:cNvPr>
          <p:cNvSpPr>
            <a:spLocks noGrp="1"/>
          </p:cNvSpPr>
          <p:nvPr>
            <p:ph type="title"/>
          </p:nvPr>
        </p:nvSpPr>
        <p:spPr>
          <a:xfrm>
            <a:off x="674215" y="875969"/>
            <a:ext cx="3483113" cy="2296168"/>
          </a:xfrm>
        </p:spPr>
        <p:txBody>
          <a:bodyPr>
            <a:noAutofit/>
          </a:bodyPr>
          <a:lstStyle/>
          <a:p>
            <a:pPr>
              <a:lnSpc>
                <a:spcPct val="100000"/>
              </a:lnSpc>
              <a:spcBef>
                <a:spcPts val="0"/>
              </a:spcBef>
            </a:pPr>
            <a:r>
              <a:rPr lang="en-US" sz="4800">
                <a:latin typeface="Poppins Medium"/>
                <a:cs typeface="Poppins Medium"/>
              </a:rPr>
              <a:t>Progress Toward Targets</a:t>
            </a:r>
            <a:endParaRPr lang="en-US" sz="4800"/>
          </a:p>
        </p:txBody>
      </p:sp>
      <p:pic>
        <p:nvPicPr>
          <p:cNvPr id="15" name="Picture 15" descr="Chart&#10;&#10;Description automatically generated">
            <a:extLst>
              <a:ext uri="{FF2B5EF4-FFF2-40B4-BE49-F238E27FC236}">
                <a16:creationId xmlns:a16="http://schemas.microsoft.com/office/drawing/2014/main" id="{FC78D19E-EAA7-E63D-6987-753F89A1FBF4}"/>
              </a:ext>
            </a:extLst>
          </p:cNvPr>
          <p:cNvPicPr>
            <a:picLocks noChangeAspect="1"/>
          </p:cNvPicPr>
          <p:nvPr/>
        </p:nvPicPr>
        <p:blipFill>
          <a:blip r:embed="rId3"/>
          <a:stretch>
            <a:fillRect/>
          </a:stretch>
        </p:blipFill>
        <p:spPr>
          <a:xfrm>
            <a:off x="4140010" y="216364"/>
            <a:ext cx="7861538" cy="4182404"/>
          </a:xfrm>
          <a:prstGeom prst="rect">
            <a:avLst/>
          </a:prstGeom>
        </p:spPr>
      </p:pic>
      <p:pic>
        <p:nvPicPr>
          <p:cNvPr id="16" name="Picture 17" descr="Graphical user interface&#10;&#10;Description automatically generated">
            <a:extLst>
              <a:ext uri="{FF2B5EF4-FFF2-40B4-BE49-F238E27FC236}">
                <a16:creationId xmlns:a16="http://schemas.microsoft.com/office/drawing/2014/main" id="{E1ACCBA4-7554-573A-0D2B-C0F3B7B98735}"/>
              </a:ext>
            </a:extLst>
          </p:cNvPr>
          <p:cNvPicPr>
            <a:picLocks noChangeAspect="1"/>
          </p:cNvPicPr>
          <p:nvPr/>
        </p:nvPicPr>
        <p:blipFill>
          <a:blip r:embed="rId4"/>
          <a:stretch>
            <a:fillRect/>
          </a:stretch>
        </p:blipFill>
        <p:spPr>
          <a:xfrm>
            <a:off x="4306448" y="4416973"/>
            <a:ext cx="7516483" cy="2440778"/>
          </a:xfrm>
          <a:prstGeom prst="rect">
            <a:avLst/>
          </a:prstGeom>
        </p:spPr>
      </p:pic>
      <p:cxnSp>
        <p:nvCxnSpPr>
          <p:cNvPr id="2" name="Straight Connector 1">
            <a:extLst>
              <a:ext uri="{FF2B5EF4-FFF2-40B4-BE49-F238E27FC236}">
                <a16:creationId xmlns:a16="http://schemas.microsoft.com/office/drawing/2014/main" id="{3D0E71B4-AACD-1D53-CBE7-749BD566D77F}"/>
              </a:ext>
            </a:extLst>
          </p:cNvPr>
          <p:cNvCxnSpPr>
            <a:cxnSpLocks/>
          </p:cNvCxnSpPr>
          <p:nvPr/>
        </p:nvCxnSpPr>
        <p:spPr>
          <a:xfrm flipV="1">
            <a:off x="674530" y="3421061"/>
            <a:ext cx="3470831" cy="13137"/>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
        <p:nvSpPr>
          <p:cNvPr id="7" name="Title 2">
            <a:extLst>
              <a:ext uri="{FF2B5EF4-FFF2-40B4-BE49-F238E27FC236}">
                <a16:creationId xmlns:a16="http://schemas.microsoft.com/office/drawing/2014/main" id="{BD2B419C-C7E2-A687-C970-3161B79C871E}"/>
              </a:ext>
            </a:extLst>
          </p:cNvPr>
          <p:cNvSpPr txBox="1">
            <a:spLocks/>
          </p:cNvSpPr>
          <p:nvPr/>
        </p:nvSpPr>
        <p:spPr>
          <a:xfrm>
            <a:off x="668960" y="3826748"/>
            <a:ext cx="3483113" cy="229616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b="0" i="0" kern="1200">
                <a:solidFill>
                  <a:schemeClr val="bg1"/>
                </a:solidFill>
                <a:latin typeface="Poppins Medium" pitchFamily="2" charset="77"/>
                <a:ea typeface="+mj-ea"/>
                <a:cs typeface="Poppins Medium" pitchFamily="2" charset="77"/>
              </a:defRPr>
            </a:lvl1pPr>
          </a:lstStyle>
          <a:p>
            <a:pPr>
              <a:lnSpc>
                <a:spcPct val="120000"/>
              </a:lnSpc>
              <a:spcBef>
                <a:spcPts val="0"/>
              </a:spcBef>
            </a:pPr>
            <a:r>
              <a:rPr lang="en-US" sz="1600">
                <a:latin typeface="Poppins"/>
                <a:cs typeface="Poppins Medium"/>
              </a:rPr>
              <a:t>In this system, we have identified 15 target indicators. Out of the 15 targets we've evaluated, 3 are moving in the right direction and 0 are on track.</a:t>
            </a:r>
            <a:endParaRPr lang="en-US" sz="1600">
              <a:latin typeface="Poppins"/>
            </a:endParaRPr>
          </a:p>
        </p:txBody>
      </p:sp>
    </p:spTree>
    <p:extLst>
      <p:ext uri="{BB962C8B-B14F-4D97-AF65-F5344CB8AC3E}">
        <p14:creationId xmlns:p14="http://schemas.microsoft.com/office/powerpoint/2010/main" val="3455540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4563DF-1529-8895-0F9E-0E470C894DB9}"/>
              </a:ext>
            </a:extLst>
          </p:cNvPr>
          <p:cNvSpPr>
            <a:spLocks noGrp="1"/>
          </p:cNvSpPr>
          <p:nvPr>
            <p:ph type="title"/>
          </p:nvPr>
        </p:nvSpPr>
        <p:spPr>
          <a:xfrm>
            <a:off x="559196" y="948103"/>
            <a:ext cx="3486087" cy="2769134"/>
          </a:xfrm>
        </p:spPr>
        <p:txBody>
          <a:bodyPr>
            <a:normAutofit/>
          </a:bodyPr>
          <a:lstStyle/>
          <a:p>
            <a:r>
              <a:rPr lang="en-US" sz="4800">
                <a:latin typeface="Poppins Medium"/>
                <a:cs typeface="Poppins Medium"/>
              </a:rPr>
              <a:t>Enablers and Barriers</a:t>
            </a:r>
            <a:endParaRPr lang="en-US" sz="4800"/>
          </a:p>
        </p:txBody>
      </p:sp>
      <p:sp>
        <p:nvSpPr>
          <p:cNvPr id="14" name="Title 2">
            <a:extLst>
              <a:ext uri="{FF2B5EF4-FFF2-40B4-BE49-F238E27FC236}">
                <a16:creationId xmlns:a16="http://schemas.microsoft.com/office/drawing/2014/main" id="{5896C16A-2A46-4F25-0857-0C11A7C8228E}"/>
              </a:ext>
            </a:extLst>
          </p:cNvPr>
          <p:cNvSpPr txBox="1">
            <a:spLocks/>
          </p:cNvSpPr>
          <p:nvPr/>
        </p:nvSpPr>
        <p:spPr>
          <a:xfrm>
            <a:off x="668960" y="3826748"/>
            <a:ext cx="2721113" cy="231054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b="0" i="0" kern="1200">
                <a:solidFill>
                  <a:schemeClr val="bg1"/>
                </a:solidFill>
                <a:latin typeface="Poppins Medium" pitchFamily="2" charset="77"/>
                <a:ea typeface="+mj-ea"/>
                <a:cs typeface="Poppins Medium" pitchFamily="2" charset="77"/>
              </a:defRPr>
            </a:lvl1pPr>
          </a:lstStyle>
          <a:p>
            <a:pPr>
              <a:lnSpc>
                <a:spcPct val="120000"/>
              </a:lnSpc>
              <a:spcBef>
                <a:spcPts val="0"/>
              </a:spcBef>
            </a:pPr>
            <a:r>
              <a:rPr lang="en-US" sz="1600">
                <a:latin typeface="Poppins"/>
                <a:cs typeface="Poppins Medium"/>
              </a:rPr>
              <a:t>In this system, we have identified 25 enablers and barriers to change.</a:t>
            </a:r>
            <a:endParaRPr lang="en-US" sz="1600">
              <a:latin typeface="Poppins"/>
            </a:endParaRPr>
          </a:p>
        </p:txBody>
      </p:sp>
      <p:pic>
        <p:nvPicPr>
          <p:cNvPr id="13" name="Picture 12">
            <a:extLst>
              <a:ext uri="{FF2B5EF4-FFF2-40B4-BE49-F238E27FC236}">
                <a16:creationId xmlns:a16="http://schemas.microsoft.com/office/drawing/2014/main" id="{E52988FB-64CA-F4ED-F273-846AA6DC29B1}"/>
              </a:ext>
            </a:extLst>
          </p:cNvPr>
          <p:cNvPicPr>
            <a:picLocks noChangeAspect="1"/>
          </p:cNvPicPr>
          <p:nvPr/>
        </p:nvPicPr>
        <p:blipFill>
          <a:blip r:embed="rId3"/>
          <a:stretch>
            <a:fillRect/>
          </a:stretch>
        </p:blipFill>
        <p:spPr>
          <a:xfrm>
            <a:off x="5027721" y="178635"/>
            <a:ext cx="6200259" cy="2050205"/>
          </a:xfrm>
          <a:prstGeom prst="rect">
            <a:avLst/>
          </a:prstGeom>
        </p:spPr>
      </p:pic>
      <p:pic>
        <p:nvPicPr>
          <p:cNvPr id="18" name="Picture 17">
            <a:extLst>
              <a:ext uri="{FF2B5EF4-FFF2-40B4-BE49-F238E27FC236}">
                <a16:creationId xmlns:a16="http://schemas.microsoft.com/office/drawing/2014/main" id="{F55AE01F-7195-64F5-CAC5-ACA04154AE6A}"/>
              </a:ext>
            </a:extLst>
          </p:cNvPr>
          <p:cNvPicPr>
            <a:picLocks noChangeAspect="1"/>
          </p:cNvPicPr>
          <p:nvPr/>
        </p:nvPicPr>
        <p:blipFill>
          <a:blip r:embed="rId4"/>
          <a:stretch>
            <a:fillRect/>
          </a:stretch>
        </p:blipFill>
        <p:spPr>
          <a:xfrm>
            <a:off x="5027721" y="2358405"/>
            <a:ext cx="2476325" cy="2050205"/>
          </a:xfrm>
          <a:prstGeom prst="rect">
            <a:avLst/>
          </a:prstGeom>
        </p:spPr>
      </p:pic>
      <p:pic>
        <p:nvPicPr>
          <p:cNvPr id="20" name="Picture 19">
            <a:extLst>
              <a:ext uri="{FF2B5EF4-FFF2-40B4-BE49-F238E27FC236}">
                <a16:creationId xmlns:a16="http://schemas.microsoft.com/office/drawing/2014/main" id="{6C6DFE38-B489-005E-D127-B0D906A5898D}"/>
              </a:ext>
            </a:extLst>
          </p:cNvPr>
          <p:cNvPicPr>
            <a:picLocks noChangeAspect="1"/>
          </p:cNvPicPr>
          <p:nvPr/>
        </p:nvPicPr>
        <p:blipFill>
          <a:blip r:embed="rId5"/>
          <a:stretch>
            <a:fillRect/>
          </a:stretch>
        </p:blipFill>
        <p:spPr>
          <a:xfrm>
            <a:off x="7457210" y="2358405"/>
            <a:ext cx="3770770" cy="2050205"/>
          </a:xfrm>
          <a:prstGeom prst="rect">
            <a:avLst/>
          </a:prstGeom>
        </p:spPr>
      </p:pic>
      <p:pic>
        <p:nvPicPr>
          <p:cNvPr id="22" name="Picture 21">
            <a:extLst>
              <a:ext uri="{FF2B5EF4-FFF2-40B4-BE49-F238E27FC236}">
                <a16:creationId xmlns:a16="http://schemas.microsoft.com/office/drawing/2014/main" id="{C95B301B-E66A-845D-F227-25EBC9480588}"/>
              </a:ext>
            </a:extLst>
          </p:cNvPr>
          <p:cNvPicPr>
            <a:picLocks noChangeAspect="1"/>
          </p:cNvPicPr>
          <p:nvPr/>
        </p:nvPicPr>
        <p:blipFill>
          <a:blip r:embed="rId6"/>
          <a:stretch>
            <a:fillRect/>
          </a:stretch>
        </p:blipFill>
        <p:spPr>
          <a:xfrm>
            <a:off x="5033121" y="4528620"/>
            <a:ext cx="4964342" cy="2059760"/>
          </a:xfrm>
          <a:prstGeom prst="rect">
            <a:avLst/>
          </a:prstGeom>
        </p:spPr>
      </p:pic>
      <p:pic>
        <p:nvPicPr>
          <p:cNvPr id="24" name="Picture 23">
            <a:extLst>
              <a:ext uri="{FF2B5EF4-FFF2-40B4-BE49-F238E27FC236}">
                <a16:creationId xmlns:a16="http://schemas.microsoft.com/office/drawing/2014/main" id="{1F764247-76F5-D561-C053-AE8013F38C1F}"/>
              </a:ext>
            </a:extLst>
          </p:cNvPr>
          <p:cNvPicPr>
            <a:picLocks noChangeAspect="1"/>
          </p:cNvPicPr>
          <p:nvPr/>
        </p:nvPicPr>
        <p:blipFill>
          <a:blip r:embed="rId7"/>
          <a:stretch>
            <a:fillRect/>
          </a:stretch>
        </p:blipFill>
        <p:spPr>
          <a:xfrm>
            <a:off x="9997463" y="4538174"/>
            <a:ext cx="1230517" cy="2045534"/>
          </a:xfrm>
          <a:prstGeom prst="rect">
            <a:avLst/>
          </a:prstGeom>
        </p:spPr>
      </p:pic>
      <p:cxnSp>
        <p:nvCxnSpPr>
          <p:cNvPr id="25" name="Straight Connector 24">
            <a:extLst>
              <a:ext uri="{FF2B5EF4-FFF2-40B4-BE49-F238E27FC236}">
                <a16:creationId xmlns:a16="http://schemas.microsoft.com/office/drawing/2014/main" id="{7A7BCF9C-655F-C471-D4D4-CD0CD54CE008}"/>
              </a:ext>
            </a:extLst>
          </p:cNvPr>
          <p:cNvCxnSpPr>
            <a:cxnSpLocks/>
          </p:cNvCxnSpPr>
          <p:nvPr/>
        </p:nvCxnSpPr>
        <p:spPr>
          <a:xfrm flipV="1">
            <a:off x="674530" y="3421061"/>
            <a:ext cx="3470831" cy="13137"/>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70548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041D438A-0B68-45AA-9BF2-2413296CB695}"/>
              </a:ext>
            </a:extLst>
          </p:cNvPr>
          <p:cNvSpPr txBox="1">
            <a:spLocks/>
          </p:cNvSpPr>
          <p:nvPr/>
        </p:nvSpPr>
        <p:spPr>
          <a:xfrm>
            <a:off x="559196" y="948103"/>
            <a:ext cx="3486087" cy="276913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0" i="0" kern="1200">
                <a:solidFill>
                  <a:schemeClr val="bg1"/>
                </a:solidFill>
                <a:latin typeface="Poppins Medium" pitchFamily="2" charset="77"/>
                <a:ea typeface="+mj-ea"/>
                <a:cs typeface="Poppins Medium" pitchFamily="2" charset="77"/>
              </a:defRPr>
            </a:lvl1pPr>
          </a:lstStyle>
          <a:p>
            <a:r>
              <a:rPr lang="en-US" sz="4800">
                <a:latin typeface="Poppins Medium"/>
                <a:cs typeface="Poppins Medium"/>
              </a:rPr>
              <a:t>Enablers and Barriers</a:t>
            </a:r>
            <a:endParaRPr lang="en-US" sz="4800"/>
          </a:p>
        </p:txBody>
      </p:sp>
      <p:pic>
        <p:nvPicPr>
          <p:cNvPr id="5" name="Picture 4">
            <a:extLst>
              <a:ext uri="{FF2B5EF4-FFF2-40B4-BE49-F238E27FC236}">
                <a16:creationId xmlns:a16="http://schemas.microsoft.com/office/drawing/2014/main" id="{D35C08DC-A3A8-9FEE-AEBE-6A965A402610}"/>
              </a:ext>
            </a:extLst>
          </p:cNvPr>
          <p:cNvPicPr>
            <a:picLocks noChangeAspect="1"/>
          </p:cNvPicPr>
          <p:nvPr/>
        </p:nvPicPr>
        <p:blipFill>
          <a:blip r:embed="rId2"/>
          <a:stretch>
            <a:fillRect/>
          </a:stretch>
        </p:blipFill>
        <p:spPr>
          <a:xfrm>
            <a:off x="4751898" y="1190570"/>
            <a:ext cx="6569406" cy="2172827"/>
          </a:xfrm>
          <a:prstGeom prst="rect">
            <a:avLst/>
          </a:prstGeom>
        </p:spPr>
      </p:pic>
      <p:pic>
        <p:nvPicPr>
          <p:cNvPr id="18" name="Picture 17">
            <a:extLst>
              <a:ext uri="{FF2B5EF4-FFF2-40B4-BE49-F238E27FC236}">
                <a16:creationId xmlns:a16="http://schemas.microsoft.com/office/drawing/2014/main" id="{4C85C622-B4D3-111F-28B9-A6F568CCC5B3}"/>
              </a:ext>
            </a:extLst>
          </p:cNvPr>
          <p:cNvPicPr>
            <a:picLocks noChangeAspect="1"/>
          </p:cNvPicPr>
          <p:nvPr/>
        </p:nvPicPr>
        <p:blipFill>
          <a:blip r:embed="rId3"/>
          <a:stretch>
            <a:fillRect/>
          </a:stretch>
        </p:blipFill>
        <p:spPr>
          <a:xfrm>
            <a:off x="4747242" y="3628769"/>
            <a:ext cx="1332554" cy="2172826"/>
          </a:xfrm>
          <a:prstGeom prst="rect">
            <a:avLst/>
          </a:prstGeom>
        </p:spPr>
      </p:pic>
      <p:pic>
        <p:nvPicPr>
          <p:cNvPr id="20" name="Picture 19">
            <a:extLst>
              <a:ext uri="{FF2B5EF4-FFF2-40B4-BE49-F238E27FC236}">
                <a16:creationId xmlns:a16="http://schemas.microsoft.com/office/drawing/2014/main" id="{8FA88017-94E1-BE35-4964-7AA7BC988002}"/>
              </a:ext>
            </a:extLst>
          </p:cNvPr>
          <p:cNvPicPr>
            <a:picLocks noChangeAspect="1"/>
          </p:cNvPicPr>
          <p:nvPr/>
        </p:nvPicPr>
        <p:blipFill>
          <a:blip r:embed="rId4"/>
          <a:stretch>
            <a:fillRect/>
          </a:stretch>
        </p:blipFill>
        <p:spPr>
          <a:xfrm>
            <a:off x="6022646" y="3631760"/>
            <a:ext cx="5372580" cy="2172827"/>
          </a:xfrm>
          <a:prstGeom prst="rect">
            <a:avLst/>
          </a:prstGeom>
        </p:spPr>
      </p:pic>
      <p:cxnSp>
        <p:nvCxnSpPr>
          <p:cNvPr id="21" name="Straight Connector 20">
            <a:extLst>
              <a:ext uri="{FF2B5EF4-FFF2-40B4-BE49-F238E27FC236}">
                <a16:creationId xmlns:a16="http://schemas.microsoft.com/office/drawing/2014/main" id="{3953DBEA-FC66-2B45-F097-53EF284D737B}"/>
              </a:ext>
            </a:extLst>
          </p:cNvPr>
          <p:cNvCxnSpPr>
            <a:cxnSpLocks/>
          </p:cNvCxnSpPr>
          <p:nvPr/>
        </p:nvCxnSpPr>
        <p:spPr>
          <a:xfrm flipV="1">
            <a:off x="674530" y="3421061"/>
            <a:ext cx="3470831" cy="13137"/>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39250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water, outdoor, sky, river&#10;&#10;Description automatically generated">
            <a:extLst>
              <a:ext uri="{FF2B5EF4-FFF2-40B4-BE49-F238E27FC236}">
                <a16:creationId xmlns:a16="http://schemas.microsoft.com/office/drawing/2014/main" id="{D01A955B-B790-1CF1-FAAE-5B1FC2E75341}"/>
              </a:ext>
            </a:extLst>
          </p:cNvPr>
          <p:cNvPicPr>
            <a:picLocks noChangeAspect="1"/>
          </p:cNvPicPr>
          <p:nvPr/>
        </p:nvPicPr>
        <p:blipFill rotWithShape="1">
          <a:blip r:embed="rId3"/>
          <a:srcRect t="2241" b="56186"/>
          <a:stretch/>
        </p:blipFill>
        <p:spPr>
          <a:xfrm>
            <a:off x="0" y="0"/>
            <a:ext cx="12192000" cy="6858000"/>
          </a:xfrm>
          <a:prstGeom prst="rect">
            <a:avLst/>
          </a:prstGeom>
        </p:spPr>
      </p:pic>
      <p:sp>
        <p:nvSpPr>
          <p:cNvPr id="7" name="Rectangle 6">
            <a:extLst>
              <a:ext uri="{FF2B5EF4-FFF2-40B4-BE49-F238E27FC236}">
                <a16:creationId xmlns:a16="http://schemas.microsoft.com/office/drawing/2014/main" id="{8B3BD305-5D2E-F1FE-5BAF-5C07363A4444}"/>
              </a:ext>
            </a:extLst>
          </p:cNvPr>
          <p:cNvSpPr/>
          <p:nvPr/>
        </p:nvSpPr>
        <p:spPr>
          <a:xfrm flipV="1">
            <a:off x="-7904" y="1"/>
            <a:ext cx="12199904" cy="6867924"/>
          </a:xfrm>
          <a:prstGeom prst="rect">
            <a:avLst/>
          </a:prstGeom>
          <a:solidFill>
            <a:schemeClr val="accent1">
              <a:alpha val="50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000" baseline="-25000"/>
          </a:p>
        </p:txBody>
      </p:sp>
      <p:sp>
        <p:nvSpPr>
          <p:cNvPr id="2" name="Title 1">
            <a:extLst>
              <a:ext uri="{FF2B5EF4-FFF2-40B4-BE49-F238E27FC236}">
                <a16:creationId xmlns:a16="http://schemas.microsoft.com/office/drawing/2014/main" id="{C0D24446-4275-4F50-3F64-2AA22BAEA697}"/>
              </a:ext>
            </a:extLst>
          </p:cNvPr>
          <p:cNvSpPr>
            <a:spLocks noGrp="1"/>
          </p:cNvSpPr>
          <p:nvPr>
            <p:ph type="ctrTitle"/>
          </p:nvPr>
        </p:nvSpPr>
        <p:spPr/>
        <p:txBody>
          <a:bodyPr>
            <a:normAutofit fontScale="90000"/>
          </a:bodyPr>
          <a:lstStyle/>
          <a:p>
            <a:r>
              <a:rPr lang="en-US" b="1" i="0" u="none" strike="noStrike">
                <a:solidFill>
                  <a:srgbClr val="FFFFFF"/>
                </a:solidFill>
                <a:effectLst/>
                <a:latin typeface="Poppins" panose="00000500000000000000" pitchFamily="2" charset="0"/>
              </a:rPr>
              <a:t>Phase out </a:t>
            </a:r>
            <a:r>
              <a:rPr lang="en-US" b="0" i="0" u="none" strike="noStrike">
                <a:solidFill>
                  <a:srgbClr val="FFFFFF"/>
                </a:solidFill>
                <a:effectLst/>
                <a:latin typeface="Poppins" panose="00000500000000000000" pitchFamily="2" charset="0"/>
              </a:rPr>
              <a:t>unabated </a:t>
            </a:r>
            <a:r>
              <a:rPr lang="en-US" b="0" i="0">
                <a:solidFill>
                  <a:srgbClr val="000000"/>
                </a:solidFill>
                <a:effectLst/>
                <a:latin typeface="Poppins" panose="00000500000000000000" pitchFamily="2" charset="0"/>
              </a:rPr>
              <a:t>​</a:t>
            </a:r>
            <a:br>
              <a:rPr lang="en-US" b="0" i="0">
                <a:solidFill>
                  <a:srgbClr val="000000"/>
                </a:solidFill>
                <a:effectLst/>
                <a:latin typeface="Poppins" panose="00000500000000000000" pitchFamily="2" charset="0"/>
              </a:rPr>
            </a:br>
            <a:r>
              <a:rPr lang="en-US" b="0" i="0" u="none" strike="noStrike">
                <a:solidFill>
                  <a:srgbClr val="FFFFFF"/>
                </a:solidFill>
                <a:effectLst/>
                <a:latin typeface="Poppins" panose="00000500000000000000" pitchFamily="2" charset="0"/>
              </a:rPr>
              <a:t>coal and fossil gas </a:t>
            </a:r>
            <a:r>
              <a:rPr lang="en-US" b="0" i="0">
                <a:solidFill>
                  <a:srgbClr val="000000"/>
                </a:solidFill>
                <a:effectLst/>
                <a:latin typeface="Poppins" panose="00000500000000000000" pitchFamily="2" charset="0"/>
              </a:rPr>
              <a:t>​</a:t>
            </a:r>
            <a:br>
              <a:rPr lang="en-US" b="0" i="0">
                <a:solidFill>
                  <a:srgbClr val="000000"/>
                </a:solidFill>
                <a:effectLst/>
                <a:latin typeface="Poppins" panose="00000500000000000000" pitchFamily="2" charset="0"/>
              </a:rPr>
            </a:br>
            <a:r>
              <a:rPr lang="en-US" b="0" i="0" u="none" strike="noStrike">
                <a:solidFill>
                  <a:srgbClr val="FFFFFF"/>
                </a:solidFill>
                <a:effectLst/>
                <a:latin typeface="Poppins" panose="00000500000000000000" pitchFamily="2" charset="0"/>
              </a:rPr>
              <a:t>electricity generation​</a:t>
            </a:r>
            <a:r>
              <a:rPr lang="en-US" b="0" i="0">
                <a:solidFill>
                  <a:srgbClr val="000000"/>
                </a:solidFill>
                <a:effectLst/>
                <a:latin typeface="Poppins" panose="00000500000000000000" pitchFamily="2" charset="0"/>
              </a:rPr>
              <a:t>​</a:t>
            </a:r>
            <a:endParaRPr lang="en-US"/>
          </a:p>
        </p:txBody>
      </p:sp>
      <p:sp>
        <p:nvSpPr>
          <p:cNvPr id="3" name="Subtitle 2">
            <a:extLst>
              <a:ext uri="{FF2B5EF4-FFF2-40B4-BE49-F238E27FC236}">
                <a16:creationId xmlns:a16="http://schemas.microsoft.com/office/drawing/2014/main" id="{24D8F2A6-2C6D-CD6F-5CDC-E668F04D228B}"/>
              </a:ext>
            </a:extLst>
          </p:cNvPr>
          <p:cNvSpPr>
            <a:spLocks noGrp="1"/>
          </p:cNvSpPr>
          <p:nvPr>
            <p:ph type="subTitle" idx="1"/>
          </p:nvPr>
        </p:nvSpPr>
        <p:spPr>
          <a:xfrm>
            <a:off x="926756" y="1055841"/>
            <a:ext cx="10615427" cy="630197"/>
          </a:xfrm>
        </p:spPr>
        <p:txBody>
          <a:bodyPr>
            <a:normAutofit/>
          </a:bodyPr>
          <a:lstStyle/>
          <a:p>
            <a:r>
              <a:rPr lang="en-US" sz="2800"/>
              <a:t>SHIFT</a:t>
            </a:r>
          </a:p>
        </p:txBody>
      </p:sp>
      <p:cxnSp>
        <p:nvCxnSpPr>
          <p:cNvPr id="6" name="Straight Arrow Connector 5">
            <a:extLst>
              <a:ext uri="{FF2B5EF4-FFF2-40B4-BE49-F238E27FC236}">
                <a16:creationId xmlns:a16="http://schemas.microsoft.com/office/drawing/2014/main" id="{67B81CE3-0C6F-43C2-7D7C-17DA86B8796A}"/>
              </a:ext>
            </a:extLst>
          </p:cNvPr>
          <p:cNvCxnSpPr/>
          <p:nvPr/>
        </p:nvCxnSpPr>
        <p:spPr>
          <a:xfrm>
            <a:off x="879895" y="5257801"/>
            <a:ext cx="10590358" cy="8626"/>
          </a:xfrm>
          <a:prstGeom prst="straightConnector1">
            <a:avLst/>
          </a:prstGeom>
          <a:ln w="57150"/>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3659024102"/>
      </p:ext>
    </p:extLst>
  </p:cSld>
  <p:clrMapOvr>
    <a:masterClrMapping/>
  </p:clrMapOvr>
</p:sld>
</file>

<file path=ppt/theme/theme1.xml><?xml version="1.0" encoding="utf-8"?>
<a:theme xmlns:a="http://schemas.openxmlformats.org/drawingml/2006/main" name="Office Theme">
  <a:themeElements>
    <a:clrScheme name="WRI_Light Mode">
      <a:dk1>
        <a:srgbClr val="000000"/>
      </a:dk1>
      <a:lt1>
        <a:srgbClr val="FFFFFF"/>
      </a:lt1>
      <a:dk2>
        <a:srgbClr val="44546A"/>
      </a:dk2>
      <a:lt2>
        <a:srgbClr val="E7E6E6"/>
      </a:lt2>
      <a:accent1>
        <a:srgbClr val="0C1C53"/>
      </a:accent1>
      <a:accent2>
        <a:srgbClr val="4855E3"/>
      </a:accent2>
      <a:accent3>
        <a:srgbClr val="74C1F2"/>
      </a:accent3>
      <a:accent4>
        <a:srgbClr val="864FFC"/>
      </a:accent4>
      <a:accent5>
        <a:srgbClr val="0079B6"/>
      </a:accent5>
      <a:accent6>
        <a:srgbClr val="FFFFFF"/>
      </a:accent6>
      <a:hlink>
        <a:srgbClr val="FFFFFF"/>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39A49C901F1134788AE5DFAF3A76493" ma:contentTypeVersion="18" ma:contentTypeDescription="Create a new document." ma:contentTypeScope="" ma:versionID="2dd718e2aa2eaf353b139044eac829ac">
  <xsd:schema xmlns:xsd="http://www.w3.org/2001/XMLSchema" xmlns:xs="http://www.w3.org/2001/XMLSchema" xmlns:p="http://schemas.microsoft.com/office/2006/metadata/properties" xmlns:ns1="http://schemas.microsoft.com/sharepoint/v3" xmlns:ns2="c18f4232-699d-43c2-afd1-ad28c7d4979f" xmlns:ns3="60961fab-d629-44e6-b6be-fdf2fc7f6b8e" targetNamespace="http://schemas.microsoft.com/office/2006/metadata/properties" ma:root="true" ma:fieldsID="e24cf77a67364e7563c4357d4ed96af6" ns1:_="" ns2:_="" ns3:_="">
    <xsd:import namespace="http://schemas.microsoft.com/sharepoint/v3"/>
    <xsd:import namespace="c18f4232-699d-43c2-afd1-ad28c7d4979f"/>
    <xsd:import namespace="60961fab-d629-44e6-b6be-fdf2fc7f6b8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1:_ip_UnifiedCompliancePolicyProperties" minOccurs="0"/>
                <xsd:element ref="ns1:_ip_UnifiedCompliancePolicyUIActio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18f4232-699d-43c2-afd1-ad28c7d497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ddb06df0-9a10-4f13-b01c-4547ef3a4f3d" ma:termSetId="09814cd3-568e-fe90-9814-8d621ff8fb84" ma:anchorId="fba54fb3-c3e1-fe81-a776-ca4b69148c4d" ma:open="true" ma:isKeyword="false">
      <xsd:complexType>
        <xsd:sequence>
          <xsd:element ref="pc:Terms" minOccurs="0" maxOccurs="1"/>
        </xsd:sequence>
      </xsd:complexType>
    </xsd:element>
    <xsd:element name="MediaServiceLocation" ma:index="25"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0961fab-d629-44e6-b6be-fdf2fc7f6b8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b2ef378-d94c-469e-8451-336cc378d03e}" ma:internalName="TaxCatchAll" ma:showField="CatchAllData" ma:web="60961fab-d629-44e6-b6be-fdf2fc7f6b8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LengthInSeconds xmlns="c18f4232-699d-43c2-afd1-ad28c7d4979f" xsi:nil="true"/>
    <SharedWithUsers xmlns="60961fab-d629-44e6-b6be-fdf2fc7f6b8e">
      <UserInfo>
        <DisplayName/>
        <AccountId xsi:nil="true"/>
        <AccountType/>
      </UserInfo>
    </SharedWithUsers>
    <lcf76f155ced4ddcb4097134ff3c332f xmlns="c18f4232-699d-43c2-afd1-ad28c7d4979f">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TaxCatchAll xmlns="60961fab-d629-44e6-b6be-fdf2fc7f6b8e" xsi:nil="true"/>
  </documentManagement>
</p:properties>
</file>

<file path=customXml/itemProps1.xml><?xml version="1.0" encoding="utf-8"?>
<ds:datastoreItem xmlns:ds="http://schemas.openxmlformats.org/officeDocument/2006/customXml" ds:itemID="{E9746BD4-ADCD-482D-99F0-8836C3095AF7}">
  <ds:schemaRefs>
    <ds:schemaRef ds:uri="60961fab-d629-44e6-b6be-fdf2fc7f6b8e"/>
    <ds:schemaRef ds:uri="c18f4232-699d-43c2-afd1-ad28c7d4979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3180116-1497-41B2-83F3-5BC09931E558}">
  <ds:schemaRefs>
    <ds:schemaRef ds:uri="http://schemas.microsoft.com/sharepoint/v3/contenttype/forms"/>
  </ds:schemaRefs>
</ds:datastoreItem>
</file>

<file path=customXml/itemProps3.xml><?xml version="1.0" encoding="utf-8"?>
<ds:datastoreItem xmlns:ds="http://schemas.openxmlformats.org/officeDocument/2006/customXml" ds:itemID="{21FCEB48-6ECD-4C0B-93BF-99FD8C5BDBB8}">
  <ds:schemaRefs>
    <ds:schemaRef ds:uri="http://schemas.microsoft.com/office/2006/metadata/properties"/>
    <ds:schemaRef ds:uri="http://schemas.microsoft.com/office/infopath/2007/PartnerControls"/>
    <ds:schemaRef ds:uri="c18f4232-699d-43c2-afd1-ad28c7d4979f"/>
    <ds:schemaRef ds:uri="60961fab-d629-44e6-b6be-fdf2fc7f6b8e"/>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32</Slides>
  <Notes>25</Notes>
  <HiddenSlides>0</HiddenSlides>
  <ScaleCrop>false</ScaleCrop>
  <HeadingPairs>
    <vt:vector size="4" baseType="variant">
      <vt:variant>
        <vt:lpstr>Theme</vt:lpstr>
      </vt:variant>
      <vt:variant>
        <vt:i4>2</vt:i4>
      </vt:variant>
      <vt:variant>
        <vt:lpstr>Slide Titles</vt:lpstr>
      </vt:variant>
      <vt:variant>
        <vt:i4>32</vt:i4>
      </vt:variant>
    </vt:vector>
  </HeadingPairs>
  <TitlesOfParts>
    <vt:vector size="34" baseType="lpstr">
      <vt:lpstr>Office Theme</vt:lpstr>
      <vt:lpstr>5_Office Theme</vt:lpstr>
      <vt:lpstr>Power</vt:lpstr>
      <vt:lpstr>Systems Change Lab   It’s time to change the way we think about changing the world.</vt:lpstr>
      <vt:lpstr>Interconnected Systems</vt:lpstr>
      <vt:lpstr>The Four Shifts Needed to  Transform the Power System</vt:lpstr>
      <vt:lpstr>Highlights</vt:lpstr>
      <vt:lpstr>Progress Toward Targets</vt:lpstr>
      <vt:lpstr>Enablers and Barriers</vt:lpstr>
      <vt:lpstr>PowerPoint Presentation</vt:lpstr>
      <vt:lpstr>Phase out unabated ​ coal and fossil gas ​ electricity generation​​</vt:lpstr>
      <vt:lpstr>PowerPoint Presentation</vt:lpstr>
      <vt:lpstr>PowerPoint Presentation</vt:lpstr>
      <vt:lpstr>PowerPoint Presentation</vt:lpstr>
      <vt:lpstr>Rapidly scale up  zero-carbon  electricity generation</vt:lpstr>
      <vt:lpstr>PowerPoint Presentation</vt:lpstr>
      <vt:lpstr>PowerPoint Presentation</vt:lpstr>
      <vt:lpstr>PowerPoint Presentation</vt:lpstr>
      <vt:lpstr>PowerPoint Presentation</vt:lpstr>
      <vt:lpstr>Modernize power grids,  scale energy storage and manage power demand</vt:lpstr>
      <vt:lpstr>PowerPoint Presentation</vt:lpstr>
      <vt:lpstr>PowerPoint Presentation</vt:lpstr>
      <vt:lpstr>PowerPoint Presentation</vt:lpstr>
      <vt:lpstr>PowerPoint Presentation</vt:lpstr>
      <vt:lpstr>Ensure energy access  and a just and equitable transition for all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For more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Lorena Prada</dc:creator>
  <cp:revision>72</cp:revision>
  <dcterms:created xsi:type="dcterms:W3CDTF">2022-07-15T21:50:43Z</dcterms:created>
  <dcterms:modified xsi:type="dcterms:W3CDTF">2023-04-24T18:19:38Z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551100.000000000</vt:lpwstr>
  </property>
  <property fmtid="{D5CDD505-2E9C-101B-9397-08002B2CF9AE}" pid="3" name="ContentTypeId">
    <vt:lpwstr>0x010100839A49C901F1134788AE5DFAF3A76493</vt:lpwstr>
  </property>
  <property fmtid="{D5CDD505-2E9C-101B-9397-08002B2CF9AE}" pid="4" name="_SourceUrl">
    <vt:lpwstr/>
  </property>
  <property fmtid="{D5CDD505-2E9C-101B-9397-08002B2CF9AE}" pid="5" name="_SharedFileIndex">
    <vt:lpwstr/>
  </property>
  <property fmtid="{D5CDD505-2E9C-101B-9397-08002B2CF9AE}" pid="6" name="ComplianceAssetId">
    <vt:lpwstr/>
  </property>
  <property fmtid="{D5CDD505-2E9C-101B-9397-08002B2CF9AE}" pid="7" name="_ExtendedDescription">
    <vt:lpwstr/>
  </property>
  <property fmtid="{D5CDD505-2E9C-101B-9397-08002B2CF9AE}" pid="8" name="_activity">
    <vt:lpwstr>{"FileActivityType":"6","FileActivityTimeStamp":"2023-01-12T16:11:15.593Z","FileActivityUsersOnPage":[{"DisplayName":"Brynne Wilcox","Id":"brynne.wilcox@wri.org"}],"FileActivityNavigationId":null}</vt:lpwstr>
  </property>
  <property fmtid="{D5CDD505-2E9C-101B-9397-08002B2CF9AE}" pid="9" name="TriggerFlowInfo">
    <vt:lpwstr/>
  </property>
  <property fmtid="{D5CDD505-2E9C-101B-9397-08002B2CF9AE}" pid="10" name="MediaServiceImageTags">
    <vt:lpwstr/>
  </property>
</Properties>
</file>